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5" r:id="rId1"/>
  </p:sldMasterIdLst>
  <p:notesMasterIdLst>
    <p:notesMasterId r:id="rId24"/>
  </p:notesMasterIdLst>
  <p:sldIdLst>
    <p:sldId id="325" r:id="rId2"/>
    <p:sldId id="256" r:id="rId3"/>
    <p:sldId id="257" r:id="rId4"/>
    <p:sldId id="259" r:id="rId5"/>
    <p:sldId id="263" r:id="rId6"/>
    <p:sldId id="311" r:id="rId7"/>
    <p:sldId id="312" r:id="rId8"/>
    <p:sldId id="261" r:id="rId9"/>
    <p:sldId id="313" r:id="rId10"/>
    <p:sldId id="262" r:id="rId11"/>
    <p:sldId id="314" r:id="rId12"/>
    <p:sldId id="315" r:id="rId13"/>
    <p:sldId id="316" r:id="rId14"/>
    <p:sldId id="276" r:id="rId15"/>
    <p:sldId id="317" r:id="rId16"/>
    <p:sldId id="260" r:id="rId17"/>
    <p:sldId id="318" r:id="rId18"/>
    <p:sldId id="264" r:id="rId19"/>
    <p:sldId id="319" r:id="rId20"/>
    <p:sldId id="320" r:id="rId21"/>
    <p:sldId id="324" r:id="rId22"/>
    <p:sldId id="323" r:id="rId23"/>
  </p:sldIdLst>
  <p:sldSz cx="9144000" cy="5143500" type="screen16x9"/>
  <p:notesSz cx="6858000" cy="9144000"/>
  <p:embeddedFontLst>
    <p:embeddedFont>
      <p:font typeface="Congenial Black" panose="02000503040000020004" pitchFamily="2" charset="0"/>
      <p:bold r:id="rId25"/>
      <p:boldItalic r:id="rId26"/>
    </p:embeddedFont>
    <p:embeddedFont>
      <p:font typeface="Grandstander" panose="020B0604020202020204" charset="0"/>
      <p:regular r:id="rId27"/>
      <p:bold r:id="rId28"/>
      <p:italic r:id="rId29"/>
      <p:boldItalic r:id="rId30"/>
    </p:embeddedFont>
    <p:embeddedFont>
      <p:font typeface="Montserrat" panose="00000500000000000000" pitchFamily="2" charset="0"/>
      <p:regular r:id="rId31"/>
      <p:bold r:id="rId32"/>
      <p:italic r:id="rId33"/>
      <p:boldItalic r:id="rId34"/>
    </p:embeddedFont>
    <p:embeddedFont>
      <p:font typeface="Rubik" panose="020B0604020202020204" charset="-79"/>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7D1B96D-DD4D-4A75-8915-AADAEDB842F3}">
  <a:tblStyle styleId="{D7D1B96D-DD4D-4A75-8915-AADAEDB842F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9" d="100"/>
          <a:sy n="89" d="100"/>
        </p:scale>
        <p:origin x="846" y="8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0"/>
        <p:cNvGrpSpPr/>
        <p:nvPr/>
      </p:nvGrpSpPr>
      <p:grpSpPr>
        <a:xfrm>
          <a:off x="0" y="0"/>
          <a:ext cx="0" cy="0"/>
          <a:chOff x="0" y="0"/>
          <a:chExt cx="0" cy="0"/>
        </a:xfrm>
      </p:grpSpPr>
      <p:sp>
        <p:nvSpPr>
          <p:cNvPr id="1771" name="Google Shape;1771;gcec4d270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2" name="Google Shape;1772;gcec4d270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8"/>
        <p:cNvGrpSpPr/>
        <p:nvPr/>
      </p:nvGrpSpPr>
      <p:grpSpPr>
        <a:xfrm>
          <a:off x="0" y="0"/>
          <a:ext cx="0" cy="0"/>
          <a:chOff x="0" y="0"/>
          <a:chExt cx="0" cy="0"/>
        </a:xfrm>
      </p:grpSpPr>
      <p:sp>
        <p:nvSpPr>
          <p:cNvPr id="2299" name="Google Shape;2299;g144e27f68d2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0" name="Google Shape;2300;g144e27f68d2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4205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8"/>
        <p:cNvGrpSpPr/>
        <p:nvPr/>
      </p:nvGrpSpPr>
      <p:grpSpPr>
        <a:xfrm>
          <a:off x="0" y="0"/>
          <a:ext cx="0" cy="0"/>
          <a:chOff x="0" y="0"/>
          <a:chExt cx="0" cy="0"/>
        </a:xfrm>
      </p:grpSpPr>
      <p:sp>
        <p:nvSpPr>
          <p:cNvPr id="2299" name="Google Shape;2299;g144e27f68d2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0" name="Google Shape;2300;g144e27f68d2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300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5"/>
        <p:cNvGrpSpPr/>
        <p:nvPr/>
      </p:nvGrpSpPr>
      <p:grpSpPr>
        <a:xfrm>
          <a:off x="0" y="0"/>
          <a:ext cx="0" cy="0"/>
          <a:chOff x="0" y="0"/>
          <a:chExt cx="0" cy="0"/>
        </a:xfrm>
      </p:grpSpPr>
      <p:sp>
        <p:nvSpPr>
          <p:cNvPr id="3016" name="Google Shape;3016;g1442f5c4d20_0_6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7" name="Google Shape;3017;g1442f5c4d20_0_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9"/>
        <p:cNvGrpSpPr/>
        <p:nvPr/>
      </p:nvGrpSpPr>
      <p:grpSpPr>
        <a:xfrm>
          <a:off x="0" y="0"/>
          <a:ext cx="0" cy="0"/>
          <a:chOff x="0" y="0"/>
          <a:chExt cx="0" cy="0"/>
        </a:xfrm>
      </p:grpSpPr>
      <p:sp>
        <p:nvSpPr>
          <p:cNvPr id="2020" name="Google Shape;2020;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1" name="Google Shape;2021;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8603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5"/>
        <p:cNvGrpSpPr/>
        <p:nvPr/>
      </p:nvGrpSpPr>
      <p:grpSpPr>
        <a:xfrm>
          <a:off x="0" y="0"/>
          <a:ext cx="0" cy="0"/>
          <a:chOff x="0" y="0"/>
          <a:chExt cx="0" cy="0"/>
        </a:xfrm>
      </p:grpSpPr>
      <p:sp>
        <p:nvSpPr>
          <p:cNvPr id="2086" name="Google Shape;2086;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7" name="Google Shape;2087;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9"/>
        <p:cNvGrpSpPr/>
        <p:nvPr/>
      </p:nvGrpSpPr>
      <p:grpSpPr>
        <a:xfrm>
          <a:off x="0" y="0"/>
          <a:ext cx="0" cy="0"/>
          <a:chOff x="0" y="0"/>
          <a:chExt cx="0" cy="0"/>
        </a:xfrm>
      </p:grpSpPr>
      <p:sp>
        <p:nvSpPr>
          <p:cNvPr id="2020" name="Google Shape;2020;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1" name="Google Shape;2021;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0105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6"/>
        <p:cNvGrpSpPr/>
        <p:nvPr/>
      </p:nvGrpSpPr>
      <p:grpSpPr>
        <a:xfrm>
          <a:off x="0" y="0"/>
          <a:ext cx="0" cy="0"/>
          <a:chOff x="0" y="0"/>
          <a:chExt cx="0" cy="0"/>
        </a:xfrm>
      </p:grpSpPr>
      <p:sp>
        <p:nvSpPr>
          <p:cNvPr id="2397" name="Google Shape;2397;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8" name="Google Shape;2398;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6" name="Google Shape;58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3" name="Google Shape;59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3" name="Google Shape;59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52897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4"/>
        <p:cNvGrpSpPr/>
        <p:nvPr/>
      </p:nvGrpSpPr>
      <p:grpSpPr>
        <a:xfrm>
          <a:off x="0" y="0"/>
          <a:ext cx="0" cy="0"/>
          <a:chOff x="0" y="0"/>
          <a:chExt cx="0" cy="0"/>
        </a:xfrm>
      </p:grpSpPr>
      <p:sp>
        <p:nvSpPr>
          <p:cNvPr id="1965" name="Google Shape;1965;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6" name="Google Shape;1966;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4" name="Google Shape;614;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9"/>
        <p:cNvGrpSpPr/>
        <p:nvPr/>
      </p:nvGrpSpPr>
      <p:grpSpPr>
        <a:xfrm>
          <a:off x="0" y="0"/>
          <a:ext cx="0" cy="0"/>
          <a:chOff x="0" y="0"/>
          <a:chExt cx="0" cy="0"/>
        </a:xfrm>
      </p:grpSpPr>
      <p:sp>
        <p:nvSpPr>
          <p:cNvPr id="2020" name="Google Shape;2020;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1" name="Google Shape;2021;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9"/>
        <p:cNvGrpSpPr/>
        <p:nvPr/>
      </p:nvGrpSpPr>
      <p:grpSpPr>
        <a:xfrm>
          <a:off x="0" y="0"/>
          <a:ext cx="0" cy="0"/>
          <a:chOff x="0" y="0"/>
          <a:chExt cx="0" cy="0"/>
        </a:xfrm>
      </p:grpSpPr>
      <p:sp>
        <p:nvSpPr>
          <p:cNvPr id="2320" name="Google Shape;2320;g1442f5c4d20_0_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1" name="Google Shape;2321;g1442f5c4d20_0_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9"/>
        <p:cNvGrpSpPr/>
        <p:nvPr/>
      </p:nvGrpSpPr>
      <p:grpSpPr>
        <a:xfrm>
          <a:off x="0" y="0"/>
          <a:ext cx="0" cy="0"/>
          <a:chOff x="0" y="0"/>
          <a:chExt cx="0" cy="0"/>
        </a:xfrm>
      </p:grpSpPr>
      <p:sp>
        <p:nvSpPr>
          <p:cNvPr id="2320" name="Google Shape;2320;g1442f5c4d20_0_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1" name="Google Shape;2321;g1442f5c4d20_0_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6931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9"/>
        <p:cNvGrpSpPr/>
        <p:nvPr/>
      </p:nvGrpSpPr>
      <p:grpSpPr>
        <a:xfrm>
          <a:off x="0" y="0"/>
          <a:ext cx="0" cy="0"/>
          <a:chOff x="0" y="0"/>
          <a:chExt cx="0" cy="0"/>
        </a:xfrm>
      </p:grpSpPr>
      <p:sp>
        <p:nvSpPr>
          <p:cNvPr id="2020" name="Google Shape;2020;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1" name="Google Shape;2021;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2955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5"/>
        <p:cNvGrpSpPr/>
        <p:nvPr/>
      </p:nvGrpSpPr>
      <p:grpSpPr>
        <a:xfrm>
          <a:off x="0" y="0"/>
          <a:ext cx="0" cy="0"/>
          <a:chOff x="0" y="0"/>
          <a:chExt cx="0" cy="0"/>
        </a:xfrm>
      </p:grpSpPr>
      <p:sp>
        <p:nvSpPr>
          <p:cNvPr id="2176" name="Google Shape;2176;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7" name="Google Shape;2177;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8"/>
        <p:cNvGrpSpPr/>
        <p:nvPr/>
      </p:nvGrpSpPr>
      <p:grpSpPr>
        <a:xfrm>
          <a:off x="0" y="0"/>
          <a:ext cx="0" cy="0"/>
          <a:chOff x="0" y="0"/>
          <a:chExt cx="0" cy="0"/>
        </a:xfrm>
      </p:grpSpPr>
      <p:sp>
        <p:nvSpPr>
          <p:cNvPr id="2299" name="Google Shape;2299;g144e27f68d2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0" name="Google Shape;2300;g144e27f68d2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8"/>
        <p:cNvGrpSpPr/>
        <p:nvPr/>
      </p:nvGrpSpPr>
      <p:grpSpPr>
        <a:xfrm>
          <a:off x="0" y="0"/>
          <a:ext cx="0" cy="0"/>
          <a:chOff x="0" y="0"/>
          <a:chExt cx="0" cy="0"/>
        </a:xfrm>
      </p:grpSpPr>
      <p:sp>
        <p:nvSpPr>
          <p:cNvPr id="2299" name="Google Shape;2299;g144e27f68d2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0" name="Google Shape;2300;g144e27f68d2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9116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352550" y="1148750"/>
            <a:ext cx="6438900" cy="2421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864500" y="3752150"/>
            <a:ext cx="3414900" cy="475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dk2"/>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rot="10620605">
            <a:off x="5227320" y="3357275"/>
            <a:ext cx="4819188" cy="2130774"/>
          </a:xfrm>
          <a:custGeom>
            <a:avLst/>
            <a:gdLst/>
            <a:ahLst/>
            <a:cxnLst/>
            <a:rect l="l" t="t" r="r" b="b"/>
            <a:pathLst>
              <a:path w="30377" h="13431" extrusionOk="0">
                <a:moveTo>
                  <a:pt x="7585" y="0"/>
                </a:moveTo>
                <a:lnTo>
                  <a:pt x="3793" y="40"/>
                </a:lnTo>
                <a:lnTo>
                  <a:pt x="1" y="119"/>
                </a:lnTo>
                <a:lnTo>
                  <a:pt x="198" y="10468"/>
                </a:lnTo>
                <a:lnTo>
                  <a:pt x="791" y="11100"/>
                </a:lnTo>
                <a:lnTo>
                  <a:pt x="1462" y="11653"/>
                </a:lnTo>
                <a:lnTo>
                  <a:pt x="2134" y="12127"/>
                </a:lnTo>
                <a:lnTo>
                  <a:pt x="2884" y="12562"/>
                </a:lnTo>
                <a:lnTo>
                  <a:pt x="3674" y="12917"/>
                </a:lnTo>
                <a:lnTo>
                  <a:pt x="4504" y="13154"/>
                </a:lnTo>
                <a:lnTo>
                  <a:pt x="5333" y="13352"/>
                </a:lnTo>
                <a:lnTo>
                  <a:pt x="6163" y="13431"/>
                </a:lnTo>
                <a:lnTo>
                  <a:pt x="7032" y="13431"/>
                </a:lnTo>
                <a:lnTo>
                  <a:pt x="7861" y="13352"/>
                </a:lnTo>
                <a:lnTo>
                  <a:pt x="8730" y="13194"/>
                </a:lnTo>
                <a:lnTo>
                  <a:pt x="9520" y="12917"/>
                </a:lnTo>
                <a:lnTo>
                  <a:pt x="10310" y="12601"/>
                </a:lnTo>
                <a:lnTo>
                  <a:pt x="11061" y="12167"/>
                </a:lnTo>
                <a:lnTo>
                  <a:pt x="11772" y="11693"/>
                </a:lnTo>
                <a:lnTo>
                  <a:pt x="12404" y="11140"/>
                </a:lnTo>
                <a:lnTo>
                  <a:pt x="12957" y="10586"/>
                </a:lnTo>
                <a:lnTo>
                  <a:pt x="13470" y="9954"/>
                </a:lnTo>
                <a:lnTo>
                  <a:pt x="14458" y="8730"/>
                </a:lnTo>
                <a:lnTo>
                  <a:pt x="14971" y="8098"/>
                </a:lnTo>
                <a:lnTo>
                  <a:pt x="15524" y="7545"/>
                </a:lnTo>
                <a:lnTo>
                  <a:pt x="16077" y="6992"/>
                </a:lnTo>
                <a:lnTo>
                  <a:pt x="16393" y="6755"/>
                </a:lnTo>
                <a:lnTo>
                  <a:pt x="16709" y="6557"/>
                </a:lnTo>
                <a:lnTo>
                  <a:pt x="17341" y="6241"/>
                </a:lnTo>
                <a:lnTo>
                  <a:pt x="17973" y="5965"/>
                </a:lnTo>
                <a:lnTo>
                  <a:pt x="18645" y="5807"/>
                </a:lnTo>
                <a:lnTo>
                  <a:pt x="19317" y="5649"/>
                </a:lnTo>
                <a:lnTo>
                  <a:pt x="19988" y="5570"/>
                </a:lnTo>
                <a:lnTo>
                  <a:pt x="20699" y="5530"/>
                </a:lnTo>
                <a:lnTo>
                  <a:pt x="22082" y="5491"/>
                </a:lnTo>
                <a:lnTo>
                  <a:pt x="23504" y="5530"/>
                </a:lnTo>
                <a:lnTo>
                  <a:pt x="24175" y="5491"/>
                </a:lnTo>
                <a:lnTo>
                  <a:pt x="24886" y="5451"/>
                </a:lnTo>
                <a:lnTo>
                  <a:pt x="25558" y="5372"/>
                </a:lnTo>
                <a:lnTo>
                  <a:pt x="26269" y="5254"/>
                </a:lnTo>
                <a:lnTo>
                  <a:pt x="26901" y="5096"/>
                </a:lnTo>
                <a:lnTo>
                  <a:pt x="27572" y="4859"/>
                </a:lnTo>
                <a:lnTo>
                  <a:pt x="27888" y="4701"/>
                </a:lnTo>
                <a:lnTo>
                  <a:pt x="28204" y="4543"/>
                </a:lnTo>
                <a:lnTo>
                  <a:pt x="28481" y="4345"/>
                </a:lnTo>
                <a:lnTo>
                  <a:pt x="28757" y="4148"/>
                </a:lnTo>
                <a:lnTo>
                  <a:pt x="29034" y="3911"/>
                </a:lnTo>
                <a:lnTo>
                  <a:pt x="29271" y="3634"/>
                </a:lnTo>
                <a:lnTo>
                  <a:pt x="29508" y="3397"/>
                </a:lnTo>
                <a:lnTo>
                  <a:pt x="29705" y="3121"/>
                </a:lnTo>
                <a:lnTo>
                  <a:pt x="29903" y="2805"/>
                </a:lnTo>
                <a:lnTo>
                  <a:pt x="30061" y="2528"/>
                </a:lnTo>
                <a:lnTo>
                  <a:pt x="30179" y="2212"/>
                </a:lnTo>
                <a:lnTo>
                  <a:pt x="30298" y="1896"/>
                </a:lnTo>
                <a:lnTo>
                  <a:pt x="30337" y="1541"/>
                </a:lnTo>
                <a:lnTo>
                  <a:pt x="30377" y="1225"/>
                </a:lnTo>
                <a:lnTo>
                  <a:pt x="30377" y="869"/>
                </a:lnTo>
                <a:lnTo>
                  <a:pt x="30337" y="553"/>
                </a:lnTo>
                <a:lnTo>
                  <a:pt x="26545" y="356"/>
                </a:lnTo>
                <a:lnTo>
                  <a:pt x="22753" y="237"/>
                </a:lnTo>
                <a:lnTo>
                  <a:pt x="18961" y="119"/>
                </a:lnTo>
                <a:lnTo>
                  <a:pt x="15169" y="40"/>
                </a:lnTo>
                <a:lnTo>
                  <a:pt x="113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311874" y="1720520"/>
            <a:ext cx="973606" cy="924626"/>
            <a:chOff x="-43449" y="1792183"/>
            <a:chExt cx="973606" cy="924626"/>
          </a:xfrm>
        </p:grpSpPr>
        <p:sp>
          <p:nvSpPr>
            <p:cNvPr id="13" name="Google Shape;13;p2"/>
            <p:cNvSpPr/>
            <p:nvPr/>
          </p:nvSpPr>
          <p:spPr>
            <a:xfrm rot="3058857">
              <a:off x="189050" y="1834000"/>
              <a:ext cx="508608" cy="840991"/>
            </a:xfrm>
            <a:custGeom>
              <a:avLst/>
              <a:gdLst/>
              <a:ahLst/>
              <a:cxnLst/>
              <a:rect l="l" t="t" r="r" b="b"/>
              <a:pathLst>
                <a:path w="9126" h="15090" extrusionOk="0">
                  <a:moveTo>
                    <a:pt x="7862" y="0"/>
                  </a:moveTo>
                  <a:lnTo>
                    <a:pt x="7585" y="40"/>
                  </a:lnTo>
                  <a:lnTo>
                    <a:pt x="7348" y="198"/>
                  </a:lnTo>
                  <a:lnTo>
                    <a:pt x="5610" y="1462"/>
                  </a:lnTo>
                  <a:lnTo>
                    <a:pt x="5413" y="1620"/>
                  </a:lnTo>
                  <a:lnTo>
                    <a:pt x="5255" y="1857"/>
                  </a:lnTo>
                  <a:lnTo>
                    <a:pt x="119" y="12719"/>
                  </a:lnTo>
                  <a:lnTo>
                    <a:pt x="40" y="12917"/>
                  </a:lnTo>
                  <a:lnTo>
                    <a:pt x="1" y="13114"/>
                  </a:lnTo>
                  <a:lnTo>
                    <a:pt x="1" y="13312"/>
                  </a:lnTo>
                  <a:lnTo>
                    <a:pt x="40" y="13509"/>
                  </a:lnTo>
                  <a:lnTo>
                    <a:pt x="159" y="13667"/>
                  </a:lnTo>
                  <a:lnTo>
                    <a:pt x="277" y="13825"/>
                  </a:lnTo>
                  <a:lnTo>
                    <a:pt x="396" y="13983"/>
                  </a:lnTo>
                  <a:lnTo>
                    <a:pt x="593" y="14062"/>
                  </a:lnTo>
                  <a:lnTo>
                    <a:pt x="2450" y="14971"/>
                  </a:lnTo>
                  <a:lnTo>
                    <a:pt x="2687" y="15050"/>
                  </a:lnTo>
                  <a:lnTo>
                    <a:pt x="2924" y="15089"/>
                  </a:lnTo>
                  <a:lnTo>
                    <a:pt x="3082" y="15050"/>
                  </a:lnTo>
                  <a:lnTo>
                    <a:pt x="3240" y="15010"/>
                  </a:lnTo>
                  <a:lnTo>
                    <a:pt x="3437" y="14931"/>
                  </a:lnTo>
                  <a:lnTo>
                    <a:pt x="3595" y="14813"/>
                  </a:lnTo>
                  <a:lnTo>
                    <a:pt x="3714" y="14655"/>
                  </a:lnTo>
                  <a:lnTo>
                    <a:pt x="3832" y="14497"/>
                  </a:lnTo>
                  <a:lnTo>
                    <a:pt x="9007" y="3634"/>
                  </a:lnTo>
                  <a:lnTo>
                    <a:pt x="9086" y="3397"/>
                  </a:lnTo>
                  <a:lnTo>
                    <a:pt x="9126" y="3121"/>
                  </a:lnTo>
                  <a:lnTo>
                    <a:pt x="8968" y="948"/>
                  </a:lnTo>
                  <a:lnTo>
                    <a:pt x="8928" y="672"/>
                  </a:lnTo>
                  <a:lnTo>
                    <a:pt x="8810" y="435"/>
                  </a:lnTo>
                  <a:lnTo>
                    <a:pt x="8652" y="237"/>
                  </a:lnTo>
                  <a:lnTo>
                    <a:pt x="8415" y="79"/>
                  </a:lnTo>
                  <a:lnTo>
                    <a:pt x="8138" y="0"/>
                  </a:lnTo>
                  <a:close/>
                </a:path>
              </a:pathLst>
            </a:custGeom>
            <a:solidFill>
              <a:schemeClr val="dk2"/>
            </a:solidFill>
            <a:ln>
              <a:noFill/>
            </a:ln>
            <a:effectLst>
              <a:outerShdw blurRad="57150" dist="19050" dir="540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rot="3058857">
              <a:off x="246280" y="1891367"/>
              <a:ext cx="394135" cy="726518"/>
              <a:chOff x="675575" y="1656175"/>
              <a:chExt cx="176800" cy="325900"/>
            </a:xfrm>
          </p:grpSpPr>
          <p:sp>
            <p:nvSpPr>
              <p:cNvPr id="15" name="Google Shape;15;p2"/>
              <p:cNvSpPr/>
              <p:nvPr/>
            </p:nvSpPr>
            <p:spPr>
              <a:xfrm>
                <a:off x="675575" y="1687775"/>
                <a:ext cx="176800" cy="294300"/>
              </a:xfrm>
              <a:custGeom>
                <a:avLst/>
                <a:gdLst/>
                <a:ahLst/>
                <a:cxnLst/>
                <a:rect l="l" t="t" r="r" b="b"/>
                <a:pathLst>
                  <a:path w="7072" h="11772" extrusionOk="0">
                    <a:moveTo>
                      <a:pt x="5176" y="0"/>
                    </a:moveTo>
                    <a:lnTo>
                      <a:pt x="1" y="10863"/>
                    </a:lnTo>
                    <a:lnTo>
                      <a:pt x="1897" y="11771"/>
                    </a:lnTo>
                    <a:lnTo>
                      <a:pt x="7072" y="909"/>
                    </a:lnTo>
                    <a:lnTo>
                      <a:pt x="51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04950" y="1656175"/>
                <a:ext cx="47425" cy="54325"/>
              </a:xfrm>
              <a:custGeom>
                <a:avLst/>
                <a:gdLst/>
                <a:ahLst/>
                <a:cxnLst/>
                <a:rect l="l" t="t" r="r" b="b"/>
                <a:pathLst>
                  <a:path w="1897" h="2173" extrusionOk="0">
                    <a:moveTo>
                      <a:pt x="1739" y="0"/>
                    </a:moveTo>
                    <a:lnTo>
                      <a:pt x="1" y="1264"/>
                    </a:lnTo>
                    <a:lnTo>
                      <a:pt x="1897" y="2173"/>
                    </a:lnTo>
                    <a:lnTo>
                      <a:pt x="1897" y="2173"/>
                    </a:lnTo>
                    <a:lnTo>
                      <a:pt x="17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30625" y="1656175"/>
                <a:ext cx="19775" cy="21750"/>
              </a:xfrm>
              <a:custGeom>
                <a:avLst/>
                <a:gdLst/>
                <a:ahLst/>
                <a:cxnLst/>
                <a:rect l="l" t="t" r="r" b="b"/>
                <a:pathLst>
                  <a:path w="791" h="870" extrusionOk="0">
                    <a:moveTo>
                      <a:pt x="712" y="0"/>
                    </a:moveTo>
                    <a:lnTo>
                      <a:pt x="1" y="514"/>
                    </a:lnTo>
                    <a:lnTo>
                      <a:pt x="791" y="869"/>
                    </a:lnTo>
                    <a:lnTo>
                      <a:pt x="7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93350" y="1705550"/>
                <a:ext cx="121500" cy="248875"/>
              </a:xfrm>
              <a:custGeom>
                <a:avLst/>
                <a:gdLst/>
                <a:ahLst/>
                <a:cxnLst/>
                <a:rect l="l" t="t" r="r" b="b"/>
                <a:pathLst>
                  <a:path w="4860" h="9955" extrusionOk="0">
                    <a:moveTo>
                      <a:pt x="4702" y="0"/>
                    </a:moveTo>
                    <a:lnTo>
                      <a:pt x="4662" y="79"/>
                    </a:lnTo>
                    <a:lnTo>
                      <a:pt x="1" y="9796"/>
                    </a:lnTo>
                    <a:lnTo>
                      <a:pt x="1" y="9875"/>
                    </a:lnTo>
                    <a:lnTo>
                      <a:pt x="80" y="9954"/>
                    </a:lnTo>
                    <a:lnTo>
                      <a:pt x="119" y="9954"/>
                    </a:lnTo>
                    <a:lnTo>
                      <a:pt x="159" y="9915"/>
                    </a:lnTo>
                    <a:lnTo>
                      <a:pt x="198" y="9875"/>
                    </a:lnTo>
                    <a:lnTo>
                      <a:pt x="4820" y="158"/>
                    </a:lnTo>
                    <a:lnTo>
                      <a:pt x="4860" y="79"/>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13100" y="1715425"/>
                <a:ext cx="120525" cy="247875"/>
              </a:xfrm>
              <a:custGeom>
                <a:avLst/>
                <a:gdLst/>
                <a:ahLst/>
                <a:cxnLst/>
                <a:rect l="l" t="t" r="r" b="b"/>
                <a:pathLst>
                  <a:path w="4821" h="9915" extrusionOk="0">
                    <a:moveTo>
                      <a:pt x="4702" y="0"/>
                    </a:moveTo>
                    <a:lnTo>
                      <a:pt x="4623" y="40"/>
                    </a:lnTo>
                    <a:lnTo>
                      <a:pt x="1" y="9757"/>
                    </a:lnTo>
                    <a:lnTo>
                      <a:pt x="1" y="9836"/>
                    </a:lnTo>
                    <a:lnTo>
                      <a:pt x="40" y="9915"/>
                    </a:lnTo>
                    <a:lnTo>
                      <a:pt x="159" y="9915"/>
                    </a:lnTo>
                    <a:lnTo>
                      <a:pt x="198" y="9875"/>
                    </a:lnTo>
                    <a:lnTo>
                      <a:pt x="4820" y="119"/>
                    </a:lnTo>
                    <a:lnTo>
                      <a:pt x="4820" y="40"/>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 name="Google Shape;20;p2"/>
          <p:cNvGrpSpPr/>
          <p:nvPr/>
        </p:nvGrpSpPr>
        <p:grpSpPr>
          <a:xfrm rot="-3418453">
            <a:off x="8921639" y="1661075"/>
            <a:ext cx="383149" cy="1043504"/>
            <a:chOff x="-1306862" y="2904435"/>
            <a:chExt cx="383161" cy="1043535"/>
          </a:xfrm>
        </p:grpSpPr>
        <p:sp>
          <p:nvSpPr>
            <p:cNvPr id="21" name="Google Shape;21;p2"/>
            <p:cNvSpPr/>
            <p:nvPr/>
          </p:nvSpPr>
          <p:spPr>
            <a:xfrm>
              <a:off x="-1306862" y="2904435"/>
              <a:ext cx="383161" cy="1043535"/>
            </a:xfrm>
            <a:custGeom>
              <a:avLst/>
              <a:gdLst/>
              <a:ahLst/>
              <a:cxnLst/>
              <a:rect l="l" t="t" r="r" b="b"/>
              <a:pathLst>
                <a:path w="6875" h="18724" extrusionOk="0">
                  <a:moveTo>
                    <a:pt x="3279" y="0"/>
                  </a:moveTo>
                  <a:lnTo>
                    <a:pt x="3082" y="40"/>
                  </a:lnTo>
                  <a:lnTo>
                    <a:pt x="2884" y="119"/>
                  </a:lnTo>
                  <a:lnTo>
                    <a:pt x="2726" y="237"/>
                  </a:lnTo>
                  <a:lnTo>
                    <a:pt x="2568" y="356"/>
                  </a:lnTo>
                  <a:lnTo>
                    <a:pt x="2450" y="514"/>
                  </a:lnTo>
                  <a:lnTo>
                    <a:pt x="2371" y="672"/>
                  </a:lnTo>
                  <a:lnTo>
                    <a:pt x="2331" y="909"/>
                  </a:lnTo>
                  <a:lnTo>
                    <a:pt x="435" y="13707"/>
                  </a:lnTo>
                  <a:lnTo>
                    <a:pt x="277" y="13904"/>
                  </a:lnTo>
                  <a:lnTo>
                    <a:pt x="198" y="14181"/>
                  </a:lnTo>
                  <a:lnTo>
                    <a:pt x="1" y="15603"/>
                  </a:lnTo>
                  <a:lnTo>
                    <a:pt x="1" y="15800"/>
                  </a:lnTo>
                  <a:lnTo>
                    <a:pt x="40" y="15998"/>
                  </a:lnTo>
                  <a:lnTo>
                    <a:pt x="80" y="16195"/>
                  </a:lnTo>
                  <a:lnTo>
                    <a:pt x="198" y="16393"/>
                  </a:lnTo>
                  <a:lnTo>
                    <a:pt x="238" y="16432"/>
                  </a:lnTo>
                  <a:lnTo>
                    <a:pt x="159" y="16946"/>
                  </a:lnTo>
                  <a:lnTo>
                    <a:pt x="119" y="17222"/>
                  </a:lnTo>
                  <a:lnTo>
                    <a:pt x="159" y="17459"/>
                  </a:lnTo>
                  <a:lnTo>
                    <a:pt x="277" y="17736"/>
                  </a:lnTo>
                  <a:lnTo>
                    <a:pt x="396" y="17933"/>
                  </a:lnTo>
                  <a:lnTo>
                    <a:pt x="593" y="18131"/>
                  </a:lnTo>
                  <a:lnTo>
                    <a:pt x="791" y="18289"/>
                  </a:lnTo>
                  <a:lnTo>
                    <a:pt x="1028" y="18407"/>
                  </a:lnTo>
                  <a:lnTo>
                    <a:pt x="1304" y="18486"/>
                  </a:lnTo>
                  <a:lnTo>
                    <a:pt x="2766" y="18684"/>
                  </a:lnTo>
                  <a:lnTo>
                    <a:pt x="2963" y="18723"/>
                  </a:lnTo>
                  <a:lnTo>
                    <a:pt x="3161" y="18684"/>
                  </a:lnTo>
                  <a:lnTo>
                    <a:pt x="3398" y="18644"/>
                  </a:lnTo>
                  <a:lnTo>
                    <a:pt x="3595" y="18565"/>
                  </a:lnTo>
                  <a:lnTo>
                    <a:pt x="3753" y="18447"/>
                  </a:lnTo>
                  <a:lnTo>
                    <a:pt x="3951" y="18289"/>
                  </a:lnTo>
                  <a:lnTo>
                    <a:pt x="4109" y="18052"/>
                  </a:lnTo>
                  <a:lnTo>
                    <a:pt x="4228" y="17815"/>
                  </a:lnTo>
                  <a:lnTo>
                    <a:pt x="4307" y="17578"/>
                  </a:lnTo>
                  <a:lnTo>
                    <a:pt x="4386" y="17025"/>
                  </a:lnTo>
                  <a:lnTo>
                    <a:pt x="4425" y="16985"/>
                  </a:lnTo>
                  <a:lnTo>
                    <a:pt x="4583" y="16867"/>
                  </a:lnTo>
                  <a:lnTo>
                    <a:pt x="4702" y="16709"/>
                  </a:lnTo>
                  <a:lnTo>
                    <a:pt x="4781" y="16511"/>
                  </a:lnTo>
                  <a:lnTo>
                    <a:pt x="4820" y="16314"/>
                  </a:lnTo>
                  <a:lnTo>
                    <a:pt x="5018" y="14892"/>
                  </a:lnTo>
                  <a:lnTo>
                    <a:pt x="5018" y="14615"/>
                  </a:lnTo>
                  <a:lnTo>
                    <a:pt x="4978" y="14378"/>
                  </a:lnTo>
                  <a:lnTo>
                    <a:pt x="6874" y="1580"/>
                  </a:lnTo>
                  <a:lnTo>
                    <a:pt x="6874" y="1343"/>
                  </a:lnTo>
                  <a:lnTo>
                    <a:pt x="6835" y="1146"/>
                  </a:lnTo>
                  <a:lnTo>
                    <a:pt x="6795" y="988"/>
                  </a:lnTo>
                  <a:lnTo>
                    <a:pt x="6677" y="790"/>
                  </a:lnTo>
                  <a:lnTo>
                    <a:pt x="6558" y="672"/>
                  </a:lnTo>
                  <a:lnTo>
                    <a:pt x="6400" y="553"/>
                  </a:lnTo>
                  <a:lnTo>
                    <a:pt x="6203" y="435"/>
                  </a:lnTo>
                  <a:lnTo>
                    <a:pt x="6005" y="395"/>
                  </a:lnTo>
                  <a:lnTo>
                    <a:pt x="3477" y="40"/>
                  </a:lnTo>
                  <a:lnTo>
                    <a:pt x="3279" y="0"/>
                  </a:lnTo>
                  <a:close/>
                </a:path>
              </a:pathLst>
            </a:custGeom>
            <a:solidFill>
              <a:schemeClr val="dk2"/>
            </a:solidFill>
            <a:ln>
              <a:noFill/>
            </a:ln>
            <a:effectLst>
              <a:outerShdw blurRad="57150" dist="19050" dir="540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22;p2"/>
            <p:cNvGrpSpPr/>
            <p:nvPr/>
          </p:nvGrpSpPr>
          <p:grpSpPr>
            <a:xfrm>
              <a:off x="-1249567" y="2961779"/>
              <a:ext cx="268686" cy="929061"/>
              <a:chOff x="1182175" y="2107475"/>
              <a:chExt cx="120525" cy="416750"/>
            </a:xfrm>
          </p:grpSpPr>
          <p:sp>
            <p:nvSpPr>
              <p:cNvPr id="23" name="Google Shape;23;p2"/>
              <p:cNvSpPr/>
              <p:nvPr/>
            </p:nvSpPr>
            <p:spPr>
              <a:xfrm>
                <a:off x="1191075" y="2107475"/>
                <a:ext cx="111625" cy="342675"/>
              </a:xfrm>
              <a:custGeom>
                <a:avLst/>
                <a:gdLst/>
                <a:ahLst/>
                <a:cxnLst/>
                <a:rect l="l" t="t" r="r" b="b"/>
                <a:pathLst>
                  <a:path w="4465" h="13707" extrusionOk="0">
                    <a:moveTo>
                      <a:pt x="1936" y="0"/>
                    </a:moveTo>
                    <a:lnTo>
                      <a:pt x="0" y="13312"/>
                    </a:lnTo>
                    <a:lnTo>
                      <a:pt x="2489" y="13707"/>
                    </a:lnTo>
                    <a:lnTo>
                      <a:pt x="4464" y="395"/>
                    </a:lnTo>
                    <a:lnTo>
                      <a:pt x="19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234525" y="2129200"/>
                <a:ext cx="49400" cy="303175"/>
              </a:xfrm>
              <a:custGeom>
                <a:avLst/>
                <a:gdLst/>
                <a:ahLst/>
                <a:cxnLst/>
                <a:rect l="l" t="t" r="r" b="b"/>
                <a:pathLst>
                  <a:path w="1976" h="12127" extrusionOk="0">
                    <a:moveTo>
                      <a:pt x="1897" y="0"/>
                    </a:moveTo>
                    <a:lnTo>
                      <a:pt x="1818" y="40"/>
                    </a:lnTo>
                    <a:lnTo>
                      <a:pt x="1778" y="79"/>
                    </a:lnTo>
                    <a:lnTo>
                      <a:pt x="0" y="12008"/>
                    </a:lnTo>
                    <a:lnTo>
                      <a:pt x="40" y="12087"/>
                    </a:lnTo>
                    <a:lnTo>
                      <a:pt x="119" y="12127"/>
                    </a:lnTo>
                    <a:lnTo>
                      <a:pt x="198" y="12087"/>
                    </a:lnTo>
                    <a:lnTo>
                      <a:pt x="237" y="12048"/>
                    </a:lnTo>
                    <a:lnTo>
                      <a:pt x="1976" y="119"/>
                    </a:lnTo>
                    <a:lnTo>
                      <a:pt x="1976" y="40"/>
                    </a:lnTo>
                    <a:lnTo>
                      <a:pt x="18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208850" y="2125250"/>
                <a:ext cx="49400" cy="303175"/>
              </a:xfrm>
              <a:custGeom>
                <a:avLst/>
                <a:gdLst/>
                <a:ahLst/>
                <a:cxnLst/>
                <a:rect l="l" t="t" r="r" b="b"/>
                <a:pathLst>
                  <a:path w="1976" h="12127" extrusionOk="0">
                    <a:moveTo>
                      <a:pt x="1896" y="0"/>
                    </a:moveTo>
                    <a:lnTo>
                      <a:pt x="1817" y="40"/>
                    </a:lnTo>
                    <a:lnTo>
                      <a:pt x="1778" y="79"/>
                    </a:lnTo>
                    <a:lnTo>
                      <a:pt x="0" y="12008"/>
                    </a:lnTo>
                    <a:lnTo>
                      <a:pt x="40" y="12087"/>
                    </a:lnTo>
                    <a:lnTo>
                      <a:pt x="79" y="12127"/>
                    </a:lnTo>
                    <a:lnTo>
                      <a:pt x="198" y="12127"/>
                    </a:lnTo>
                    <a:lnTo>
                      <a:pt x="198" y="12048"/>
                    </a:lnTo>
                    <a:lnTo>
                      <a:pt x="1976" y="119"/>
                    </a:lnTo>
                    <a:lnTo>
                      <a:pt x="1976" y="40"/>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185150" y="2466925"/>
                <a:ext cx="59275" cy="57300"/>
              </a:xfrm>
              <a:custGeom>
                <a:avLst/>
                <a:gdLst/>
                <a:ahLst/>
                <a:cxnLst/>
                <a:rect l="l" t="t" r="r" b="b"/>
                <a:pathLst>
                  <a:path w="2371" h="2292" extrusionOk="0">
                    <a:moveTo>
                      <a:pt x="277" y="0"/>
                    </a:moveTo>
                    <a:lnTo>
                      <a:pt x="0" y="1699"/>
                    </a:lnTo>
                    <a:lnTo>
                      <a:pt x="40" y="1817"/>
                    </a:lnTo>
                    <a:lnTo>
                      <a:pt x="79" y="1936"/>
                    </a:lnTo>
                    <a:lnTo>
                      <a:pt x="158" y="2015"/>
                    </a:lnTo>
                    <a:lnTo>
                      <a:pt x="277" y="2054"/>
                    </a:lnTo>
                    <a:lnTo>
                      <a:pt x="1778" y="2291"/>
                    </a:lnTo>
                    <a:lnTo>
                      <a:pt x="1896" y="2291"/>
                    </a:lnTo>
                    <a:lnTo>
                      <a:pt x="2015" y="2212"/>
                    </a:lnTo>
                    <a:lnTo>
                      <a:pt x="2094" y="2133"/>
                    </a:lnTo>
                    <a:lnTo>
                      <a:pt x="2133" y="2015"/>
                    </a:lnTo>
                    <a:lnTo>
                      <a:pt x="2370" y="316"/>
                    </a:lnTo>
                    <a:lnTo>
                      <a:pt x="2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215750" y="2500500"/>
                <a:ext cx="19775" cy="16800"/>
              </a:xfrm>
              <a:custGeom>
                <a:avLst/>
                <a:gdLst/>
                <a:ahLst/>
                <a:cxnLst/>
                <a:rect l="l" t="t" r="r" b="b"/>
                <a:pathLst>
                  <a:path w="791" h="672" extrusionOk="0">
                    <a:moveTo>
                      <a:pt x="672" y="0"/>
                    </a:moveTo>
                    <a:lnTo>
                      <a:pt x="593" y="40"/>
                    </a:lnTo>
                    <a:lnTo>
                      <a:pt x="554" y="119"/>
                    </a:lnTo>
                    <a:lnTo>
                      <a:pt x="554" y="277"/>
                    </a:lnTo>
                    <a:lnTo>
                      <a:pt x="435" y="395"/>
                    </a:lnTo>
                    <a:lnTo>
                      <a:pt x="277" y="474"/>
                    </a:lnTo>
                    <a:lnTo>
                      <a:pt x="159" y="435"/>
                    </a:lnTo>
                    <a:lnTo>
                      <a:pt x="80" y="474"/>
                    </a:lnTo>
                    <a:lnTo>
                      <a:pt x="1" y="514"/>
                    </a:lnTo>
                    <a:lnTo>
                      <a:pt x="40" y="593"/>
                    </a:lnTo>
                    <a:lnTo>
                      <a:pt x="80" y="672"/>
                    </a:lnTo>
                    <a:lnTo>
                      <a:pt x="238" y="672"/>
                    </a:lnTo>
                    <a:lnTo>
                      <a:pt x="396" y="632"/>
                    </a:lnTo>
                    <a:lnTo>
                      <a:pt x="554" y="553"/>
                    </a:lnTo>
                    <a:lnTo>
                      <a:pt x="672" y="474"/>
                    </a:lnTo>
                    <a:lnTo>
                      <a:pt x="712" y="356"/>
                    </a:lnTo>
                    <a:lnTo>
                      <a:pt x="751" y="237"/>
                    </a:lnTo>
                    <a:lnTo>
                      <a:pt x="791" y="119"/>
                    </a:lnTo>
                    <a:lnTo>
                      <a:pt x="751" y="40"/>
                    </a:lnTo>
                    <a:lnTo>
                      <a:pt x="6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182175" y="2440250"/>
                <a:ext cx="75075" cy="45450"/>
              </a:xfrm>
              <a:custGeom>
                <a:avLst/>
                <a:gdLst/>
                <a:ahLst/>
                <a:cxnLst/>
                <a:rect l="l" t="t" r="r" b="b"/>
                <a:pathLst>
                  <a:path w="3003" h="1818" extrusionOk="0">
                    <a:moveTo>
                      <a:pt x="198" y="1"/>
                    </a:moveTo>
                    <a:lnTo>
                      <a:pt x="1" y="1423"/>
                    </a:lnTo>
                    <a:lnTo>
                      <a:pt x="2766" y="1818"/>
                    </a:lnTo>
                    <a:lnTo>
                      <a:pt x="3003" y="396"/>
                    </a:lnTo>
                    <a:lnTo>
                      <a:pt x="1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239450" y="2452100"/>
                <a:ext cx="7925" cy="28675"/>
              </a:xfrm>
              <a:custGeom>
                <a:avLst/>
                <a:gdLst/>
                <a:ahLst/>
                <a:cxnLst/>
                <a:rect l="l" t="t" r="r" b="b"/>
                <a:pathLst>
                  <a:path w="317" h="1147" extrusionOk="0">
                    <a:moveTo>
                      <a:pt x="238" y="1"/>
                    </a:moveTo>
                    <a:lnTo>
                      <a:pt x="159" y="40"/>
                    </a:lnTo>
                    <a:lnTo>
                      <a:pt x="119" y="119"/>
                    </a:lnTo>
                    <a:lnTo>
                      <a:pt x="1" y="1028"/>
                    </a:lnTo>
                    <a:lnTo>
                      <a:pt x="40" y="1107"/>
                    </a:lnTo>
                    <a:lnTo>
                      <a:pt x="119" y="1146"/>
                    </a:lnTo>
                    <a:lnTo>
                      <a:pt x="198" y="1107"/>
                    </a:lnTo>
                    <a:lnTo>
                      <a:pt x="238" y="1067"/>
                    </a:lnTo>
                    <a:lnTo>
                      <a:pt x="317" y="119"/>
                    </a:lnTo>
                    <a:lnTo>
                      <a:pt x="317" y="40"/>
                    </a:lnTo>
                    <a:lnTo>
                      <a:pt x="2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0" name="Google Shape;30;p2"/>
          <p:cNvSpPr/>
          <p:nvPr/>
        </p:nvSpPr>
        <p:spPr>
          <a:xfrm>
            <a:off x="6922300" y="312059"/>
            <a:ext cx="237900" cy="237900"/>
          </a:xfrm>
          <a:prstGeom prst="donut">
            <a:avLst>
              <a:gd name="adj" fmla="val 1794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378650" y="4692000"/>
            <a:ext cx="117900" cy="11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323779">
            <a:off x="-1195320" y="-109355"/>
            <a:ext cx="3959267" cy="1750565"/>
          </a:xfrm>
          <a:custGeom>
            <a:avLst/>
            <a:gdLst/>
            <a:ahLst/>
            <a:cxnLst/>
            <a:rect l="l" t="t" r="r" b="b"/>
            <a:pathLst>
              <a:path w="30377" h="13431" extrusionOk="0">
                <a:moveTo>
                  <a:pt x="7585" y="0"/>
                </a:moveTo>
                <a:lnTo>
                  <a:pt x="3793" y="40"/>
                </a:lnTo>
                <a:lnTo>
                  <a:pt x="1" y="119"/>
                </a:lnTo>
                <a:lnTo>
                  <a:pt x="198" y="10468"/>
                </a:lnTo>
                <a:lnTo>
                  <a:pt x="791" y="11100"/>
                </a:lnTo>
                <a:lnTo>
                  <a:pt x="1462" y="11653"/>
                </a:lnTo>
                <a:lnTo>
                  <a:pt x="2134" y="12127"/>
                </a:lnTo>
                <a:lnTo>
                  <a:pt x="2884" y="12562"/>
                </a:lnTo>
                <a:lnTo>
                  <a:pt x="3674" y="12917"/>
                </a:lnTo>
                <a:lnTo>
                  <a:pt x="4504" y="13154"/>
                </a:lnTo>
                <a:lnTo>
                  <a:pt x="5333" y="13352"/>
                </a:lnTo>
                <a:lnTo>
                  <a:pt x="6163" y="13431"/>
                </a:lnTo>
                <a:lnTo>
                  <a:pt x="7032" y="13431"/>
                </a:lnTo>
                <a:lnTo>
                  <a:pt x="7861" y="13352"/>
                </a:lnTo>
                <a:lnTo>
                  <a:pt x="8730" y="13194"/>
                </a:lnTo>
                <a:lnTo>
                  <a:pt x="9520" y="12917"/>
                </a:lnTo>
                <a:lnTo>
                  <a:pt x="10310" y="12601"/>
                </a:lnTo>
                <a:lnTo>
                  <a:pt x="11061" y="12167"/>
                </a:lnTo>
                <a:lnTo>
                  <a:pt x="11772" y="11693"/>
                </a:lnTo>
                <a:lnTo>
                  <a:pt x="12404" y="11140"/>
                </a:lnTo>
                <a:lnTo>
                  <a:pt x="12957" y="10586"/>
                </a:lnTo>
                <a:lnTo>
                  <a:pt x="13470" y="9954"/>
                </a:lnTo>
                <a:lnTo>
                  <a:pt x="14458" y="8730"/>
                </a:lnTo>
                <a:lnTo>
                  <a:pt x="14971" y="8098"/>
                </a:lnTo>
                <a:lnTo>
                  <a:pt x="15524" y="7545"/>
                </a:lnTo>
                <a:lnTo>
                  <a:pt x="16077" y="6992"/>
                </a:lnTo>
                <a:lnTo>
                  <a:pt x="16393" y="6755"/>
                </a:lnTo>
                <a:lnTo>
                  <a:pt x="16709" y="6557"/>
                </a:lnTo>
                <a:lnTo>
                  <a:pt x="17341" y="6241"/>
                </a:lnTo>
                <a:lnTo>
                  <a:pt x="17973" y="5965"/>
                </a:lnTo>
                <a:lnTo>
                  <a:pt x="18645" y="5807"/>
                </a:lnTo>
                <a:lnTo>
                  <a:pt x="19317" y="5649"/>
                </a:lnTo>
                <a:lnTo>
                  <a:pt x="19988" y="5570"/>
                </a:lnTo>
                <a:lnTo>
                  <a:pt x="20699" y="5530"/>
                </a:lnTo>
                <a:lnTo>
                  <a:pt x="22082" y="5491"/>
                </a:lnTo>
                <a:lnTo>
                  <a:pt x="23504" y="5530"/>
                </a:lnTo>
                <a:lnTo>
                  <a:pt x="24175" y="5491"/>
                </a:lnTo>
                <a:lnTo>
                  <a:pt x="24886" y="5451"/>
                </a:lnTo>
                <a:lnTo>
                  <a:pt x="25558" y="5372"/>
                </a:lnTo>
                <a:lnTo>
                  <a:pt x="26269" y="5254"/>
                </a:lnTo>
                <a:lnTo>
                  <a:pt x="26901" y="5096"/>
                </a:lnTo>
                <a:lnTo>
                  <a:pt x="27572" y="4859"/>
                </a:lnTo>
                <a:lnTo>
                  <a:pt x="27888" y="4701"/>
                </a:lnTo>
                <a:lnTo>
                  <a:pt x="28204" y="4543"/>
                </a:lnTo>
                <a:lnTo>
                  <a:pt x="28481" y="4345"/>
                </a:lnTo>
                <a:lnTo>
                  <a:pt x="28757" y="4148"/>
                </a:lnTo>
                <a:lnTo>
                  <a:pt x="29034" y="3911"/>
                </a:lnTo>
                <a:lnTo>
                  <a:pt x="29271" y="3634"/>
                </a:lnTo>
                <a:lnTo>
                  <a:pt x="29508" y="3397"/>
                </a:lnTo>
                <a:lnTo>
                  <a:pt x="29705" y="3121"/>
                </a:lnTo>
                <a:lnTo>
                  <a:pt x="29903" y="2805"/>
                </a:lnTo>
                <a:lnTo>
                  <a:pt x="30061" y="2528"/>
                </a:lnTo>
                <a:lnTo>
                  <a:pt x="30179" y="2212"/>
                </a:lnTo>
                <a:lnTo>
                  <a:pt x="30298" y="1896"/>
                </a:lnTo>
                <a:lnTo>
                  <a:pt x="30337" y="1541"/>
                </a:lnTo>
                <a:lnTo>
                  <a:pt x="30377" y="1225"/>
                </a:lnTo>
                <a:lnTo>
                  <a:pt x="30377" y="869"/>
                </a:lnTo>
                <a:lnTo>
                  <a:pt x="30337" y="553"/>
                </a:lnTo>
                <a:lnTo>
                  <a:pt x="26545" y="356"/>
                </a:lnTo>
                <a:lnTo>
                  <a:pt x="22753" y="237"/>
                </a:lnTo>
                <a:lnTo>
                  <a:pt x="18961" y="119"/>
                </a:lnTo>
                <a:lnTo>
                  <a:pt x="15169" y="40"/>
                </a:lnTo>
                <a:lnTo>
                  <a:pt x="113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TITLE_AND_BODY_1">
    <p:spTree>
      <p:nvGrpSpPr>
        <p:cNvPr id="1" name="Shape 566"/>
        <p:cNvGrpSpPr/>
        <p:nvPr/>
      </p:nvGrpSpPr>
      <p:grpSpPr>
        <a:xfrm>
          <a:off x="0" y="0"/>
          <a:ext cx="0" cy="0"/>
          <a:chOff x="0" y="0"/>
          <a:chExt cx="0" cy="0"/>
        </a:xfrm>
      </p:grpSpPr>
      <p:sp>
        <p:nvSpPr>
          <p:cNvPr id="567" name="Google Shape;567;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68" name="Google Shape;568;p16"/>
          <p:cNvSpPr txBox="1">
            <a:spLocks noGrp="1"/>
          </p:cNvSpPr>
          <p:nvPr>
            <p:ph type="body" idx="1"/>
          </p:nvPr>
        </p:nvSpPr>
        <p:spPr>
          <a:xfrm>
            <a:off x="720000" y="1215750"/>
            <a:ext cx="7704000" cy="11613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a:solidFill>
                  <a:srgbClr val="434343"/>
                </a:solidFill>
              </a:defRPr>
            </a:lvl1pPr>
            <a:lvl2pPr marL="914400" lvl="1" indent="-317500" rtl="0">
              <a:lnSpc>
                <a:spcPct val="115000"/>
              </a:lnSpc>
              <a:spcBef>
                <a:spcPts val="0"/>
              </a:spcBef>
              <a:spcAft>
                <a:spcPts val="0"/>
              </a:spcAft>
              <a:buSzPts val="1400"/>
              <a:buChar char="○"/>
              <a:defRPr>
                <a:solidFill>
                  <a:srgbClr val="434343"/>
                </a:solidFill>
              </a:defRPr>
            </a:lvl2pPr>
            <a:lvl3pPr marL="1371600" lvl="2" indent="-317500" rtl="0">
              <a:lnSpc>
                <a:spcPct val="115000"/>
              </a:lnSpc>
              <a:spcBef>
                <a:spcPts val="1600"/>
              </a:spcBef>
              <a:spcAft>
                <a:spcPts val="0"/>
              </a:spcAft>
              <a:buSzPts val="1400"/>
              <a:buChar char="■"/>
              <a:defRPr>
                <a:solidFill>
                  <a:srgbClr val="434343"/>
                </a:solidFill>
              </a:defRPr>
            </a:lvl3pPr>
            <a:lvl4pPr marL="1828800" lvl="3" indent="-317500" rtl="0">
              <a:lnSpc>
                <a:spcPct val="115000"/>
              </a:lnSpc>
              <a:spcBef>
                <a:spcPts val="1600"/>
              </a:spcBef>
              <a:spcAft>
                <a:spcPts val="0"/>
              </a:spcAft>
              <a:buSzPts val="1400"/>
              <a:buChar char="●"/>
              <a:defRPr>
                <a:solidFill>
                  <a:srgbClr val="434343"/>
                </a:solidFill>
              </a:defRPr>
            </a:lvl4pPr>
            <a:lvl5pPr marL="2286000" lvl="4" indent="-317500" rtl="0">
              <a:lnSpc>
                <a:spcPct val="115000"/>
              </a:lnSpc>
              <a:spcBef>
                <a:spcPts val="1600"/>
              </a:spcBef>
              <a:spcAft>
                <a:spcPts val="0"/>
              </a:spcAft>
              <a:buSzPts val="1400"/>
              <a:buChar char="○"/>
              <a:defRPr>
                <a:solidFill>
                  <a:srgbClr val="434343"/>
                </a:solidFill>
              </a:defRPr>
            </a:lvl5pPr>
            <a:lvl6pPr marL="2743200" lvl="5" indent="-317500" rtl="0">
              <a:lnSpc>
                <a:spcPct val="115000"/>
              </a:lnSpc>
              <a:spcBef>
                <a:spcPts val="1600"/>
              </a:spcBef>
              <a:spcAft>
                <a:spcPts val="0"/>
              </a:spcAft>
              <a:buSzPts val="1400"/>
              <a:buChar char="■"/>
              <a:defRPr>
                <a:solidFill>
                  <a:srgbClr val="434343"/>
                </a:solidFill>
              </a:defRPr>
            </a:lvl6pPr>
            <a:lvl7pPr marL="3200400" lvl="6" indent="-317500" rtl="0">
              <a:lnSpc>
                <a:spcPct val="115000"/>
              </a:lnSpc>
              <a:spcBef>
                <a:spcPts val="1600"/>
              </a:spcBef>
              <a:spcAft>
                <a:spcPts val="0"/>
              </a:spcAft>
              <a:buSzPts val="1400"/>
              <a:buChar char="●"/>
              <a:defRPr>
                <a:solidFill>
                  <a:srgbClr val="434343"/>
                </a:solidFill>
              </a:defRPr>
            </a:lvl7pPr>
            <a:lvl8pPr marL="3657600" lvl="7" indent="-317500" rtl="0">
              <a:lnSpc>
                <a:spcPct val="115000"/>
              </a:lnSpc>
              <a:spcBef>
                <a:spcPts val="1600"/>
              </a:spcBef>
              <a:spcAft>
                <a:spcPts val="0"/>
              </a:spcAft>
              <a:buSzPts val="1400"/>
              <a:buChar char="○"/>
              <a:defRPr>
                <a:solidFill>
                  <a:srgbClr val="434343"/>
                </a:solidFill>
              </a:defRPr>
            </a:lvl8pPr>
            <a:lvl9pPr marL="4114800" lvl="8" indent="-317500" rtl="0">
              <a:lnSpc>
                <a:spcPct val="115000"/>
              </a:lnSpc>
              <a:spcBef>
                <a:spcPts val="1600"/>
              </a:spcBef>
              <a:spcAft>
                <a:spcPts val="1600"/>
              </a:spcAft>
              <a:buSzPts val="1400"/>
              <a:buChar char="■"/>
              <a:defRPr>
                <a:solidFill>
                  <a:srgbClr val="434343"/>
                </a:solidFill>
              </a:defRPr>
            </a:lvl9pPr>
          </a:lstStyle>
          <a:p>
            <a:endParaRPr/>
          </a:p>
        </p:txBody>
      </p:sp>
      <p:grpSp>
        <p:nvGrpSpPr>
          <p:cNvPr id="569" name="Google Shape;569;p16"/>
          <p:cNvGrpSpPr/>
          <p:nvPr/>
        </p:nvGrpSpPr>
        <p:grpSpPr>
          <a:xfrm>
            <a:off x="-872187" y="-1008088"/>
            <a:ext cx="10512445" cy="6501563"/>
            <a:chOff x="-872187" y="-1008088"/>
            <a:chExt cx="10512445" cy="6501563"/>
          </a:xfrm>
        </p:grpSpPr>
        <p:sp>
          <p:nvSpPr>
            <p:cNvPr id="570" name="Google Shape;570;p16"/>
            <p:cNvSpPr/>
            <p:nvPr/>
          </p:nvSpPr>
          <p:spPr>
            <a:xfrm>
              <a:off x="6039448" y="-1008088"/>
              <a:ext cx="3600810" cy="2729027"/>
            </a:xfrm>
            <a:custGeom>
              <a:avLst/>
              <a:gdLst/>
              <a:ahLst/>
              <a:cxnLst/>
              <a:rect l="l" t="t" r="r" b="b"/>
              <a:pathLst>
                <a:path w="23820" h="18053" extrusionOk="0">
                  <a:moveTo>
                    <a:pt x="23820" y="0"/>
                  </a:moveTo>
                  <a:lnTo>
                    <a:pt x="1" y="948"/>
                  </a:lnTo>
                  <a:lnTo>
                    <a:pt x="40" y="1383"/>
                  </a:lnTo>
                  <a:lnTo>
                    <a:pt x="119" y="1778"/>
                  </a:lnTo>
                  <a:lnTo>
                    <a:pt x="238" y="2133"/>
                  </a:lnTo>
                  <a:lnTo>
                    <a:pt x="396" y="2528"/>
                  </a:lnTo>
                  <a:lnTo>
                    <a:pt x="554" y="2884"/>
                  </a:lnTo>
                  <a:lnTo>
                    <a:pt x="751" y="3239"/>
                  </a:lnTo>
                  <a:lnTo>
                    <a:pt x="988" y="3555"/>
                  </a:lnTo>
                  <a:lnTo>
                    <a:pt x="1265" y="3871"/>
                  </a:lnTo>
                  <a:lnTo>
                    <a:pt x="1541" y="4187"/>
                  </a:lnTo>
                  <a:lnTo>
                    <a:pt x="1818" y="4424"/>
                  </a:lnTo>
                  <a:lnTo>
                    <a:pt x="2134" y="4701"/>
                  </a:lnTo>
                  <a:lnTo>
                    <a:pt x="2489" y="4898"/>
                  </a:lnTo>
                  <a:lnTo>
                    <a:pt x="2845" y="5096"/>
                  </a:lnTo>
                  <a:lnTo>
                    <a:pt x="3201" y="5254"/>
                  </a:lnTo>
                  <a:lnTo>
                    <a:pt x="3596" y="5412"/>
                  </a:lnTo>
                  <a:lnTo>
                    <a:pt x="3951" y="5491"/>
                  </a:lnTo>
                  <a:lnTo>
                    <a:pt x="4386" y="5570"/>
                  </a:lnTo>
                  <a:lnTo>
                    <a:pt x="4781" y="5609"/>
                  </a:lnTo>
                  <a:lnTo>
                    <a:pt x="5610" y="5570"/>
                  </a:lnTo>
                  <a:lnTo>
                    <a:pt x="6440" y="5530"/>
                  </a:lnTo>
                  <a:lnTo>
                    <a:pt x="7269" y="5412"/>
                  </a:lnTo>
                  <a:lnTo>
                    <a:pt x="8059" y="5293"/>
                  </a:lnTo>
                  <a:lnTo>
                    <a:pt x="8889" y="5214"/>
                  </a:lnTo>
                  <a:lnTo>
                    <a:pt x="9718" y="5214"/>
                  </a:lnTo>
                  <a:lnTo>
                    <a:pt x="10113" y="5254"/>
                  </a:lnTo>
                  <a:lnTo>
                    <a:pt x="10548" y="5293"/>
                  </a:lnTo>
                  <a:lnTo>
                    <a:pt x="10903" y="5412"/>
                  </a:lnTo>
                  <a:lnTo>
                    <a:pt x="11298" y="5530"/>
                  </a:lnTo>
                  <a:lnTo>
                    <a:pt x="11654" y="5649"/>
                  </a:lnTo>
                  <a:lnTo>
                    <a:pt x="11970" y="5807"/>
                  </a:lnTo>
                  <a:lnTo>
                    <a:pt x="12325" y="6004"/>
                  </a:lnTo>
                  <a:lnTo>
                    <a:pt x="12641" y="6241"/>
                  </a:lnTo>
                  <a:lnTo>
                    <a:pt x="13273" y="6715"/>
                  </a:lnTo>
                  <a:lnTo>
                    <a:pt x="13826" y="7229"/>
                  </a:lnTo>
                  <a:lnTo>
                    <a:pt x="14379" y="7861"/>
                  </a:lnTo>
                  <a:lnTo>
                    <a:pt x="14853" y="8493"/>
                  </a:lnTo>
                  <a:lnTo>
                    <a:pt x="15288" y="9125"/>
                  </a:lnTo>
                  <a:lnTo>
                    <a:pt x="15683" y="9796"/>
                  </a:lnTo>
                  <a:lnTo>
                    <a:pt x="16038" y="10507"/>
                  </a:lnTo>
                  <a:lnTo>
                    <a:pt x="16749" y="11890"/>
                  </a:lnTo>
                  <a:lnTo>
                    <a:pt x="17500" y="13312"/>
                  </a:lnTo>
                  <a:lnTo>
                    <a:pt x="17895" y="13983"/>
                  </a:lnTo>
                  <a:lnTo>
                    <a:pt x="18290" y="14655"/>
                  </a:lnTo>
                  <a:lnTo>
                    <a:pt x="18764" y="15287"/>
                  </a:lnTo>
                  <a:lnTo>
                    <a:pt x="19277" y="15879"/>
                  </a:lnTo>
                  <a:lnTo>
                    <a:pt x="19870" y="16432"/>
                  </a:lnTo>
                  <a:lnTo>
                    <a:pt x="20462" y="16946"/>
                  </a:lnTo>
                  <a:lnTo>
                    <a:pt x="21134" y="17341"/>
                  </a:lnTo>
                  <a:lnTo>
                    <a:pt x="21450" y="17539"/>
                  </a:lnTo>
                  <a:lnTo>
                    <a:pt x="21805" y="17697"/>
                  </a:lnTo>
                  <a:lnTo>
                    <a:pt x="22200" y="17815"/>
                  </a:lnTo>
                  <a:lnTo>
                    <a:pt x="22556" y="17934"/>
                  </a:lnTo>
                  <a:lnTo>
                    <a:pt x="22951" y="18013"/>
                  </a:lnTo>
                  <a:lnTo>
                    <a:pt x="23307" y="18052"/>
                  </a:lnTo>
                  <a:lnTo>
                    <a:pt x="23425" y="13509"/>
                  </a:lnTo>
                  <a:lnTo>
                    <a:pt x="23544" y="9006"/>
                  </a:lnTo>
                  <a:lnTo>
                    <a:pt x="23702" y="4543"/>
                  </a:lnTo>
                  <a:lnTo>
                    <a:pt x="238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6"/>
            <p:cNvSpPr/>
            <p:nvPr/>
          </p:nvSpPr>
          <p:spPr>
            <a:xfrm flipH="1">
              <a:off x="-872187" y="4412331"/>
              <a:ext cx="2564472" cy="1081143"/>
            </a:xfrm>
            <a:custGeom>
              <a:avLst/>
              <a:gdLst/>
              <a:ahLst/>
              <a:cxnLst/>
              <a:rect l="l" t="t" r="r" b="b"/>
              <a:pathLst>
                <a:path w="28955" h="12207" extrusionOk="0">
                  <a:moveTo>
                    <a:pt x="20620" y="1"/>
                  </a:moveTo>
                  <a:lnTo>
                    <a:pt x="19593" y="40"/>
                  </a:lnTo>
                  <a:lnTo>
                    <a:pt x="18606" y="119"/>
                  </a:lnTo>
                  <a:lnTo>
                    <a:pt x="17579" y="238"/>
                  </a:lnTo>
                  <a:lnTo>
                    <a:pt x="16591" y="396"/>
                  </a:lnTo>
                  <a:lnTo>
                    <a:pt x="15564" y="633"/>
                  </a:lnTo>
                  <a:lnTo>
                    <a:pt x="14577" y="870"/>
                  </a:lnTo>
                  <a:lnTo>
                    <a:pt x="13589" y="1146"/>
                  </a:lnTo>
                  <a:lnTo>
                    <a:pt x="12641" y="1462"/>
                  </a:lnTo>
                  <a:lnTo>
                    <a:pt x="11693" y="1818"/>
                  </a:lnTo>
                  <a:lnTo>
                    <a:pt x="10745" y="2213"/>
                  </a:lnTo>
                  <a:lnTo>
                    <a:pt x="9797" y="2687"/>
                  </a:lnTo>
                  <a:lnTo>
                    <a:pt x="8928" y="3161"/>
                  </a:lnTo>
                  <a:lnTo>
                    <a:pt x="8020" y="3674"/>
                  </a:lnTo>
                  <a:lnTo>
                    <a:pt x="7190" y="4227"/>
                  </a:lnTo>
                  <a:lnTo>
                    <a:pt x="6321" y="4780"/>
                  </a:lnTo>
                  <a:lnTo>
                    <a:pt x="5531" y="5412"/>
                  </a:lnTo>
                  <a:lnTo>
                    <a:pt x="4741" y="6044"/>
                  </a:lnTo>
                  <a:lnTo>
                    <a:pt x="3951" y="6716"/>
                  </a:lnTo>
                  <a:lnTo>
                    <a:pt x="3240" y="7427"/>
                  </a:lnTo>
                  <a:lnTo>
                    <a:pt x="2529" y="8177"/>
                  </a:lnTo>
                  <a:lnTo>
                    <a:pt x="1857" y="8928"/>
                  </a:lnTo>
                  <a:lnTo>
                    <a:pt x="1186" y="9718"/>
                  </a:lnTo>
                  <a:lnTo>
                    <a:pt x="593" y="10547"/>
                  </a:lnTo>
                  <a:lnTo>
                    <a:pt x="1" y="11377"/>
                  </a:lnTo>
                  <a:lnTo>
                    <a:pt x="28955" y="12206"/>
                  </a:lnTo>
                  <a:lnTo>
                    <a:pt x="28876" y="9441"/>
                  </a:lnTo>
                  <a:lnTo>
                    <a:pt x="28797" y="6676"/>
                  </a:lnTo>
                  <a:lnTo>
                    <a:pt x="28758" y="3911"/>
                  </a:lnTo>
                  <a:lnTo>
                    <a:pt x="28679" y="1146"/>
                  </a:lnTo>
                  <a:lnTo>
                    <a:pt x="27691" y="870"/>
                  </a:lnTo>
                  <a:lnTo>
                    <a:pt x="26703" y="633"/>
                  </a:lnTo>
                  <a:lnTo>
                    <a:pt x="25716" y="396"/>
                  </a:lnTo>
                  <a:lnTo>
                    <a:pt x="24689" y="238"/>
                  </a:lnTo>
                  <a:lnTo>
                    <a:pt x="23701" y="119"/>
                  </a:lnTo>
                  <a:lnTo>
                    <a:pt x="22674" y="40"/>
                  </a:lnTo>
                  <a:lnTo>
                    <a:pt x="216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6"/>
            <p:cNvSpPr/>
            <p:nvPr/>
          </p:nvSpPr>
          <p:spPr>
            <a:xfrm>
              <a:off x="3044500" y="4701759"/>
              <a:ext cx="237900" cy="237900"/>
            </a:xfrm>
            <a:prstGeom prst="donut">
              <a:avLst>
                <a:gd name="adj" fmla="val 17943"/>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6"/>
            <p:cNvSpPr/>
            <p:nvPr/>
          </p:nvSpPr>
          <p:spPr>
            <a:xfrm>
              <a:off x="203600" y="709384"/>
              <a:ext cx="237900" cy="237900"/>
            </a:xfrm>
            <a:prstGeom prst="donut">
              <a:avLst>
                <a:gd name="adj" fmla="val 1794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6"/>
            <p:cNvSpPr/>
            <p:nvPr/>
          </p:nvSpPr>
          <p:spPr>
            <a:xfrm>
              <a:off x="263600" y="2391350"/>
              <a:ext cx="117900" cy="117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6"/>
            <p:cNvSpPr/>
            <p:nvPr/>
          </p:nvSpPr>
          <p:spPr>
            <a:xfrm>
              <a:off x="2926600" y="97625"/>
              <a:ext cx="117900" cy="117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6"/>
            <p:cNvSpPr/>
            <p:nvPr/>
          </p:nvSpPr>
          <p:spPr>
            <a:xfrm>
              <a:off x="8762500" y="2623925"/>
              <a:ext cx="117900" cy="11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 name="Google Shape;577;p16"/>
          <p:cNvGrpSpPr/>
          <p:nvPr/>
        </p:nvGrpSpPr>
        <p:grpSpPr>
          <a:xfrm flipH="1">
            <a:off x="785533" y="-163612"/>
            <a:ext cx="670801" cy="608631"/>
            <a:chOff x="7791458" y="1214875"/>
            <a:chExt cx="670801" cy="608631"/>
          </a:xfrm>
        </p:grpSpPr>
        <p:sp>
          <p:nvSpPr>
            <p:cNvPr id="578" name="Google Shape;578;p16"/>
            <p:cNvSpPr/>
            <p:nvPr/>
          </p:nvSpPr>
          <p:spPr>
            <a:xfrm>
              <a:off x="7791458" y="1214875"/>
              <a:ext cx="670801" cy="608631"/>
            </a:xfrm>
            <a:custGeom>
              <a:avLst/>
              <a:gdLst/>
              <a:ahLst/>
              <a:cxnLst/>
              <a:rect l="l" t="t" r="r" b="b"/>
              <a:pathLst>
                <a:path w="12365" h="11219" extrusionOk="0">
                  <a:moveTo>
                    <a:pt x="1106" y="1"/>
                  </a:moveTo>
                  <a:lnTo>
                    <a:pt x="909" y="40"/>
                  </a:lnTo>
                  <a:lnTo>
                    <a:pt x="751" y="119"/>
                  </a:lnTo>
                  <a:lnTo>
                    <a:pt x="593" y="238"/>
                  </a:lnTo>
                  <a:lnTo>
                    <a:pt x="435" y="356"/>
                  </a:lnTo>
                  <a:lnTo>
                    <a:pt x="316" y="514"/>
                  </a:lnTo>
                  <a:lnTo>
                    <a:pt x="198" y="672"/>
                  </a:lnTo>
                  <a:lnTo>
                    <a:pt x="79" y="830"/>
                  </a:lnTo>
                  <a:lnTo>
                    <a:pt x="40" y="1028"/>
                  </a:lnTo>
                  <a:lnTo>
                    <a:pt x="0" y="1225"/>
                  </a:lnTo>
                  <a:lnTo>
                    <a:pt x="0" y="1423"/>
                  </a:lnTo>
                  <a:lnTo>
                    <a:pt x="40" y="1620"/>
                  </a:lnTo>
                  <a:lnTo>
                    <a:pt x="79" y="1818"/>
                  </a:lnTo>
                  <a:lnTo>
                    <a:pt x="158" y="1976"/>
                  </a:lnTo>
                  <a:lnTo>
                    <a:pt x="277" y="2134"/>
                  </a:lnTo>
                  <a:lnTo>
                    <a:pt x="1185" y="3358"/>
                  </a:lnTo>
                  <a:lnTo>
                    <a:pt x="672" y="4385"/>
                  </a:lnTo>
                  <a:lnTo>
                    <a:pt x="553" y="4701"/>
                  </a:lnTo>
                  <a:lnTo>
                    <a:pt x="474" y="5017"/>
                  </a:lnTo>
                  <a:lnTo>
                    <a:pt x="435" y="5333"/>
                  </a:lnTo>
                  <a:lnTo>
                    <a:pt x="435" y="5649"/>
                  </a:lnTo>
                  <a:lnTo>
                    <a:pt x="474" y="5965"/>
                  </a:lnTo>
                  <a:lnTo>
                    <a:pt x="553" y="6281"/>
                  </a:lnTo>
                  <a:lnTo>
                    <a:pt x="672" y="6597"/>
                  </a:lnTo>
                  <a:lnTo>
                    <a:pt x="869" y="6913"/>
                  </a:lnTo>
                  <a:lnTo>
                    <a:pt x="1067" y="7229"/>
                  </a:lnTo>
                  <a:lnTo>
                    <a:pt x="1304" y="7545"/>
                  </a:lnTo>
                  <a:lnTo>
                    <a:pt x="1580" y="7822"/>
                  </a:lnTo>
                  <a:lnTo>
                    <a:pt x="1896" y="8138"/>
                  </a:lnTo>
                  <a:lnTo>
                    <a:pt x="2252" y="8414"/>
                  </a:lnTo>
                  <a:lnTo>
                    <a:pt x="2647" y="8691"/>
                  </a:lnTo>
                  <a:lnTo>
                    <a:pt x="3081" y="8928"/>
                  </a:lnTo>
                  <a:lnTo>
                    <a:pt x="3516" y="9165"/>
                  </a:lnTo>
                  <a:lnTo>
                    <a:pt x="3990" y="9402"/>
                  </a:lnTo>
                  <a:lnTo>
                    <a:pt x="4464" y="9560"/>
                  </a:lnTo>
                  <a:lnTo>
                    <a:pt x="4898" y="9718"/>
                  </a:lnTo>
                  <a:lnTo>
                    <a:pt x="5333" y="9836"/>
                  </a:lnTo>
                  <a:lnTo>
                    <a:pt x="5767" y="9915"/>
                  </a:lnTo>
                  <a:lnTo>
                    <a:pt x="6162" y="9955"/>
                  </a:lnTo>
                  <a:lnTo>
                    <a:pt x="6913" y="9955"/>
                  </a:lnTo>
                  <a:lnTo>
                    <a:pt x="7268" y="9876"/>
                  </a:lnTo>
                  <a:lnTo>
                    <a:pt x="7624" y="9797"/>
                  </a:lnTo>
                  <a:lnTo>
                    <a:pt x="7900" y="9678"/>
                  </a:lnTo>
                  <a:lnTo>
                    <a:pt x="8177" y="9520"/>
                  </a:lnTo>
                  <a:lnTo>
                    <a:pt x="8453" y="9323"/>
                  </a:lnTo>
                  <a:lnTo>
                    <a:pt x="8690" y="9086"/>
                  </a:lnTo>
                  <a:lnTo>
                    <a:pt x="8888" y="8849"/>
                  </a:lnTo>
                  <a:lnTo>
                    <a:pt x="9046" y="8572"/>
                  </a:lnTo>
                  <a:lnTo>
                    <a:pt x="9480" y="7703"/>
                  </a:lnTo>
                  <a:lnTo>
                    <a:pt x="9599" y="7703"/>
                  </a:lnTo>
                  <a:lnTo>
                    <a:pt x="9599" y="8572"/>
                  </a:lnTo>
                  <a:lnTo>
                    <a:pt x="9441" y="8809"/>
                  </a:lnTo>
                  <a:lnTo>
                    <a:pt x="9322" y="9046"/>
                  </a:lnTo>
                  <a:lnTo>
                    <a:pt x="9204" y="9323"/>
                  </a:lnTo>
                  <a:lnTo>
                    <a:pt x="9164" y="9599"/>
                  </a:lnTo>
                  <a:lnTo>
                    <a:pt x="9085" y="10113"/>
                  </a:lnTo>
                  <a:lnTo>
                    <a:pt x="9085" y="10350"/>
                  </a:lnTo>
                  <a:lnTo>
                    <a:pt x="9164" y="10547"/>
                  </a:lnTo>
                  <a:lnTo>
                    <a:pt x="9243" y="10745"/>
                  </a:lnTo>
                  <a:lnTo>
                    <a:pt x="9362" y="10903"/>
                  </a:lnTo>
                  <a:lnTo>
                    <a:pt x="9520" y="11021"/>
                  </a:lnTo>
                  <a:lnTo>
                    <a:pt x="9717" y="11140"/>
                  </a:lnTo>
                  <a:lnTo>
                    <a:pt x="9915" y="11219"/>
                  </a:lnTo>
                  <a:lnTo>
                    <a:pt x="10784" y="11219"/>
                  </a:lnTo>
                  <a:lnTo>
                    <a:pt x="11337" y="11179"/>
                  </a:lnTo>
                  <a:lnTo>
                    <a:pt x="11535" y="11179"/>
                  </a:lnTo>
                  <a:lnTo>
                    <a:pt x="11732" y="11100"/>
                  </a:lnTo>
                  <a:lnTo>
                    <a:pt x="11930" y="10982"/>
                  </a:lnTo>
                  <a:lnTo>
                    <a:pt x="12088" y="10863"/>
                  </a:lnTo>
                  <a:lnTo>
                    <a:pt x="12206" y="10705"/>
                  </a:lnTo>
                  <a:lnTo>
                    <a:pt x="12285" y="10508"/>
                  </a:lnTo>
                  <a:lnTo>
                    <a:pt x="12325" y="10310"/>
                  </a:lnTo>
                  <a:lnTo>
                    <a:pt x="12364" y="10113"/>
                  </a:lnTo>
                  <a:lnTo>
                    <a:pt x="12325" y="9639"/>
                  </a:lnTo>
                  <a:lnTo>
                    <a:pt x="12246" y="9362"/>
                  </a:lnTo>
                  <a:lnTo>
                    <a:pt x="12167" y="9086"/>
                  </a:lnTo>
                  <a:lnTo>
                    <a:pt x="12048" y="8809"/>
                  </a:lnTo>
                  <a:lnTo>
                    <a:pt x="11851" y="8533"/>
                  </a:lnTo>
                  <a:lnTo>
                    <a:pt x="11851" y="7229"/>
                  </a:lnTo>
                  <a:lnTo>
                    <a:pt x="11930" y="7071"/>
                  </a:lnTo>
                  <a:lnTo>
                    <a:pt x="12009" y="6874"/>
                  </a:lnTo>
                  <a:lnTo>
                    <a:pt x="12088" y="6558"/>
                  </a:lnTo>
                  <a:lnTo>
                    <a:pt x="12048" y="6242"/>
                  </a:lnTo>
                  <a:lnTo>
                    <a:pt x="11969" y="5926"/>
                  </a:lnTo>
                  <a:lnTo>
                    <a:pt x="11811" y="5649"/>
                  </a:lnTo>
                  <a:lnTo>
                    <a:pt x="8532" y="1502"/>
                  </a:lnTo>
                  <a:lnTo>
                    <a:pt x="8216" y="1186"/>
                  </a:lnTo>
                  <a:lnTo>
                    <a:pt x="7861" y="909"/>
                  </a:lnTo>
                  <a:lnTo>
                    <a:pt x="7466" y="751"/>
                  </a:lnTo>
                  <a:lnTo>
                    <a:pt x="7031" y="672"/>
                  </a:lnTo>
                  <a:lnTo>
                    <a:pt x="1501" y="1"/>
                  </a:lnTo>
                  <a:close/>
                </a:path>
              </a:pathLst>
            </a:custGeom>
            <a:solidFill>
              <a:schemeClr val="dk2"/>
            </a:solidFill>
            <a:ln>
              <a:noFill/>
            </a:ln>
            <a:effectLst>
              <a:outerShdw blurRad="57150" dist="19050"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9" name="Google Shape;579;p16"/>
            <p:cNvGrpSpPr/>
            <p:nvPr/>
          </p:nvGrpSpPr>
          <p:grpSpPr>
            <a:xfrm>
              <a:off x="7847075" y="1270548"/>
              <a:ext cx="559372" cy="497201"/>
              <a:chOff x="3069350" y="1229550"/>
              <a:chExt cx="257775" cy="229125"/>
            </a:xfrm>
          </p:grpSpPr>
          <p:sp>
            <p:nvSpPr>
              <p:cNvPr id="580" name="Google Shape;580;p16"/>
              <p:cNvSpPr/>
              <p:nvPr/>
            </p:nvSpPr>
            <p:spPr>
              <a:xfrm>
                <a:off x="3308325" y="1365825"/>
                <a:ext cx="5950" cy="66200"/>
              </a:xfrm>
              <a:custGeom>
                <a:avLst/>
                <a:gdLst/>
                <a:ahLst/>
                <a:cxnLst/>
                <a:rect l="l" t="t" r="r" b="b"/>
                <a:pathLst>
                  <a:path w="238" h="2648" extrusionOk="0">
                    <a:moveTo>
                      <a:pt x="40" y="1"/>
                    </a:moveTo>
                    <a:lnTo>
                      <a:pt x="1" y="80"/>
                    </a:lnTo>
                    <a:lnTo>
                      <a:pt x="40" y="2568"/>
                    </a:lnTo>
                    <a:lnTo>
                      <a:pt x="80" y="2647"/>
                    </a:lnTo>
                    <a:lnTo>
                      <a:pt x="198" y="2647"/>
                    </a:lnTo>
                    <a:lnTo>
                      <a:pt x="238" y="2568"/>
                    </a:lnTo>
                    <a:lnTo>
                      <a:pt x="238" y="80"/>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6"/>
              <p:cNvSpPr/>
              <p:nvPr/>
            </p:nvSpPr>
            <p:spPr>
              <a:xfrm>
                <a:off x="3296475" y="1430025"/>
                <a:ext cx="30650" cy="28650"/>
              </a:xfrm>
              <a:custGeom>
                <a:avLst/>
                <a:gdLst/>
                <a:ahLst/>
                <a:cxnLst/>
                <a:rect l="l" t="t" r="r" b="b"/>
                <a:pathLst>
                  <a:path w="1226" h="1146" extrusionOk="0">
                    <a:moveTo>
                      <a:pt x="514" y="0"/>
                    </a:moveTo>
                    <a:lnTo>
                      <a:pt x="356" y="119"/>
                    </a:lnTo>
                    <a:lnTo>
                      <a:pt x="238" y="237"/>
                    </a:lnTo>
                    <a:lnTo>
                      <a:pt x="159" y="395"/>
                    </a:lnTo>
                    <a:lnTo>
                      <a:pt x="80" y="593"/>
                    </a:lnTo>
                    <a:lnTo>
                      <a:pt x="40" y="751"/>
                    </a:lnTo>
                    <a:lnTo>
                      <a:pt x="1" y="1146"/>
                    </a:lnTo>
                    <a:lnTo>
                      <a:pt x="1225" y="1106"/>
                    </a:lnTo>
                    <a:lnTo>
                      <a:pt x="1186" y="751"/>
                    </a:lnTo>
                    <a:lnTo>
                      <a:pt x="1107" y="395"/>
                    </a:lnTo>
                    <a:lnTo>
                      <a:pt x="1028" y="277"/>
                    </a:lnTo>
                    <a:lnTo>
                      <a:pt x="909" y="119"/>
                    </a:lnTo>
                    <a:lnTo>
                      <a:pt x="791" y="40"/>
                    </a:lnTo>
                    <a:lnTo>
                      <a:pt x="6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6"/>
              <p:cNvSpPr/>
              <p:nvPr/>
            </p:nvSpPr>
            <p:spPr>
              <a:xfrm>
                <a:off x="3080200" y="1275975"/>
                <a:ext cx="195550" cy="151100"/>
              </a:xfrm>
              <a:custGeom>
                <a:avLst/>
                <a:gdLst/>
                <a:ahLst/>
                <a:cxnLst/>
                <a:rect l="l" t="t" r="r" b="b"/>
                <a:pathLst>
                  <a:path w="7822" h="6044" extrusionOk="0">
                    <a:moveTo>
                      <a:pt x="1107" y="0"/>
                    </a:moveTo>
                    <a:lnTo>
                      <a:pt x="119" y="1975"/>
                    </a:lnTo>
                    <a:lnTo>
                      <a:pt x="40" y="2173"/>
                    </a:lnTo>
                    <a:lnTo>
                      <a:pt x="1" y="2410"/>
                    </a:lnTo>
                    <a:lnTo>
                      <a:pt x="1" y="2647"/>
                    </a:lnTo>
                    <a:lnTo>
                      <a:pt x="40" y="2884"/>
                    </a:lnTo>
                    <a:lnTo>
                      <a:pt x="80" y="3121"/>
                    </a:lnTo>
                    <a:lnTo>
                      <a:pt x="198" y="3358"/>
                    </a:lnTo>
                    <a:lnTo>
                      <a:pt x="317" y="3555"/>
                    </a:lnTo>
                    <a:lnTo>
                      <a:pt x="475" y="3792"/>
                    </a:lnTo>
                    <a:lnTo>
                      <a:pt x="870" y="4227"/>
                    </a:lnTo>
                    <a:lnTo>
                      <a:pt x="1383" y="4661"/>
                    </a:lnTo>
                    <a:lnTo>
                      <a:pt x="1936" y="5017"/>
                    </a:lnTo>
                    <a:lnTo>
                      <a:pt x="2529" y="5372"/>
                    </a:lnTo>
                    <a:lnTo>
                      <a:pt x="3121" y="5649"/>
                    </a:lnTo>
                    <a:lnTo>
                      <a:pt x="3753" y="5846"/>
                    </a:lnTo>
                    <a:lnTo>
                      <a:pt x="4385" y="6004"/>
                    </a:lnTo>
                    <a:lnTo>
                      <a:pt x="4978" y="6044"/>
                    </a:lnTo>
                    <a:lnTo>
                      <a:pt x="5254" y="6044"/>
                    </a:lnTo>
                    <a:lnTo>
                      <a:pt x="5531" y="6004"/>
                    </a:lnTo>
                    <a:lnTo>
                      <a:pt x="5768" y="5925"/>
                    </a:lnTo>
                    <a:lnTo>
                      <a:pt x="6005" y="5846"/>
                    </a:lnTo>
                    <a:lnTo>
                      <a:pt x="6202" y="5728"/>
                    </a:lnTo>
                    <a:lnTo>
                      <a:pt x="6400" y="5609"/>
                    </a:lnTo>
                    <a:lnTo>
                      <a:pt x="6558" y="5412"/>
                    </a:lnTo>
                    <a:lnTo>
                      <a:pt x="6676" y="5214"/>
                    </a:lnTo>
                    <a:lnTo>
                      <a:pt x="7822" y="2884"/>
                    </a:lnTo>
                    <a:lnTo>
                      <a:pt x="11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6"/>
              <p:cNvSpPr/>
              <p:nvPr/>
            </p:nvSpPr>
            <p:spPr>
              <a:xfrm>
                <a:off x="3069350" y="1229550"/>
                <a:ext cx="250850" cy="144200"/>
              </a:xfrm>
              <a:custGeom>
                <a:avLst/>
                <a:gdLst/>
                <a:ahLst/>
                <a:cxnLst/>
                <a:rect l="l" t="t" r="r" b="b"/>
                <a:pathLst>
                  <a:path w="10034" h="5768" extrusionOk="0">
                    <a:moveTo>
                      <a:pt x="237" y="1"/>
                    </a:moveTo>
                    <a:lnTo>
                      <a:pt x="158" y="40"/>
                    </a:lnTo>
                    <a:lnTo>
                      <a:pt x="40" y="159"/>
                    </a:lnTo>
                    <a:lnTo>
                      <a:pt x="0" y="317"/>
                    </a:lnTo>
                    <a:lnTo>
                      <a:pt x="0" y="435"/>
                    </a:lnTo>
                    <a:lnTo>
                      <a:pt x="40" y="514"/>
                    </a:lnTo>
                    <a:lnTo>
                      <a:pt x="3160" y="4622"/>
                    </a:lnTo>
                    <a:lnTo>
                      <a:pt x="3318" y="4780"/>
                    </a:lnTo>
                    <a:lnTo>
                      <a:pt x="3516" y="4938"/>
                    </a:lnTo>
                    <a:lnTo>
                      <a:pt x="3753" y="5017"/>
                    </a:lnTo>
                    <a:lnTo>
                      <a:pt x="3990" y="5096"/>
                    </a:lnTo>
                    <a:lnTo>
                      <a:pt x="9678" y="5768"/>
                    </a:lnTo>
                    <a:lnTo>
                      <a:pt x="9757" y="5768"/>
                    </a:lnTo>
                    <a:lnTo>
                      <a:pt x="9876" y="5728"/>
                    </a:lnTo>
                    <a:lnTo>
                      <a:pt x="9915" y="5689"/>
                    </a:lnTo>
                    <a:lnTo>
                      <a:pt x="9994" y="5610"/>
                    </a:lnTo>
                    <a:lnTo>
                      <a:pt x="10034" y="5531"/>
                    </a:lnTo>
                    <a:lnTo>
                      <a:pt x="10034" y="5452"/>
                    </a:lnTo>
                    <a:lnTo>
                      <a:pt x="9994" y="5333"/>
                    </a:lnTo>
                    <a:lnTo>
                      <a:pt x="9955" y="5254"/>
                    </a:lnTo>
                    <a:lnTo>
                      <a:pt x="6715" y="1107"/>
                    </a:lnTo>
                    <a:lnTo>
                      <a:pt x="6557" y="909"/>
                    </a:lnTo>
                    <a:lnTo>
                      <a:pt x="6360" y="791"/>
                    </a:lnTo>
                    <a:lnTo>
                      <a:pt x="6123" y="712"/>
                    </a:lnTo>
                    <a:lnTo>
                      <a:pt x="5886" y="633"/>
                    </a:lnTo>
                    <a:lnTo>
                      <a:pt x="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6"/>
              <p:cNvSpPr/>
              <p:nvPr/>
            </p:nvSpPr>
            <p:spPr>
              <a:xfrm>
                <a:off x="3081200" y="1232525"/>
                <a:ext cx="233075" cy="130375"/>
              </a:xfrm>
              <a:custGeom>
                <a:avLst/>
                <a:gdLst/>
                <a:ahLst/>
                <a:cxnLst/>
                <a:rect l="l" t="t" r="r" b="b"/>
                <a:pathLst>
                  <a:path w="9323" h="5215" extrusionOk="0">
                    <a:moveTo>
                      <a:pt x="40" y="0"/>
                    </a:moveTo>
                    <a:lnTo>
                      <a:pt x="0" y="79"/>
                    </a:lnTo>
                    <a:lnTo>
                      <a:pt x="40" y="158"/>
                    </a:lnTo>
                    <a:lnTo>
                      <a:pt x="3239" y="4345"/>
                    </a:lnTo>
                    <a:lnTo>
                      <a:pt x="3318" y="4385"/>
                    </a:lnTo>
                    <a:lnTo>
                      <a:pt x="9204" y="5214"/>
                    </a:lnTo>
                    <a:lnTo>
                      <a:pt x="9283" y="5175"/>
                    </a:lnTo>
                    <a:lnTo>
                      <a:pt x="9323" y="5135"/>
                    </a:lnTo>
                    <a:lnTo>
                      <a:pt x="9283" y="5056"/>
                    </a:lnTo>
                    <a:lnTo>
                      <a:pt x="9244" y="5017"/>
                    </a:lnTo>
                    <a:lnTo>
                      <a:pt x="3397" y="4187"/>
                    </a:lnTo>
                    <a:lnTo>
                      <a:pt x="198" y="4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5" name="Google Shape;585;p16"/>
          <p:cNvGrpSpPr/>
          <p:nvPr/>
        </p:nvGrpSpPr>
        <p:grpSpPr>
          <a:xfrm>
            <a:off x="-522274" y="2930120"/>
            <a:ext cx="973606" cy="924626"/>
            <a:chOff x="-43449" y="1792183"/>
            <a:chExt cx="973606" cy="924626"/>
          </a:xfrm>
        </p:grpSpPr>
        <p:sp>
          <p:nvSpPr>
            <p:cNvPr id="586" name="Google Shape;586;p16"/>
            <p:cNvSpPr/>
            <p:nvPr/>
          </p:nvSpPr>
          <p:spPr>
            <a:xfrm rot="3058857">
              <a:off x="189050" y="1834000"/>
              <a:ext cx="508608" cy="840991"/>
            </a:xfrm>
            <a:custGeom>
              <a:avLst/>
              <a:gdLst/>
              <a:ahLst/>
              <a:cxnLst/>
              <a:rect l="l" t="t" r="r" b="b"/>
              <a:pathLst>
                <a:path w="9126" h="15090" extrusionOk="0">
                  <a:moveTo>
                    <a:pt x="7862" y="0"/>
                  </a:moveTo>
                  <a:lnTo>
                    <a:pt x="7585" y="40"/>
                  </a:lnTo>
                  <a:lnTo>
                    <a:pt x="7348" y="198"/>
                  </a:lnTo>
                  <a:lnTo>
                    <a:pt x="5610" y="1462"/>
                  </a:lnTo>
                  <a:lnTo>
                    <a:pt x="5413" y="1620"/>
                  </a:lnTo>
                  <a:lnTo>
                    <a:pt x="5255" y="1857"/>
                  </a:lnTo>
                  <a:lnTo>
                    <a:pt x="119" y="12719"/>
                  </a:lnTo>
                  <a:lnTo>
                    <a:pt x="40" y="12917"/>
                  </a:lnTo>
                  <a:lnTo>
                    <a:pt x="1" y="13114"/>
                  </a:lnTo>
                  <a:lnTo>
                    <a:pt x="1" y="13312"/>
                  </a:lnTo>
                  <a:lnTo>
                    <a:pt x="40" y="13509"/>
                  </a:lnTo>
                  <a:lnTo>
                    <a:pt x="159" y="13667"/>
                  </a:lnTo>
                  <a:lnTo>
                    <a:pt x="277" y="13825"/>
                  </a:lnTo>
                  <a:lnTo>
                    <a:pt x="396" y="13983"/>
                  </a:lnTo>
                  <a:lnTo>
                    <a:pt x="593" y="14062"/>
                  </a:lnTo>
                  <a:lnTo>
                    <a:pt x="2450" y="14971"/>
                  </a:lnTo>
                  <a:lnTo>
                    <a:pt x="2687" y="15050"/>
                  </a:lnTo>
                  <a:lnTo>
                    <a:pt x="2924" y="15089"/>
                  </a:lnTo>
                  <a:lnTo>
                    <a:pt x="3082" y="15050"/>
                  </a:lnTo>
                  <a:lnTo>
                    <a:pt x="3240" y="15010"/>
                  </a:lnTo>
                  <a:lnTo>
                    <a:pt x="3437" y="14931"/>
                  </a:lnTo>
                  <a:lnTo>
                    <a:pt x="3595" y="14813"/>
                  </a:lnTo>
                  <a:lnTo>
                    <a:pt x="3714" y="14655"/>
                  </a:lnTo>
                  <a:lnTo>
                    <a:pt x="3832" y="14497"/>
                  </a:lnTo>
                  <a:lnTo>
                    <a:pt x="9007" y="3634"/>
                  </a:lnTo>
                  <a:lnTo>
                    <a:pt x="9086" y="3397"/>
                  </a:lnTo>
                  <a:lnTo>
                    <a:pt x="9126" y="3121"/>
                  </a:lnTo>
                  <a:lnTo>
                    <a:pt x="8968" y="948"/>
                  </a:lnTo>
                  <a:lnTo>
                    <a:pt x="8928" y="672"/>
                  </a:lnTo>
                  <a:lnTo>
                    <a:pt x="8810" y="435"/>
                  </a:lnTo>
                  <a:lnTo>
                    <a:pt x="8652" y="237"/>
                  </a:lnTo>
                  <a:lnTo>
                    <a:pt x="8415" y="79"/>
                  </a:lnTo>
                  <a:lnTo>
                    <a:pt x="8138" y="0"/>
                  </a:lnTo>
                  <a:close/>
                </a:path>
              </a:pathLst>
            </a:custGeom>
            <a:solidFill>
              <a:schemeClr val="dk2"/>
            </a:solidFill>
            <a:ln>
              <a:noFill/>
            </a:ln>
            <a:effectLst>
              <a:outerShdw blurRad="57150" dist="19050" dir="540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7" name="Google Shape;587;p16"/>
            <p:cNvGrpSpPr/>
            <p:nvPr/>
          </p:nvGrpSpPr>
          <p:grpSpPr>
            <a:xfrm rot="3058857">
              <a:off x="246280" y="1891367"/>
              <a:ext cx="394135" cy="726518"/>
              <a:chOff x="675575" y="1656175"/>
              <a:chExt cx="176800" cy="325900"/>
            </a:xfrm>
          </p:grpSpPr>
          <p:sp>
            <p:nvSpPr>
              <p:cNvPr id="588" name="Google Shape;588;p16"/>
              <p:cNvSpPr/>
              <p:nvPr/>
            </p:nvSpPr>
            <p:spPr>
              <a:xfrm>
                <a:off x="675575" y="1687775"/>
                <a:ext cx="176800" cy="294300"/>
              </a:xfrm>
              <a:custGeom>
                <a:avLst/>
                <a:gdLst/>
                <a:ahLst/>
                <a:cxnLst/>
                <a:rect l="l" t="t" r="r" b="b"/>
                <a:pathLst>
                  <a:path w="7072" h="11772" extrusionOk="0">
                    <a:moveTo>
                      <a:pt x="5176" y="0"/>
                    </a:moveTo>
                    <a:lnTo>
                      <a:pt x="1" y="10863"/>
                    </a:lnTo>
                    <a:lnTo>
                      <a:pt x="1897" y="11771"/>
                    </a:lnTo>
                    <a:lnTo>
                      <a:pt x="7072" y="909"/>
                    </a:lnTo>
                    <a:lnTo>
                      <a:pt x="51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6"/>
              <p:cNvSpPr/>
              <p:nvPr/>
            </p:nvSpPr>
            <p:spPr>
              <a:xfrm>
                <a:off x="804950" y="1656175"/>
                <a:ext cx="47425" cy="54325"/>
              </a:xfrm>
              <a:custGeom>
                <a:avLst/>
                <a:gdLst/>
                <a:ahLst/>
                <a:cxnLst/>
                <a:rect l="l" t="t" r="r" b="b"/>
                <a:pathLst>
                  <a:path w="1897" h="2173" extrusionOk="0">
                    <a:moveTo>
                      <a:pt x="1739" y="0"/>
                    </a:moveTo>
                    <a:lnTo>
                      <a:pt x="1" y="1264"/>
                    </a:lnTo>
                    <a:lnTo>
                      <a:pt x="1897" y="2173"/>
                    </a:lnTo>
                    <a:lnTo>
                      <a:pt x="1897" y="2173"/>
                    </a:lnTo>
                    <a:lnTo>
                      <a:pt x="17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6"/>
              <p:cNvSpPr/>
              <p:nvPr/>
            </p:nvSpPr>
            <p:spPr>
              <a:xfrm>
                <a:off x="830625" y="1656175"/>
                <a:ext cx="19775" cy="21750"/>
              </a:xfrm>
              <a:custGeom>
                <a:avLst/>
                <a:gdLst/>
                <a:ahLst/>
                <a:cxnLst/>
                <a:rect l="l" t="t" r="r" b="b"/>
                <a:pathLst>
                  <a:path w="791" h="870" extrusionOk="0">
                    <a:moveTo>
                      <a:pt x="712" y="0"/>
                    </a:moveTo>
                    <a:lnTo>
                      <a:pt x="1" y="514"/>
                    </a:lnTo>
                    <a:lnTo>
                      <a:pt x="791" y="869"/>
                    </a:lnTo>
                    <a:lnTo>
                      <a:pt x="7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6"/>
              <p:cNvSpPr/>
              <p:nvPr/>
            </p:nvSpPr>
            <p:spPr>
              <a:xfrm>
                <a:off x="693350" y="1705550"/>
                <a:ext cx="121500" cy="248875"/>
              </a:xfrm>
              <a:custGeom>
                <a:avLst/>
                <a:gdLst/>
                <a:ahLst/>
                <a:cxnLst/>
                <a:rect l="l" t="t" r="r" b="b"/>
                <a:pathLst>
                  <a:path w="4860" h="9955" extrusionOk="0">
                    <a:moveTo>
                      <a:pt x="4702" y="0"/>
                    </a:moveTo>
                    <a:lnTo>
                      <a:pt x="4662" y="79"/>
                    </a:lnTo>
                    <a:lnTo>
                      <a:pt x="1" y="9796"/>
                    </a:lnTo>
                    <a:lnTo>
                      <a:pt x="1" y="9875"/>
                    </a:lnTo>
                    <a:lnTo>
                      <a:pt x="80" y="9954"/>
                    </a:lnTo>
                    <a:lnTo>
                      <a:pt x="119" y="9954"/>
                    </a:lnTo>
                    <a:lnTo>
                      <a:pt x="159" y="9915"/>
                    </a:lnTo>
                    <a:lnTo>
                      <a:pt x="198" y="9875"/>
                    </a:lnTo>
                    <a:lnTo>
                      <a:pt x="4820" y="158"/>
                    </a:lnTo>
                    <a:lnTo>
                      <a:pt x="4860" y="79"/>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6"/>
              <p:cNvSpPr/>
              <p:nvPr/>
            </p:nvSpPr>
            <p:spPr>
              <a:xfrm>
                <a:off x="713100" y="1715425"/>
                <a:ext cx="120525" cy="247875"/>
              </a:xfrm>
              <a:custGeom>
                <a:avLst/>
                <a:gdLst/>
                <a:ahLst/>
                <a:cxnLst/>
                <a:rect l="l" t="t" r="r" b="b"/>
                <a:pathLst>
                  <a:path w="4821" h="9915" extrusionOk="0">
                    <a:moveTo>
                      <a:pt x="4702" y="0"/>
                    </a:moveTo>
                    <a:lnTo>
                      <a:pt x="4623" y="40"/>
                    </a:lnTo>
                    <a:lnTo>
                      <a:pt x="1" y="9757"/>
                    </a:lnTo>
                    <a:lnTo>
                      <a:pt x="1" y="9836"/>
                    </a:lnTo>
                    <a:lnTo>
                      <a:pt x="40" y="9915"/>
                    </a:lnTo>
                    <a:lnTo>
                      <a:pt x="159" y="9915"/>
                    </a:lnTo>
                    <a:lnTo>
                      <a:pt x="198" y="9875"/>
                    </a:lnTo>
                    <a:lnTo>
                      <a:pt x="4820" y="119"/>
                    </a:lnTo>
                    <a:lnTo>
                      <a:pt x="4820" y="40"/>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3" name="Google Shape;593;p16"/>
          <p:cNvGrpSpPr/>
          <p:nvPr/>
        </p:nvGrpSpPr>
        <p:grpSpPr>
          <a:xfrm rot="10112707">
            <a:off x="7785605" y="4654888"/>
            <a:ext cx="383168" cy="1043555"/>
            <a:chOff x="-1306862" y="2904435"/>
            <a:chExt cx="383161" cy="1043535"/>
          </a:xfrm>
        </p:grpSpPr>
        <p:sp>
          <p:nvSpPr>
            <p:cNvPr id="594" name="Google Shape;594;p16"/>
            <p:cNvSpPr/>
            <p:nvPr/>
          </p:nvSpPr>
          <p:spPr>
            <a:xfrm>
              <a:off x="-1306862" y="2904435"/>
              <a:ext cx="383161" cy="1043535"/>
            </a:xfrm>
            <a:custGeom>
              <a:avLst/>
              <a:gdLst/>
              <a:ahLst/>
              <a:cxnLst/>
              <a:rect l="l" t="t" r="r" b="b"/>
              <a:pathLst>
                <a:path w="6875" h="18724" extrusionOk="0">
                  <a:moveTo>
                    <a:pt x="3279" y="0"/>
                  </a:moveTo>
                  <a:lnTo>
                    <a:pt x="3082" y="40"/>
                  </a:lnTo>
                  <a:lnTo>
                    <a:pt x="2884" y="119"/>
                  </a:lnTo>
                  <a:lnTo>
                    <a:pt x="2726" y="237"/>
                  </a:lnTo>
                  <a:lnTo>
                    <a:pt x="2568" y="356"/>
                  </a:lnTo>
                  <a:lnTo>
                    <a:pt x="2450" y="514"/>
                  </a:lnTo>
                  <a:lnTo>
                    <a:pt x="2371" y="672"/>
                  </a:lnTo>
                  <a:lnTo>
                    <a:pt x="2331" y="909"/>
                  </a:lnTo>
                  <a:lnTo>
                    <a:pt x="435" y="13707"/>
                  </a:lnTo>
                  <a:lnTo>
                    <a:pt x="277" y="13904"/>
                  </a:lnTo>
                  <a:lnTo>
                    <a:pt x="198" y="14181"/>
                  </a:lnTo>
                  <a:lnTo>
                    <a:pt x="1" y="15603"/>
                  </a:lnTo>
                  <a:lnTo>
                    <a:pt x="1" y="15800"/>
                  </a:lnTo>
                  <a:lnTo>
                    <a:pt x="40" y="15998"/>
                  </a:lnTo>
                  <a:lnTo>
                    <a:pt x="80" y="16195"/>
                  </a:lnTo>
                  <a:lnTo>
                    <a:pt x="198" y="16393"/>
                  </a:lnTo>
                  <a:lnTo>
                    <a:pt x="238" y="16432"/>
                  </a:lnTo>
                  <a:lnTo>
                    <a:pt x="159" y="16946"/>
                  </a:lnTo>
                  <a:lnTo>
                    <a:pt x="119" y="17222"/>
                  </a:lnTo>
                  <a:lnTo>
                    <a:pt x="159" y="17459"/>
                  </a:lnTo>
                  <a:lnTo>
                    <a:pt x="277" y="17736"/>
                  </a:lnTo>
                  <a:lnTo>
                    <a:pt x="396" y="17933"/>
                  </a:lnTo>
                  <a:lnTo>
                    <a:pt x="593" y="18131"/>
                  </a:lnTo>
                  <a:lnTo>
                    <a:pt x="791" y="18289"/>
                  </a:lnTo>
                  <a:lnTo>
                    <a:pt x="1028" y="18407"/>
                  </a:lnTo>
                  <a:lnTo>
                    <a:pt x="1304" y="18486"/>
                  </a:lnTo>
                  <a:lnTo>
                    <a:pt x="2766" y="18684"/>
                  </a:lnTo>
                  <a:lnTo>
                    <a:pt x="2963" y="18723"/>
                  </a:lnTo>
                  <a:lnTo>
                    <a:pt x="3161" y="18684"/>
                  </a:lnTo>
                  <a:lnTo>
                    <a:pt x="3398" y="18644"/>
                  </a:lnTo>
                  <a:lnTo>
                    <a:pt x="3595" y="18565"/>
                  </a:lnTo>
                  <a:lnTo>
                    <a:pt x="3753" y="18447"/>
                  </a:lnTo>
                  <a:lnTo>
                    <a:pt x="3951" y="18289"/>
                  </a:lnTo>
                  <a:lnTo>
                    <a:pt x="4109" y="18052"/>
                  </a:lnTo>
                  <a:lnTo>
                    <a:pt x="4228" y="17815"/>
                  </a:lnTo>
                  <a:lnTo>
                    <a:pt x="4307" y="17578"/>
                  </a:lnTo>
                  <a:lnTo>
                    <a:pt x="4386" y="17025"/>
                  </a:lnTo>
                  <a:lnTo>
                    <a:pt x="4425" y="16985"/>
                  </a:lnTo>
                  <a:lnTo>
                    <a:pt x="4583" y="16867"/>
                  </a:lnTo>
                  <a:lnTo>
                    <a:pt x="4702" y="16709"/>
                  </a:lnTo>
                  <a:lnTo>
                    <a:pt x="4781" y="16511"/>
                  </a:lnTo>
                  <a:lnTo>
                    <a:pt x="4820" y="16314"/>
                  </a:lnTo>
                  <a:lnTo>
                    <a:pt x="5018" y="14892"/>
                  </a:lnTo>
                  <a:lnTo>
                    <a:pt x="5018" y="14615"/>
                  </a:lnTo>
                  <a:lnTo>
                    <a:pt x="4978" y="14378"/>
                  </a:lnTo>
                  <a:lnTo>
                    <a:pt x="6874" y="1580"/>
                  </a:lnTo>
                  <a:lnTo>
                    <a:pt x="6874" y="1343"/>
                  </a:lnTo>
                  <a:lnTo>
                    <a:pt x="6835" y="1146"/>
                  </a:lnTo>
                  <a:lnTo>
                    <a:pt x="6795" y="988"/>
                  </a:lnTo>
                  <a:lnTo>
                    <a:pt x="6677" y="790"/>
                  </a:lnTo>
                  <a:lnTo>
                    <a:pt x="6558" y="672"/>
                  </a:lnTo>
                  <a:lnTo>
                    <a:pt x="6400" y="553"/>
                  </a:lnTo>
                  <a:lnTo>
                    <a:pt x="6203" y="435"/>
                  </a:lnTo>
                  <a:lnTo>
                    <a:pt x="6005" y="395"/>
                  </a:lnTo>
                  <a:lnTo>
                    <a:pt x="3477" y="40"/>
                  </a:lnTo>
                  <a:lnTo>
                    <a:pt x="3279" y="0"/>
                  </a:lnTo>
                  <a:close/>
                </a:path>
              </a:pathLst>
            </a:custGeom>
            <a:solidFill>
              <a:schemeClr val="dk2"/>
            </a:solidFill>
            <a:ln>
              <a:noFill/>
            </a:ln>
            <a:effectLst>
              <a:outerShdw blurRad="57150" dist="19050" dir="540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5" name="Google Shape;595;p16"/>
            <p:cNvGrpSpPr/>
            <p:nvPr/>
          </p:nvGrpSpPr>
          <p:grpSpPr>
            <a:xfrm>
              <a:off x="-1249567" y="2961779"/>
              <a:ext cx="268686" cy="929061"/>
              <a:chOff x="1182175" y="2107475"/>
              <a:chExt cx="120525" cy="416750"/>
            </a:xfrm>
          </p:grpSpPr>
          <p:sp>
            <p:nvSpPr>
              <p:cNvPr id="596" name="Google Shape;596;p16"/>
              <p:cNvSpPr/>
              <p:nvPr/>
            </p:nvSpPr>
            <p:spPr>
              <a:xfrm>
                <a:off x="1191075" y="2107475"/>
                <a:ext cx="111625" cy="342675"/>
              </a:xfrm>
              <a:custGeom>
                <a:avLst/>
                <a:gdLst/>
                <a:ahLst/>
                <a:cxnLst/>
                <a:rect l="l" t="t" r="r" b="b"/>
                <a:pathLst>
                  <a:path w="4465" h="13707" extrusionOk="0">
                    <a:moveTo>
                      <a:pt x="1936" y="0"/>
                    </a:moveTo>
                    <a:lnTo>
                      <a:pt x="0" y="13312"/>
                    </a:lnTo>
                    <a:lnTo>
                      <a:pt x="2489" y="13707"/>
                    </a:lnTo>
                    <a:lnTo>
                      <a:pt x="4464" y="395"/>
                    </a:lnTo>
                    <a:lnTo>
                      <a:pt x="19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6"/>
              <p:cNvSpPr/>
              <p:nvPr/>
            </p:nvSpPr>
            <p:spPr>
              <a:xfrm>
                <a:off x="1234525" y="2129200"/>
                <a:ext cx="49400" cy="303175"/>
              </a:xfrm>
              <a:custGeom>
                <a:avLst/>
                <a:gdLst/>
                <a:ahLst/>
                <a:cxnLst/>
                <a:rect l="l" t="t" r="r" b="b"/>
                <a:pathLst>
                  <a:path w="1976" h="12127" extrusionOk="0">
                    <a:moveTo>
                      <a:pt x="1897" y="0"/>
                    </a:moveTo>
                    <a:lnTo>
                      <a:pt x="1818" y="40"/>
                    </a:lnTo>
                    <a:lnTo>
                      <a:pt x="1778" y="79"/>
                    </a:lnTo>
                    <a:lnTo>
                      <a:pt x="0" y="12008"/>
                    </a:lnTo>
                    <a:lnTo>
                      <a:pt x="40" y="12087"/>
                    </a:lnTo>
                    <a:lnTo>
                      <a:pt x="119" y="12127"/>
                    </a:lnTo>
                    <a:lnTo>
                      <a:pt x="198" y="12087"/>
                    </a:lnTo>
                    <a:lnTo>
                      <a:pt x="237" y="12048"/>
                    </a:lnTo>
                    <a:lnTo>
                      <a:pt x="1976" y="119"/>
                    </a:lnTo>
                    <a:lnTo>
                      <a:pt x="1976" y="40"/>
                    </a:lnTo>
                    <a:lnTo>
                      <a:pt x="18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6"/>
              <p:cNvSpPr/>
              <p:nvPr/>
            </p:nvSpPr>
            <p:spPr>
              <a:xfrm>
                <a:off x="1208850" y="2125250"/>
                <a:ext cx="49400" cy="303175"/>
              </a:xfrm>
              <a:custGeom>
                <a:avLst/>
                <a:gdLst/>
                <a:ahLst/>
                <a:cxnLst/>
                <a:rect l="l" t="t" r="r" b="b"/>
                <a:pathLst>
                  <a:path w="1976" h="12127" extrusionOk="0">
                    <a:moveTo>
                      <a:pt x="1896" y="0"/>
                    </a:moveTo>
                    <a:lnTo>
                      <a:pt x="1817" y="40"/>
                    </a:lnTo>
                    <a:lnTo>
                      <a:pt x="1778" y="79"/>
                    </a:lnTo>
                    <a:lnTo>
                      <a:pt x="0" y="12008"/>
                    </a:lnTo>
                    <a:lnTo>
                      <a:pt x="40" y="12087"/>
                    </a:lnTo>
                    <a:lnTo>
                      <a:pt x="79" y="12127"/>
                    </a:lnTo>
                    <a:lnTo>
                      <a:pt x="198" y="12127"/>
                    </a:lnTo>
                    <a:lnTo>
                      <a:pt x="198" y="12048"/>
                    </a:lnTo>
                    <a:lnTo>
                      <a:pt x="1976" y="119"/>
                    </a:lnTo>
                    <a:lnTo>
                      <a:pt x="1976" y="40"/>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6"/>
              <p:cNvSpPr/>
              <p:nvPr/>
            </p:nvSpPr>
            <p:spPr>
              <a:xfrm>
                <a:off x="1185150" y="2466925"/>
                <a:ext cx="59275" cy="57300"/>
              </a:xfrm>
              <a:custGeom>
                <a:avLst/>
                <a:gdLst/>
                <a:ahLst/>
                <a:cxnLst/>
                <a:rect l="l" t="t" r="r" b="b"/>
                <a:pathLst>
                  <a:path w="2371" h="2292" extrusionOk="0">
                    <a:moveTo>
                      <a:pt x="277" y="0"/>
                    </a:moveTo>
                    <a:lnTo>
                      <a:pt x="0" y="1699"/>
                    </a:lnTo>
                    <a:lnTo>
                      <a:pt x="40" y="1817"/>
                    </a:lnTo>
                    <a:lnTo>
                      <a:pt x="79" y="1936"/>
                    </a:lnTo>
                    <a:lnTo>
                      <a:pt x="158" y="2015"/>
                    </a:lnTo>
                    <a:lnTo>
                      <a:pt x="277" y="2054"/>
                    </a:lnTo>
                    <a:lnTo>
                      <a:pt x="1778" y="2291"/>
                    </a:lnTo>
                    <a:lnTo>
                      <a:pt x="1896" y="2291"/>
                    </a:lnTo>
                    <a:lnTo>
                      <a:pt x="2015" y="2212"/>
                    </a:lnTo>
                    <a:lnTo>
                      <a:pt x="2094" y="2133"/>
                    </a:lnTo>
                    <a:lnTo>
                      <a:pt x="2133" y="2015"/>
                    </a:lnTo>
                    <a:lnTo>
                      <a:pt x="2370" y="316"/>
                    </a:lnTo>
                    <a:lnTo>
                      <a:pt x="2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6"/>
              <p:cNvSpPr/>
              <p:nvPr/>
            </p:nvSpPr>
            <p:spPr>
              <a:xfrm>
                <a:off x="1215750" y="2500500"/>
                <a:ext cx="19775" cy="16800"/>
              </a:xfrm>
              <a:custGeom>
                <a:avLst/>
                <a:gdLst/>
                <a:ahLst/>
                <a:cxnLst/>
                <a:rect l="l" t="t" r="r" b="b"/>
                <a:pathLst>
                  <a:path w="791" h="672" extrusionOk="0">
                    <a:moveTo>
                      <a:pt x="672" y="0"/>
                    </a:moveTo>
                    <a:lnTo>
                      <a:pt x="593" y="40"/>
                    </a:lnTo>
                    <a:lnTo>
                      <a:pt x="554" y="119"/>
                    </a:lnTo>
                    <a:lnTo>
                      <a:pt x="554" y="277"/>
                    </a:lnTo>
                    <a:lnTo>
                      <a:pt x="435" y="395"/>
                    </a:lnTo>
                    <a:lnTo>
                      <a:pt x="277" y="474"/>
                    </a:lnTo>
                    <a:lnTo>
                      <a:pt x="159" y="435"/>
                    </a:lnTo>
                    <a:lnTo>
                      <a:pt x="80" y="474"/>
                    </a:lnTo>
                    <a:lnTo>
                      <a:pt x="1" y="514"/>
                    </a:lnTo>
                    <a:lnTo>
                      <a:pt x="40" y="593"/>
                    </a:lnTo>
                    <a:lnTo>
                      <a:pt x="80" y="672"/>
                    </a:lnTo>
                    <a:lnTo>
                      <a:pt x="238" y="672"/>
                    </a:lnTo>
                    <a:lnTo>
                      <a:pt x="396" y="632"/>
                    </a:lnTo>
                    <a:lnTo>
                      <a:pt x="554" y="553"/>
                    </a:lnTo>
                    <a:lnTo>
                      <a:pt x="672" y="474"/>
                    </a:lnTo>
                    <a:lnTo>
                      <a:pt x="712" y="356"/>
                    </a:lnTo>
                    <a:lnTo>
                      <a:pt x="751" y="237"/>
                    </a:lnTo>
                    <a:lnTo>
                      <a:pt x="791" y="119"/>
                    </a:lnTo>
                    <a:lnTo>
                      <a:pt x="751" y="40"/>
                    </a:lnTo>
                    <a:lnTo>
                      <a:pt x="6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6"/>
              <p:cNvSpPr/>
              <p:nvPr/>
            </p:nvSpPr>
            <p:spPr>
              <a:xfrm>
                <a:off x="1182175" y="2440250"/>
                <a:ext cx="75075" cy="45450"/>
              </a:xfrm>
              <a:custGeom>
                <a:avLst/>
                <a:gdLst/>
                <a:ahLst/>
                <a:cxnLst/>
                <a:rect l="l" t="t" r="r" b="b"/>
                <a:pathLst>
                  <a:path w="3003" h="1818" extrusionOk="0">
                    <a:moveTo>
                      <a:pt x="198" y="1"/>
                    </a:moveTo>
                    <a:lnTo>
                      <a:pt x="1" y="1423"/>
                    </a:lnTo>
                    <a:lnTo>
                      <a:pt x="2766" y="1818"/>
                    </a:lnTo>
                    <a:lnTo>
                      <a:pt x="3003" y="396"/>
                    </a:lnTo>
                    <a:lnTo>
                      <a:pt x="1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6"/>
              <p:cNvSpPr/>
              <p:nvPr/>
            </p:nvSpPr>
            <p:spPr>
              <a:xfrm>
                <a:off x="1239450" y="2452100"/>
                <a:ext cx="7925" cy="28675"/>
              </a:xfrm>
              <a:custGeom>
                <a:avLst/>
                <a:gdLst/>
                <a:ahLst/>
                <a:cxnLst/>
                <a:rect l="l" t="t" r="r" b="b"/>
                <a:pathLst>
                  <a:path w="317" h="1147" extrusionOk="0">
                    <a:moveTo>
                      <a:pt x="238" y="1"/>
                    </a:moveTo>
                    <a:lnTo>
                      <a:pt x="159" y="40"/>
                    </a:lnTo>
                    <a:lnTo>
                      <a:pt x="119" y="119"/>
                    </a:lnTo>
                    <a:lnTo>
                      <a:pt x="1" y="1028"/>
                    </a:lnTo>
                    <a:lnTo>
                      <a:pt x="40" y="1107"/>
                    </a:lnTo>
                    <a:lnTo>
                      <a:pt x="119" y="1146"/>
                    </a:lnTo>
                    <a:lnTo>
                      <a:pt x="198" y="1107"/>
                    </a:lnTo>
                    <a:lnTo>
                      <a:pt x="238" y="1067"/>
                    </a:lnTo>
                    <a:lnTo>
                      <a:pt x="317" y="119"/>
                    </a:lnTo>
                    <a:lnTo>
                      <a:pt x="317" y="40"/>
                    </a:lnTo>
                    <a:lnTo>
                      <a:pt x="2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3">
  <p:cSld name="CUSTOM_2_1">
    <p:spTree>
      <p:nvGrpSpPr>
        <p:cNvPr id="1" name="Shape 687"/>
        <p:cNvGrpSpPr/>
        <p:nvPr/>
      </p:nvGrpSpPr>
      <p:grpSpPr>
        <a:xfrm>
          <a:off x="0" y="0"/>
          <a:ext cx="0" cy="0"/>
          <a:chOff x="0" y="0"/>
          <a:chExt cx="0" cy="0"/>
        </a:xfrm>
      </p:grpSpPr>
      <p:sp>
        <p:nvSpPr>
          <p:cNvPr id="688" name="Google Shape;688;p18"/>
          <p:cNvSpPr txBox="1">
            <a:spLocks noGrp="1"/>
          </p:cNvSpPr>
          <p:nvPr>
            <p:ph type="title"/>
          </p:nvPr>
        </p:nvSpPr>
        <p:spPr>
          <a:xfrm>
            <a:off x="4957800" y="1510975"/>
            <a:ext cx="3466200" cy="1076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400"/>
              <a:buNone/>
              <a:defRPr/>
            </a:lvl1pPr>
            <a:lvl2pPr lvl="1" algn="r" rtl="0">
              <a:spcBef>
                <a:spcPts val="0"/>
              </a:spcBef>
              <a:spcAft>
                <a:spcPts val="0"/>
              </a:spcAft>
              <a:buSzPts val="3400"/>
              <a:buNone/>
              <a:defRPr/>
            </a:lvl2pPr>
            <a:lvl3pPr lvl="2" algn="r" rtl="0">
              <a:spcBef>
                <a:spcPts val="0"/>
              </a:spcBef>
              <a:spcAft>
                <a:spcPts val="0"/>
              </a:spcAft>
              <a:buSzPts val="3400"/>
              <a:buNone/>
              <a:defRPr/>
            </a:lvl3pPr>
            <a:lvl4pPr lvl="3" algn="r" rtl="0">
              <a:spcBef>
                <a:spcPts val="0"/>
              </a:spcBef>
              <a:spcAft>
                <a:spcPts val="0"/>
              </a:spcAft>
              <a:buSzPts val="3400"/>
              <a:buNone/>
              <a:defRPr/>
            </a:lvl4pPr>
            <a:lvl5pPr lvl="4" algn="r" rtl="0">
              <a:spcBef>
                <a:spcPts val="0"/>
              </a:spcBef>
              <a:spcAft>
                <a:spcPts val="0"/>
              </a:spcAft>
              <a:buSzPts val="3400"/>
              <a:buNone/>
              <a:defRPr/>
            </a:lvl5pPr>
            <a:lvl6pPr lvl="5" algn="r" rtl="0">
              <a:spcBef>
                <a:spcPts val="0"/>
              </a:spcBef>
              <a:spcAft>
                <a:spcPts val="0"/>
              </a:spcAft>
              <a:buSzPts val="3400"/>
              <a:buNone/>
              <a:defRPr/>
            </a:lvl6pPr>
            <a:lvl7pPr lvl="6" algn="r" rtl="0">
              <a:spcBef>
                <a:spcPts val="0"/>
              </a:spcBef>
              <a:spcAft>
                <a:spcPts val="0"/>
              </a:spcAft>
              <a:buSzPts val="3400"/>
              <a:buNone/>
              <a:defRPr/>
            </a:lvl7pPr>
            <a:lvl8pPr lvl="7" algn="r" rtl="0">
              <a:spcBef>
                <a:spcPts val="0"/>
              </a:spcBef>
              <a:spcAft>
                <a:spcPts val="0"/>
              </a:spcAft>
              <a:buSzPts val="3400"/>
              <a:buNone/>
              <a:defRPr/>
            </a:lvl8pPr>
            <a:lvl9pPr lvl="8" algn="r" rtl="0">
              <a:spcBef>
                <a:spcPts val="0"/>
              </a:spcBef>
              <a:spcAft>
                <a:spcPts val="0"/>
              </a:spcAft>
              <a:buSzPts val="3400"/>
              <a:buNone/>
              <a:defRPr/>
            </a:lvl9pPr>
          </a:lstStyle>
          <a:p>
            <a:endParaRPr/>
          </a:p>
        </p:txBody>
      </p:sp>
      <p:sp>
        <p:nvSpPr>
          <p:cNvPr id="689" name="Google Shape;689;p18"/>
          <p:cNvSpPr txBox="1">
            <a:spLocks noGrp="1"/>
          </p:cNvSpPr>
          <p:nvPr>
            <p:ph type="subTitle" idx="1"/>
          </p:nvPr>
        </p:nvSpPr>
        <p:spPr>
          <a:xfrm>
            <a:off x="4957800" y="2691425"/>
            <a:ext cx="3466200" cy="1137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690" name="Google Shape;690;p18"/>
          <p:cNvSpPr/>
          <p:nvPr/>
        </p:nvSpPr>
        <p:spPr>
          <a:xfrm>
            <a:off x="5730027" y="-1126323"/>
            <a:ext cx="3896833" cy="2953381"/>
          </a:xfrm>
          <a:custGeom>
            <a:avLst/>
            <a:gdLst/>
            <a:ahLst/>
            <a:cxnLst/>
            <a:rect l="l" t="t" r="r" b="b"/>
            <a:pathLst>
              <a:path w="23820" h="18053" extrusionOk="0">
                <a:moveTo>
                  <a:pt x="23820" y="0"/>
                </a:moveTo>
                <a:lnTo>
                  <a:pt x="1" y="948"/>
                </a:lnTo>
                <a:lnTo>
                  <a:pt x="40" y="1383"/>
                </a:lnTo>
                <a:lnTo>
                  <a:pt x="119" y="1778"/>
                </a:lnTo>
                <a:lnTo>
                  <a:pt x="238" y="2133"/>
                </a:lnTo>
                <a:lnTo>
                  <a:pt x="396" y="2528"/>
                </a:lnTo>
                <a:lnTo>
                  <a:pt x="554" y="2884"/>
                </a:lnTo>
                <a:lnTo>
                  <a:pt x="751" y="3239"/>
                </a:lnTo>
                <a:lnTo>
                  <a:pt x="988" y="3555"/>
                </a:lnTo>
                <a:lnTo>
                  <a:pt x="1265" y="3871"/>
                </a:lnTo>
                <a:lnTo>
                  <a:pt x="1541" y="4187"/>
                </a:lnTo>
                <a:lnTo>
                  <a:pt x="1818" y="4424"/>
                </a:lnTo>
                <a:lnTo>
                  <a:pt x="2134" y="4701"/>
                </a:lnTo>
                <a:lnTo>
                  <a:pt x="2489" y="4898"/>
                </a:lnTo>
                <a:lnTo>
                  <a:pt x="2845" y="5096"/>
                </a:lnTo>
                <a:lnTo>
                  <a:pt x="3201" y="5254"/>
                </a:lnTo>
                <a:lnTo>
                  <a:pt x="3596" y="5412"/>
                </a:lnTo>
                <a:lnTo>
                  <a:pt x="3951" y="5491"/>
                </a:lnTo>
                <a:lnTo>
                  <a:pt x="4386" y="5570"/>
                </a:lnTo>
                <a:lnTo>
                  <a:pt x="4781" y="5609"/>
                </a:lnTo>
                <a:lnTo>
                  <a:pt x="5610" y="5570"/>
                </a:lnTo>
                <a:lnTo>
                  <a:pt x="6440" y="5530"/>
                </a:lnTo>
                <a:lnTo>
                  <a:pt x="7269" y="5412"/>
                </a:lnTo>
                <a:lnTo>
                  <a:pt x="8059" y="5293"/>
                </a:lnTo>
                <a:lnTo>
                  <a:pt x="8889" y="5214"/>
                </a:lnTo>
                <a:lnTo>
                  <a:pt x="9718" y="5214"/>
                </a:lnTo>
                <a:lnTo>
                  <a:pt x="10113" y="5254"/>
                </a:lnTo>
                <a:lnTo>
                  <a:pt x="10548" y="5293"/>
                </a:lnTo>
                <a:lnTo>
                  <a:pt x="10903" y="5412"/>
                </a:lnTo>
                <a:lnTo>
                  <a:pt x="11298" y="5530"/>
                </a:lnTo>
                <a:lnTo>
                  <a:pt x="11654" y="5649"/>
                </a:lnTo>
                <a:lnTo>
                  <a:pt x="11970" y="5807"/>
                </a:lnTo>
                <a:lnTo>
                  <a:pt x="12325" y="6004"/>
                </a:lnTo>
                <a:lnTo>
                  <a:pt x="12641" y="6241"/>
                </a:lnTo>
                <a:lnTo>
                  <a:pt x="13273" y="6715"/>
                </a:lnTo>
                <a:lnTo>
                  <a:pt x="13826" y="7229"/>
                </a:lnTo>
                <a:lnTo>
                  <a:pt x="14379" y="7861"/>
                </a:lnTo>
                <a:lnTo>
                  <a:pt x="14853" y="8493"/>
                </a:lnTo>
                <a:lnTo>
                  <a:pt x="15288" y="9125"/>
                </a:lnTo>
                <a:lnTo>
                  <a:pt x="15683" y="9796"/>
                </a:lnTo>
                <a:lnTo>
                  <a:pt x="16038" y="10507"/>
                </a:lnTo>
                <a:lnTo>
                  <a:pt x="16749" y="11890"/>
                </a:lnTo>
                <a:lnTo>
                  <a:pt x="17500" y="13312"/>
                </a:lnTo>
                <a:lnTo>
                  <a:pt x="17895" y="13983"/>
                </a:lnTo>
                <a:lnTo>
                  <a:pt x="18290" y="14655"/>
                </a:lnTo>
                <a:lnTo>
                  <a:pt x="18764" y="15287"/>
                </a:lnTo>
                <a:lnTo>
                  <a:pt x="19277" y="15879"/>
                </a:lnTo>
                <a:lnTo>
                  <a:pt x="19870" y="16432"/>
                </a:lnTo>
                <a:lnTo>
                  <a:pt x="20462" y="16946"/>
                </a:lnTo>
                <a:lnTo>
                  <a:pt x="21134" y="17341"/>
                </a:lnTo>
                <a:lnTo>
                  <a:pt x="21450" y="17539"/>
                </a:lnTo>
                <a:lnTo>
                  <a:pt x="21805" y="17697"/>
                </a:lnTo>
                <a:lnTo>
                  <a:pt x="22200" y="17815"/>
                </a:lnTo>
                <a:lnTo>
                  <a:pt x="22556" y="17934"/>
                </a:lnTo>
                <a:lnTo>
                  <a:pt x="22951" y="18013"/>
                </a:lnTo>
                <a:lnTo>
                  <a:pt x="23307" y="18052"/>
                </a:lnTo>
                <a:lnTo>
                  <a:pt x="23425" y="13509"/>
                </a:lnTo>
                <a:lnTo>
                  <a:pt x="23544" y="9006"/>
                </a:lnTo>
                <a:lnTo>
                  <a:pt x="23702" y="4543"/>
                </a:lnTo>
                <a:lnTo>
                  <a:pt x="238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8"/>
          <p:cNvSpPr/>
          <p:nvPr/>
        </p:nvSpPr>
        <p:spPr>
          <a:xfrm flipH="1">
            <a:off x="-872187" y="4412331"/>
            <a:ext cx="2564472" cy="1081143"/>
          </a:xfrm>
          <a:custGeom>
            <a:avLst/>
            <a:gdLst/>
            <a:ahLst/>
            <a:cxnLst/>
            <a:rect l="l" t="t" r="r" b="b"/>
            <a:pathLst>
              <a:path w="28955" h="12207" extrusionOk="0">
                <a:moveTo>
                  <a:pt x="20620" y="1"/>
                </a:moveTo>
                <a:lnTo>
                  <a:pt x="19593" y="40"/>
                </a:lnTo>
                <a:lnTo>
                  <a:pt x="18606" y="119"/>
                </a:lnTo>
                <a:lnTo>
                  <a:pt x="17579" y="238"/>
                </a:lnTo>
                <a:lnTo>
                  <a:pt x="16591" y="396"/>
                </a:lnTo>
                <a:lnTo>
                  <a:pt x="15564" y="633"/>
                </a:lnTo>
                <a:lnTo>
                  <a:pt x="14577" y="870"/>
                </a:lnTo>
                <a:lnTo>
                  <a:pt x="13589" y="1146"/>
                </a:lnTo>
                <a:lnTo>
                  <a:pt x="12641" y="1462"/>
                </a:lnTo>
                <a:lnTo>
                  <a:pt x="11693" y="1818"/>
                </a:lnTo>
                <a:lnTo>
                  <a:pt x="10745" y="2213"/>
                </a:lnTo>
                <a:lnTo>
                  <a:pt x="9797" y="2687"/>
                </a:lnTo>
                <a:lnTo>
                  <a:pt x="8928" y="3161"/>
                </a:lnTo>
                <a:lnTo>
                  <a:pt x="8020" y="3674"/>
                </a:lnTo>
                <a:lnTo>
                  <a:pt x="7190" y="4227"/>
                </a:lnTo>
                <a:lnTo>
                  <a:pt x="6321" y="4780"/>
                </a:lnTo>
                <a:lnTo>
                  <a:pt x="5531" y="5412"/>
                </a:lnTo>
                <a:lnTo>
                  <a:pt x="4741" y="6044"/>
                </a:lnTo>
                <a:lnTo>
                  <a:pt x="3951" y="6716"/>
                </a:lnTo>
                <a:lnTo>
                  <a:pt x="3240" y="7427"/>
                </a:lnTo>
                <a:lnTo>
                  <a:pt x="2529" y="8177"/>
                </a:lnTo>
                <a:lnTo>
                  <a:pt x="1857" y="8928"/>
                </a:lnTo>
                <a:lnTo>
                  <a:pt x="1186" y="9718"/>
                </a:lnTo>
                <a:lnTo>
                  <a:pt x="593" y="10547"/>
                </a:lnTo>
                <a:lnTo>
                  <a:pt x="1" y="11377"/>
                </a:lnTo>
                <a:lnTo>
                  <a:pt x="28955" y="12206"/>
                </a:lnTo>
                <a:lnTo>
                  <a:pt x="28876" y="9441"/>
                </a:lnTo>
                <a:lnTo>
                  <a:pt x="28797" y="6676"/>
                </a:lnTo>
                <a:lnTo>
                  <a:pt x="28758" y="3911"/>
                </a:lnTo>
                <a:lnTo>
                  <a:pt x="28679" y="1146"/>
                </a:lnTo>
                <a:lnTo>
                  <a:pt x="27691" y="870"/>
                </a:lnTo>
                <a:lnTo>
                  <a:pt x="26703" y="633"/>
                </a:lnTo>
                <a:lnTo>
                  <a:pt x="25716" y="396"/>
                </a:lnTo>
                <a:lnTo>
                  <a:pt x="24689" y="238"/>
                </a:lnTo>
                <a:lnTo>
                  <a:pt x="23701" y="119"/>
                </a:lnTo>
                <a:lnTo>
                  <a:pt x="22674" y="40"/>
                </a:lnTo>
                <a:lnTo>
                  <a:pt x="216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8"/>
          <p:cNvSpPr/>
          <p:nvPr/>
        </p:nvSpPr>
        <p:spPr>
          <a:xfrm>
            <a:off x="3044500" y="4701759"/>
            <a:ext cx="237900" cy="237900"/>
          </a:xfrm>
          <a:prstGeom prst="donut">
            <a:avLst>
              <a:gd name="adj" fmla="val 17943"/>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8"/>
          <p:cNvSpPr/>
          <p:nvPr/>
        </p:nvSpPr>
        <p:spPr>
          <a:xfrm>
            <a:off x="601050" y="438809"/>
            <a:ext cx="237900" cy="237900"/>
          </a:xfrm>
          <a:prstGeom prst="donut">
            <a:avLst>
              <a:gd name="adj" fmla="val 1794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8"/>
          <p:cNvSpPr/>
          <p:nvPr/>
        </p:nvSpPr>
        <p:spPr>
          <a:xfrm>
            <a:off x="295150" y="1709150"/>
            <a:ext cx="117900" cy="117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8"/>
          <p:cNvSpPr/>
          <p:nvPr/>
        </p:nvSpPr>
        <p:spPr>
          <a:xfrm>
            <a:off x="2926600" y="193475"/>
            <a:ext cx="117900" cy="117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6" name="Google Shape;696;p18"/>
          <p:cNvGrpSpPr/>
          <p:nvPr/>
        </p:nvGrpSpPr>
        <p:grpSpPr>
          <a:xfrm>
            <a:off x="6877388" y="4421891"/>
            <a:ext cx="1033269" cy="1062029"/>
            <a:chOff x="2209800" y="2042816"/>
            <a:chExt cx="1033269" cy="1062029"/>
          </a:xfrm>
        </p:grpSpPr>
        <p:sp>
          <p:nvSpPr>
            <p:cNvPr id="697" name="Google Shape;697;p18"/>
            <p:cNvSpPr/>
            <p:nvPr/>
          </p:nvSpPr>
          <p:spPr>
            <a:xfrm>
              <a:off x="2209800" y="2042816"/>
              <a:ext cx="891395" cy="1062029"/>
            </a:xfrm>
            <a:custGeom>
              <a:avLst/>
              <a:gdLst/>
              <a:ahLst/>
              <a:cxnLst/>
              <a:rect l="l" t="t" r="r" b="b"/>
              <a:pathLst>
                <a:path w="22082" h="26309" extrusionOk="0">
                  <a:moveTo>
                    <a:pt x="9599" y="1"/>
                  </a:moveTo>
                  <a:lnTo>
                    <a:pt x="9243" y="80"/>
                  </a:lnTo>
                  <a:lnTo>
                    <a:pt x="8888" y="238"/>
                  </a:lnTo>
                  <a:lnTo>
                    <a:pt x="8532" y="435"/>
                  </a:lnTo>
                  <a:lnTo>
                    <a:pt x="8256" y="712"/>
                  </a:lnTo>
                  <a:lnTo>
                    <a:pt x="8058" y="633"/>
                  </a:lnTo>
                  <a:lnTo>
                    <a:pt x="7861" y="593"/>
                  </a:lnTo>
                  <a:lnTo>
                    <a:pt x="7663" y="554"/>
                  </a:lnTo>
                  <a:lnTo>
                    <a:pt x="7466" y="593"/>
                  </a:lnTo>
                  <a:lnTo>
                    <a:pt x="7308" y="672"/>
                  </a:lnTo>
                  <a:lnTo>
                    <a:pt x="7110" y="751"/>
                  </a:lnTo>
                  <a:lnTo>
                    <a:pt x="6952" y="909"/>
                  </a:lnTo>
                  <a:lnTo>
                    <a:pt x="6834" y="1067"/>
                  </a:lnTo>
                  <a:lnTo>
                    <a:pt x="6755" y="1226"/>
                  </a:lnTo>
                  <a:lnTo>
                    <a:pt x="79" y="19159"/>
                  </a:lnTo>
                  <a:lnTo>
                    <a:pt x="0" y="19396"/>
                  </a:lnTo>
                  <a:lnTo>
                    <a:pt x="0" y="19593"/>
                  </a:lnTo>
                  <a:lnTo>
                    <a:pt x="40" y="19791"/>
                  </a:lnTo>
                  <a:lnTo>
                    <a:pt x="119" y="19988"/>
                  </a:lnTo>
                  <a:lnTo>
                    <a:pt x="79" y="20186"/>
                  </a:lnTo>
                  <a:lnTo>
                    <a:pt x="79" y="20344"/>
                  </a:lnTo>
                  <a:lnTo>
                    <a:pt x="119" y="20541"/>
                  </a:lnTo>
                  <a:lnTo>
                    <a:pt x="198" y="20699"/>
                  </a:lnTo>
                  <a:lnTo>
                    <a:pt x="316" y="20936"/>
                  </a:lnTo>
                  <a:lnTo>
                    <a:pt x="474" y="21094"/>
                  </a:lnTo>
                  <a:lnTo>
                    <a:pt x="672" y="21252"/>
                  </a:lnTo>
                  <a:lnTo>
                    <a:pt x="909" y="21371"/>
                  </a:lnTo>
                  <a:lnTo>
                    <a:pt x="13904" y="26230"/>
                  </a:lnTo>
                  <a:lnTo>
                    <a:pt x="14141" y="26269"/>
                  </a:lnTo>
                  <a:lnTo>
                    <a:pt x="14339" y="26309"/>
                  </a:lnTo>
                  <a:lnTo>
                    <a:pt x="14615" y="26269"/>
                  </a:lnTo>
                  <a:lnTo>
                    <a:pt x="14852" y="26190"/>
                  </a:lnTo>
                  <a:lnTo>
                    <a:pt x="15089" y="26072"/>
                  </a:lnTo>
                  <a:lnTo>
                    <a:pt x="15247" y="25914"/>
                  </a:lnTo>
                  <a:lnTo>
                    <a:pt x="15405" y="25716"/>
                  </a:lnTo>
                  <a:lnTo>
                    <a:pt x="15524" y="25479"/>
                  </a:lnTo>
                  <a:lnTo>
                    <a:pt x="22042" y="8059"/>
                  </a:lnTo>
                  <a:lnTo>
                    <a:pt x="22081" y="7822"/>
                  </a:lnTo>
                  <a:lnTo>
                    <a:pt x="22081" y="7585"/>
                  </a:lnTo>
                  <a:lnTo>
                    <a:pt x="22081" y="7309"/>
                  </a:lnTo>
                  <a:lnTo>
                    <a:pt x="22002" y="7111"/>
                  </a:lnTo>
                  <a:lnTo>
                    <a:pt x="21844" y="6874"/>
                  </a:lnTo>
                  <a:lnTo>
                    <a:pt x="21923" y="6677"/>
                  </a:lnTo>
                  <a:lnTo>
                    <a:pt x="21923" y="6479"/>
                  </a:lnTo>
                  <a:lnTo>
                    <a:pt x="21884" y="6282"/>
                  </a:lnTo>
                  <a:lnTo>
                    <a:pt x="21805" y="6084"/>
                  </a:lnTo>
                  <a:lnTo>
                    <a:pt x="21726" y="5926"/>
                  </a:lnTo>
                  <a:lnTo>
                    <a:pt x="21607" y="5768"/>
                  </a:lnTo>
                  <a:lnTo>
                    <a:pt x="21449" y="5650"/>
                  </a:lnTo>
                  <a:lnTo>
                    <a:pt x="21252" y="5531"/>
                  </a:lnTo>
                  <a:lnTo>
                    <a:pt x="21094" y="5492"/>
                  </a:lnTo>
                  <a:lnTo>
                    <a:pt x="21054" y="5215"/>
                  </a:lnTo>
                  <a:lnTo>
                    <a:pt x="20975" y="4939"/>
                  </a:lnTo>
                  <a:lnTo>
                    <a:pt x="20896" y="4662"/>
                  </a:lnTo>
                  <a:lnTo>
                    <a:pt x="20738" y="4386"/>
                  </a:lnTo>
                  <a:lnTo>
                    <a:pt x="20580" y="4149"/>
                  </a:lnTo>
                  <a:lnTo>
                    <a:pt x="20383" y="3951"/>
                  </a:lnTo>
                  <a:lnTo>
                    <a:pt x="20185" y="3754"/>
                  </a:lnTo>
                  <a:lnTo>
                    <a:pt x="19948" y="3596"/>
                  </a:lnTo>
                  <a:lnTo>
                    <a:pt x="19671" y="3477"/>
                  </a:lnTo>
                  <a:lnTo>
                    <a:pt x="19395" y="3359"/>
                  </a:lnTo>
                  <a:lnTo>
                    <a:pt x="19118" y="3319"/>
                  </a:lnTo>
                  <a:lnTo>
                    <a:pt x="18802" y="3280"/>
                  </a:lnTo>
                  <a:lnTo>
                    <a:pt x="18447" y="3043"/>
                  </a:lnTo>
                  <a:lnTo>
                    <a:pt x="18210" y="2924"/>
                  </a:lnTo>
                  <a:lnTo>
                    <a:pt x="17933" y="2806"/>
                  </a:lnTo>
                  <a:lnTo>
                    <a:pt x="17617" y="2766"/>
                  </a:lnTo>
                  <a:lnTo>
                    <a:pt x="17341" y="2727"/>
                  </a:lnTo>
                  <a:lnTo>
                    <a:pt x="16985" y="2490"/>
                  </a:lnTo>
                  <a:lnTo>
                    <a:pt x="16709" y="2371"/>
                  </a:lnTo>
                  <a:lnTo>
                    <a:pt x="16432" y="2253"/>
                  </a:lnTo>
                  <a:lnTo>
                    <a:pt x="16156" y="2213"/>
                  </a:lnTo>
                  <a:lnTo>
                    <a:pt x="15840" y="2174"/>
                  </a:lnTo>
                  <a:lnTo>
                    <a:pt x="15524" y="1937"/>
                  </a:lnTo>
                  <a:lnTo>
                    <a:pt x="15247" y="1818"/>
                  </a:lnTo>
                  <a:lnTo>
                    <a:pt x="14971" y="1700"/>
                  </a:lnTo>
                  <a:lnTo>
                    <a:pt x="14694" y="1660"/>
                  </a:lnTo>
                  <a:lnTo>
                    <a:pt x="14378" y="1621"/>
                  </a:lnTo>
                  <a:lnTo>
                    <a:pt x="14023" y="1384"/>
                  </a:lnTo>
                  <a:lnTo>
                    <a:pt x="13786" y="1265"/>
                  </a:lnTo>
                  <a:lnTo>
                    <a:pt x="13470" y="1147"/>
                  </a:lnTo>
                  <a:lnTo>
                    <a:pt x="13193" y="1107"/>
                  </a:lnTo>
                  <a:lnTo>
                    <a:pt x="12917" y="1107"/>
                  </a:lnTo>
                  <a:lnTo>
                    <a:pt x="12561" y="830"/>
                  </a:lnTo>
                  <a:lnTo>
                    <a:pt x="12285" y="712"/>
                  </a:lnTo>
                  <a:lnTo>
                    <a:pt x="12008" y="633"/>
                  </a:lnTo>
                  <a:lnTo>
                    <a:pt x="11732" y="554"/>
                  </a:lnTo>
                  <a:lnTo>
                    <a:pt x="11416" y="554"/>
                  </a:lnTo>
                  <a:lnTo>
                    <a:pt x="11060" y="277"/>
                  </a:lnTo>
                  <a:lnTo>
                    <a:pt x="10744" y="119"/>
                  </a:lnTo>
                  <a:lnTo>
                    <a:pt x="10349" y="40"/>
                  </a:lnTo>
                  <a:lnTo>
                    <a:pt x="9994" y="1"/>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8" name="Google Shape;698;p18"/>
            <p:cNvGrpSpPr/>
            <p:nvPr/>
          </p:nvGrpSpPr>
          <p:grpSpPr>
            <a:xfrm>
              <a:off x="2251268" y="2084341"/>
              <a:ext cx="808480" cy="979114"/>
              <a:chOff x="263800" y="1523825"/>
              <a:chExt cx="500700" cy="606375"/>
            </a:xfrm>
          </p:grpSpPr>
          <p:sp>
            <p:nvSpPr>
              <p:cNvPr id="699" name="Google Shape;699;p18"/>
              <p:cNvSpPr/>
              <p:nvPr/>
            </p:nvSpPr>
            <p:spPr>
              <a:xfrm>
                <a:off x="265775" y="1561375"/>
                <a:ext cx="498725" cy="568825"/>
              </a:xfrm>
              <a:custGeom>
                <a:avLst/>
                <a:gdLst/>
                <a:ahLst/>
                <a:cxnLst/>
                <a:rect l="l" t="t" r="r" b="b"/>
                <a:pathLst>
                  <a:path w="19949" h="22753" extrusionOk="0">
                    <a:moveTo>
                      <a:pt x="6715" y="0"/>
                    </a:moveTo>
                    <a:lnTo>
                      <a:pt x="6636" y="40"/>
                    </a:lnTo>
                    <a:lnTo>
                      <a:pt x="6557" y="79"/>
                    </a:lnTo>
                    <a:lnTo>
                      <a:pt x="6518" y="158"/>
                    </a:lnTo>
                    <a:lnTo>
                      <a:pt x="0" y="17578"/>
                    </a:lnTo>
                    <a:lnTo>
                      <a:pt x="0" y="17696"/>
                    </a:lnTo>
                    <a:lnTo>
                      <a:pt x="40" y="17775"/>
                    </a:lnTo>
                    <a:lnTo>
                      <a:pt x="79" y="17815"/>
                    </a:lnTo>
                    <a:lnTo>
                      <a:pt x="158" y="17894"/>
                    </a:lnTo>
                    <a:lnTo>
                      <a:pt x="13154" y="22713"/>
                    </a:lnTo>
                    <a:lnTo>
                      <a:pt x="13233" y="22753"/>
                    </a:lnTo>
                    <a:lnTo>
                      <a:pt x="13351" y="22713"/>
                    </a:lnTo>
                    <a:lnTo>
                      <a:pt x="13391" y="22674"/>
                    </a:lnTo>
                    <a:lnTo>
                      <a:pt x="13430" y="22595"/>
                    </a:lnTo>
                    <a:lnTo>
                      <a:pt x="19948" y="5175"/>
                    </a:lnTo>
                    <a:lnTo>
                      <a:pt x="19948" y="5056"/>
                    </a:lnTo>
                    <a:lnTo>
                      <a:pt x="19948" y="4977"/>
                    </a:lnTo>
                    <a:lnTo>
                      <a:pt x="19909" y="4938"/>
                    </a:lnTo>
                    <a:lnTo>
                      <a:pt x="19830" y="4859"/>
                    </a:lnTo>
                    <a:lnTo>
                      <a:pt x="6794" y="40"/>
                    </a:lnTo>
                    <a:lnTo>
                      <a:pt x="67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8"/>
              <p:cNvSpPr/>
              <p:nvPr/>
            </p:nvSpPr>
            <p:spPr>
              <a:xfrm>
                <a:off x="263800" y="1537675"/>
                <a:ext cx="496750" cy="571800"/>
              </a:xfrm>
              <a:custGeom>
                <a:avLst/>
                <a:gdLst/>
                <a:ahLst/>
                <a:cxnLst/>
                <a:rect l="l" t="t" r="r" b="b"/>
                <a:pathLst>
                  <a:path w="19870" h="22872" extrusionOk="0">
                    <a:moveTo>
                      <a:pt x="6676" y="0"/>
                    </a:moveTo>
                    <a:lnTo>
                      <a:pt x="0" y="17973"/>
                    </a:lnTo>
                    <a:lnTo>
                      <a:pt x="13154" y="22871"/>
                    </a:lnTo>
                    <a:lnTo>
                      <a:pt x="19869" y="4938"/>
                    </a:lnTo>
                    <a:lnTo>
                      <a:pt x="66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8"/>
              <p:cNvSpPr/>
              <p:nvPr/>
            </p:nvSpPr>
            <p:spPr>
              <a:xfrm>
                <a:off x="443525" y="1611725"/>
                <a:ext cx="220225" cy="84950"/>
              </a:xfrm>
              <a:custGeom>
                <a:avLst/>
                <a:gdLst/>
                <a:ahLst/>
                <a:cxnLst/>
                <a:rect l="l" t="t" r="r" b="b"/>
                <a:pathLst>
                  <a:path w="8809" h="3398" extrusionOk="0">
                    <a:moveTo>
                      <a:pt x="79" y="1"/>
                    </a:moveTo>
                    <a:lnTo>
                      <a:pt x="0" y="80"/>
                    </a:lnTo>
                    <a:lnTo>
                      <a:pt x="0" y="159"/>
                    </a:lnTo>
                    <a:lnTo>
                      <a:pt x="79" y="198"/>
                    </a:lnTo>
                    <a:lnTo>
                      <a:pt x="8651" y="3398"/>
                    </a:lnTo>
                    <a:lnTo>
                      <a:pt x="8769" y="3398"/>
                    </a:lnTo>
                    <a:lnTo>
                      <a:pt x="8809" y="3358"/>
                    </a:lnTo>
                    <a:lnTo>
                      <a:pt x="8809" y="3279"/>
                    </a:lnTo>
                    <a:lnTo>
                      <a:pt x="8730" y="3200"/>
                    </a:ln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8"/>
              <p:cNvSpPr/>
              <p:nvPr/>
            </p:nvSpPr>
            <p:spPr>
              <a:xfrm>
                <a:off x="428700" y="1653200"/>
                <a:ext cx="219250" cy="84950"/>
              </a:xfrm>
              <a:custGeom>
                <a:avLst/>
                <a:gdLst/>
                <a:ahLst/>
                <a:cxnLst/>
                <a:rect l="l" t="t" r="r" b="b"/>
                <a:pathLst>
                  <a:path w="8770" h="3398" extrusionOk="0">
                    <a:moveTo>
                      <a:pt x="40" y="1"/>
                    </a:moveTo>
                    <a:lnTo>
                      <a:pt x="1" y="40"/>
                    </a:lnTo>
                    <a:lnTo>
                      <a:pt x="1" y="119"/>
                    </a:lnTo>
                    <a:lnTo>
                      <a:pt x="80" y="198"/>
                    </a:lnTo>
                    <a:lnTo>
                      <a:pt x="8651" y="3398"/>
                    </a:lnTo>
                    <a:lnTo>
                      <a:pt x="8691" y="3398"/>
                    </a:lnTo>
                    <a:lnTo>
                      <a:pt x="8730" y="3358"/>
                    </a:lnTo>
                    <a:lnTo>
                      <a:pt x="8770" y="3319"/>
                    </a:lnTo>
                    <a:lnTo>
                      <a:pt x="8770" y="3240"/>
                    </a:lnTo>
                    <a:lnTo>
                      <a:pt x="8730" y="320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8"/>
              <p:cNvSpPr/>
              <p:nvPr/>
            </p:nvSpPr>
            <p:spPr>
              <a:xfrm>
                <a:off x="412900" y="1693700"/>
                <a:ext cx="220250" cy="84950"/>
              </a:xfrm>
              <a:custGeom>
                <a:avLst/>
                <a:gdLst/>
                <a:ahLst/>
                <a:cxnLst/>
                <a:rect l="l" t="t" r="r" b="b"/>
                <a:pathLst>
                  <a:path w="8810" h="3398" extrusionOk="0">
                    <a:moveTo>
                      <a:pt x="80" y="0"/>
                    </a:moveTo>
                    <a:lnTo>
                      <a:pt x="1" y="79"/>
                    </a:lnTo>
                    <a:lnTo>
                      <a:pt x="40" y="158"/>
                    </a:lnTo>
                    <a:lnTo>
                      <a:pt x="80" y="198"/>
                    </a:lnTo>
                    <a:lnTo>
                      <a:pt x="8651" y="3397"/>
                    </a:lnTo>
                    <a:lnTo>
                      <a:pt x="8770" y="3397"/>
                    </a:lnTo>
                    <a:lnTo>
                      <a:pt x="8809" y="3358"/>
                    </a:lnTo>
                    <a:lnTo>
                      <a:pt x="8809" y="3279"/>
                    </a:lnTo>
                    <a:lnTo>
                      <a:pt x="8730" y="3200"/>
                    </a:lnTo>
                    <a:lnTo>
                      <a:pt x="1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8"/>
              <p:cNvSpPr/>
              <p:nvPr/>
            </p:nvSpPr>
            <p:spPr>
              <a:xfrm>
                <a:off x="398100" y="1735175"/>
                <a:ext cx="219250" cy="84950"/>
              </a:xfrm>
              <a:custGeom>
                <a:avLst/>
                <a:gdLst/>
                <a:ahLst/>
                <a:cxnLst/>
                <a:rect l="l" t="t" r="r" b="b"/>
                <a:pathLst>
                  <a:path w="8770" h="3398" extrusionOk="0">
                    <a:moveTo>
                      <a:pt x="40" y="0"/>
                    </a:moveTo>
                    <a:lnTo>
                      <a:pt x="0" y="40"/>
                    </a:lnTo>
                    <a:lnTo>
                      <a:pt x="0" y="119"/>
                    </a:lnTo>
                    <a:lnTo>
                      <a:pt x="79" y="198"/>
                    </a:lnTo>
                    <a:lnTo>
                      <a:pt x="8651" y="3397"/>
                    </a:lnTo>
                    <a:lnTo>
                      <a:pt x="8690" y="3397"/>
                    </a:lnTo>
                    <a:lnTo>
                      <a:pt x="8730" y="3358"/>
                    </a:lnTo>
                    <a:lnTo>
                      <a:pt x="8769" y="3318"/>
                    </a:lnTo>
                    <a:lnTo>
                      <a:pt x="8769" y="3239"/>
                    </a:lnTo>
                    <a:lnTo>
                      <a:pt x="8730" y="320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8"/>
              <p:cNvSpPr/>
              <p:nvPr/>
            </p:nvSpPr>
            <p:spPr>
              <a:xfrm>
                <a:off x="382300" y="1775650"/>
                <a:ext cx="220225" cy="84950"/>
              </a:xfrm>
              <a:custGeom>
                <a:avLst/>
                <a:gdLst/>
                <a:ahLst/>
                <a:cxnLst/>
                <a:rect l="l" t="t" r="r" b="b"/>
                <a:pathLst>
                  <a:path w="8809" h="3398" extrusionOk="0">
                    <a:moveTo>
                      <a:pt x="79" y="1"/>
                    </a:moveTo>
                    <a:lnTo>
                      <a:pt x="0" y="80"/>
                    </a:lnTo>
                    <a:lnTo>
                      <a:pt x="40" y="159"/>
                    </a:lnTo>
                    <a:lnTo>
                      <a:pt x="79" y="198"/>
                    </a:lnTo>
                    <a:lnTo>
                      <a:pt x="8651" y="3398"/>
                    </a:lnTo>
                    <a:lnTo>
                      <a:pt x="8769" y="3398"/>
                    </a:lnTo>
                    <a:lnTo>
                      <a:pt x="8809" y="3358"/>
                    </a:lnTo>
                    <a:lnTo>
                      <a:pt x="8809" y="3279"/>
                    </a:lnTo>
                    <a:lnTo>
                      <a:pt x="8730" y="3200"/>
                    </a:ln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8"/>
              <p:cNvSpPr/>
              <p:nvPr/>
            </p:nvSpPr>
            <p:spPr>
              <a:xfrm>
                <a:off x="367475" y="1817125"/>
                <a:ext cx="219250" cy="84950"/>
              </a:xfrm>
              <a:custGeom>
                <a:avLst/>
                <a:gdLst/>
                <a:ahLst/>
                <a:cxnLst/>
                <a:rect l="l" t="t" r="r" b="b"/>
                <a:pathLst>
                  <a:path w="8770" h="3398" extrusionOk="0">
                    <a:moveTo>
                      <a:pt x="40" y="1"/>
                    </a:moveTo>
                    <a:lnTo>
                      <a:pt x="1" y="40"/>
                    </a:lnTo>
                    <a:lnTo>
                      <a:pt x="1" y="119"/>
                    </a:lnTo>
                    <a:lnTo>
                      <a:pt x="80" y="198"/>
                    </a:lnTo>
                    <a:lnTo>
                      <a:pt x="8651" y="3398"/>
                    </a:lnTo>
                    <a:lnTo>
                      <a:pt x="8691" y="3398"/>
                    </a:lnTo>
                    <a:lnTo>
                      <a:pt x="8730" y="3358"/>
                    </a:lnTo>
                    <a:lnTo>
                      <a:pt x="8770" y="3319"/>
                    </a:lnTo>
                    <a:lnTo>
                      <a:pt x="8770" y="3240"/>
                    </a:lnTo>
                    <a:lnTo>
                      <a:pt x="8730" y="320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8"/>
              <p:cNvSpPr/>
              <p:nvPr/>
            </p:nvSpPr>
            <p:spPr>
              <a:xfrm>
                <a:off x="352675" y="1857625"/>
                <a:ext cx="219250" cy="84950"/>
              </a:xfrm>
              <a:custGeom>
                <a:avLst/>
                <a:gdLst/>
                <a:ahLst/>
                <a:cxnLst/>
                <a:rect l="l" t="t" r="r" b="b"/>
                <a:pathLst>
                  <a:path w="8770" h="3398" extrusionOk="0">
                    <a:moveTo>
                      <a:pt x="40" y="0"/>
                    </a:moveTo>
                    <a:lnTo>
                      <a:pt x="0" y="79"/>
                    </a:lnTo>
                    <a:lnTo>
                      <a:pt x="0" y="158"/>
                    </a:lnTo>
                    <a:lnTo>
                      <a:pt x="40" y="198"/>
                    </a:lnTo>
                    <a:lnTo>
                      <a:pt x="8611" y="3397"/>
                    </a:lnTo>
                    <a:lnTo>
                      <a:pt x="8730" y="3397"/>
                    </a:lnTo>
                    <a:lnTo>
                      <a:pt x="8769" y="3358"/>
                    </a:lnTo>
                    <a:lnTo>
                      <a:pt x="8769" y="3279"/>
                    </a:lnTo>
                    <a:lnTo>
                      <a:pt x="8690" y="320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8"/>
              <p:cNvSpPr/>
              <p:nvPr/>
            </p:nvSpPr>
            <p:spPr>
              <a:xfrm>
                <a:off x="336875" y="1899100"/>
                <a:ext cx="219250" cy="84950"/>
              </a:xfrm>
              <a:custGeom>
                <a:avLst/>
                <a:gdLst/>
                <a:ahLst/>
                <a:cxnLst/>
                <a:rect l="l" t="t" r="r" b="b"/>
                <a:pathLst>
                  <a:path w="8770" h="3398" extrusionOk="0">
                    <a:moveTo>
                      <a:pt x="40" y="0"/>
                    </a:moveTo>
                    <a:lnTo>
                      <a:pt x="0" y="40"/>
                    </a:lnTo>
                    <a:lnTo>
                      <a:pt x="0" y="119"/>
                    </a:lnTo>
                    <a:lnTo>
                      <a:pt x="79" y="198"/>
                    </a:lnTo>
                    <a:lnTo>
                      <a:pt x="8651" y="3397"/>
                    </a:lnTo>
                    <a:lnTo>
                      <a:pt x="8730" y="3397"/>
                    </a:lnTo>
                    <a:lnTo>
                      <a:pt x="8769" y="3318"/>
                    </a:lnTo>
                    <a:lnTo>
                      <a:pt x="8769" y="3239"/>
                    </a:lnTo>
                    <a:lnTo>
                      <a:pt x="8730" y="320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8"/>
              <p:cNvSpPr/>
              <p:nvPr/>
            </p:nvSpPr>
            <p:spPr>
              <a:xfrm>
                <a:off x="322050" y="1939575"/>
                <a:ext cx="219250" cy="85950"/>
              </a:xfrm>
              <a:custGeom>
                <a:avLst/>
                <a:gdLst/>
                <a:ahLst/>
                <a:cxnLst/>
                <a:rect l="l" t="t" r="r" b="b"/>
                <a:pathLst>
                  <a:path w="8770" h="3438" extrusionOk="0">
                    <a:moveTo>
                      <a:pt x="40" y="1"/>
                    </a:moveTo>
                    <a:lnTo>
                      <a:pt x="1" y="80"/>
                    </a:lnTo>
                    <a:lnTo>
                      <a:pt x="1" y="159"/>
                    </a:lnTo>
                    <a:lnTo>
                      <a:pt x="40" y="198"/>
                    </a:lnTo>
                    <a:lnTo>
                      <a:pt x="8612" y="3398"/>
                    </a:lnTo>
                    <a:lnTo>
                      <a:pt x="8651" y="3437"/>
                    </a:lnTo>
                    <a:lnTo>
                      <a:pt x="8730" y="3398"/>
                    </a:lnTo>
                    <a:lnTo>
                      <a:pt x="8770" y="3358"/>
                    </a:lnTo>
                    <a:lnTo>
                      <a:pt x="8770" y="3279"/>
                    </a:lnTo>
                    <a:lnTo>
                      <a:pt x="8691" y="320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8"/>
              <p:cNvSpPr/>
              <p:nvPr/>
            </p:nvSpPr>
            <p:spPr>
              <a:xfrm>
                <a:off x="455375" y="1523825"/>
                <a:ext cx="62225" cy="50400"/>
              </a:xfrm>
              <a:custGeom>
                <a:avLst/>
                <a:gdLst/>
                <a:ahLst/>
                <a:cxnLst/>
                <a:rect l="l" t="t" r="r" b="b"/>
                <a:pathLst>
                  <a:path w="2489" h="2016" extrusionOk="0">
                    <a:moveTo>
                      <a:pt x="1027" y="1"/>
                    </a:moveTo>
                    <a:lnTo>
                      <a:pt x="830" y="40"/>
                    </a:lnTo>
                    <a:lnTo>
                      <a:pt x="632" y="120"/>
                    </a:lnTo>
                    <a:lnTo>
                      <a:pt x="474" y="238"/>
                    </a:lnTo>
                    <a:lnTo>
                      <a:pt x="316" y="396"/>
                    </a:lnTo>
                    <a:lnTo>
                      <a:pt x="158" y="554"/>
                    </a:lnTo>
                    <a:lnTo>
                      <a:pt x="79" y="752"/>
                    </a:lnTo>
                    <a:lnTo>
                      <a:pt x="0" y="949"/>
                    </a:lnTo>
                    <a:lnTo>
                      <a:pt x="0" y="1186"/>
                    </a:lnTo>
                    <a:lnTo>
                      <a:pt x="0" y="1384"/>
                    </a:lnTo>
                    <a:lnTo>
                      <a:pt x="40" y="1621"/>
                    </a:lnTo>
                    <a:lnTo>
                      <a:pt x="119" y="1818"/>
                    </a:lnTo>
                    <a:lnTo>
                      <a:pt x="237" y="1976"/>
                    </a:lnTo>
                    <a:lnTo>
                      <a:pt x="316" y="2016"/>
                    </a:lnTo>
                    <a:lnTo>
                      <a:pt x="356" y="2016"/>
                    </a:lnTo>
                    <a:lnTo>
                      <a:pt x="395" y="1937"/>
                    </a:lnTo>
                    <a:lnTo>
                      <a:pt x="395" y="1858"/>
                    </a:lnTo>
                    <a:lnTo>
                      <a:pt x="316" y="1700"/>
                    </a:lnTo>
                    <a:lnTo>
                      <a:pt x="237" y="1542"/>
                    </a:lnTo>
                    <a:lnTo>
                      <a:pt x="198" y="1384"/>
                    </a:lnTo>
                    <a:lnTo>
                      <a:pt x="198" y="1186"/>
                    </a:lnTo>
                    <a:lnTo>
                      <a:pt x="237" y="1028"/>
                    </a:lnTo>
                    <a:lnTo>
                      <a:pt x="277" y="831"/>
                    </a:lnTo>
                    <a:lnTo>
                      <a:pt x="356" y="673"/>
                    </a:lnTo>
                    <a:lnTo>
                      <a:pt x="474" y="554"/>
                    </a:lnTo>
                    <a:lnTo>
                      <a:pt x="593" y="436"/>
                    </a:lnTo>
                    <a:lnTo>
                      <a:pt x="751" y="317"/>
                    </a:lnTo>
                    <a:lnTo>
                      <a:pt x="909" y="238"/>
                    </a:lnTo>
                    <a:lnTo>
                      <a:pt x="1067" y="199"/>
                    </a:lnTo>
                    <a:lnTo>
                      <a:pt x="1422" y="199"/>
                    </a:lnTo>
                    <a:lnTo>
                      <a:pt x="1620" y="238"/>
                    </a:lnTo>
                    <a:lnTo>
                      <a:pt x="1778" y="317"/>
                    </a:lnTo>
                    <a:lnTo>
                      <a:pt x="1896" y="436"/>
                    </a:lnTo>
                    <a:lnTo>
                      <a:pt x="2054" y="554"/>
                    </a:lnTo>
                    <a:lnTo>
                      <a:pt x="2133" y="712"/>
                    </a:lnTo>
                    <a:lnTo>
                      <a:pt x="2212" y="870"/>
                    </a:lnTo>
                    <a:lnTo>
                      <a:pt x="2252" y="1028"/>
                    </a:lnTo>
                    <a:lnTo>
                      <a:pt x="2291" y="1226"/>
                    </a:lnTo>
                    <a:lnTo>
                      <a:pt x="2291" y="1384"/>
                    </a:lnTo>
                    <a:lnTo>
                      <a:pt x="2252" y="1581"/>
                    </a:lnTo>
                    <a:lnTo>
                      <a:pt x="2252" y="1660"/>
                    </a:lnTo>
                    <a:lnTo>
                      <a:pt x="2291" y="1700"/>
                    </a:lnTo>
                    <a:lnTo>
                      <a:pt x="2370" y="1700"/>
                    </a:lnTo>
                    <a:lnTo>
                      <a:pt x="2449" y="1660"/>
                    </a:lnTo>
                    <a:lnTo>
                      <a:pt x="2489" y="1423"/>
                    </a:lnTo>
                    <a:lnTo>
                      <a:pt x="2489" y="1226"/>
                    </a:lnTo>
                    <a:lnTo>
                      <a:pt x="2489" y="989"/>
                    </a:lnTo>
                    <a:lnTo>
                      <a:pt x="2410" y="791"/>
                    </a:lnTo>
                    <a:lnTo>
                      <a:pt x="2331" y="594"/>
                    </a:lnTo>
                    <a:lnTo>
                      <a:pt x="2212" y="436"/>
                    </a:lnTo>
                    <a:lnTo>
                      <a:pt x="2054" y="278"/>
                    </a:lnTo>
                    <a:lnTo>
                      <a:pt x="1857" y="159"/>
                    </a:lnTo>
                    <a:lnTo>
                      <a:pt x="1659" y="40"/>
                    </a:lnTo>
                    <a:lnTo>
                      <a:pt x="14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8"/>
              <p:cNvSpPr/>
              <p:nvPr/>
            </p:nvSpPr>
            <p:spPr>
              <a:xfrm>
                <a:off x="491900" y="1537675"/>
                <a:ext cx="63225" cy="50375"/>
              </a:xfrm>
              <a:custGeom>
                <a:avLst/>
                <a:gdLst/>
                <a:ahLst/>
                <a:cxnLst/>
                <a:rect l="l" t="t" r="r" b="b"/>
                <a:pathLst>
                  <a:path w="2529" h="2015" extrusionOk="0">
                    <a:moveTo>
                      <a:pt x="1067" y="0"/>
                    </a:moveTo>
                    <a:lnTo>
                      <a:pt x="870" y="40"/>
                    </a:lnTo>
                    <a:lnTo>
                      <a:pt x="672" y="119"/>
                    </a:lnTo>
                    <a:lnTo>
                      <a:pt x="475" y="237"/>
                    </a:lnTo>
                    <a:lnTo>
                      <a:pt x="317" y="395"/>
                    </a:lnTo>
                    <a:lnTo>
                      <a:pt x="198" y="553"/>
                    </a:lnTo>
                    <a:lnTo>
                      <a:pt x="80" y="751"/>
                    </a:lnTo>
                    <a:lnTo>
                      <a:pt x="40" y="948"/>
                    </a:lnTo>
                    <a:lnTo>
                      <a:pt x="1" y="1185"/>
                    </a:lnTo>
                    <a:lnTo>
                      <a:pt x="1" y="1383"/>
                    </a:lnTo>
                    <a:lnTo>
                      <a:pt x="40" y="1620"/>
                    </a:lnTo>
                    <a:lnTo>
                      <a:pt x="119" y="1817"/>
                    </a:lnTo>
                    <a:lnTo>
                      <a:pt x="238" y="1975"/>
                    </a:lnTo>
                    <a:lnTo>
                      <a:pt x="317" y="2015"/>
                    </a:lnTo>
                    <a:lnTo>
                      <a:pt x="396" y="2015"/>
                    </a:lnTo>
                    <a:lnTo>
                      <a:pt x="435" y="1936"/>
                    </a:lnTo>
                    <a:lnTo>
                      <a:pt x="396" y="1857"/>
                    </a:lnTo>
                    <a:lnTo>
                      <a:pt x="317" y="1699"/>
                    </a:lnTo>
                    <a:lnTo>
                      <a:pt x="238" y="1541"/>
                    </a:lnTo>
                    <a:lnTo>
                      <a:pt x="238" y="1383"/>
                    </a:lnTo>
                    <a:lnTo>
                      <a:pt x="198" y="1185"/>
                    </a:lnTo>
                    <a:lnTo>
                      <a:pt x="238" y="1027"/>
                    </a:lnTo>
                    <a:lnTo>
                      <a:pt x="277" y="830"/>
                    </a:lnTo>
                    <a:lnTo>
                      <a:pt x="356" y="672"/>
                    </a:lnTo>
                    <a:lnTo>
                      <a:pt x="475" y="553"/>
                    </a:lnTo>
                    <a:lnTo>
                      <a:pt x="593" y="395"/>
                    </a:lnTo>
                    <a:lnTo>
                      <a:pt x="751" y="316"/>
                    </a:lnTo>
                    <a:lnTo>
                      <a:pt x="909" y="237"/>
                    </a:lnTo>
                    <a:lnTo>
                      <a:pt x="1107" y="198"/>
                    </a:lnTo>
                    <a:lnTo>
                      <a:pt x="1462" y="198"/>
                    </a:lnTo>
                    <a:lnTo>
                      <a:pt x="1620" y="237"/>
                    </a:lnTo>
                    <a:lnTo>
                      <a:pt x="1778" y="316"/>
                    </a:lnTo>
                    <a:lnTo>
                      <a:pt x="1936" y="435"/>
                    </a:lnTo>
                    <a:lnTo>
                      <a:pt x="2055" y="553"/>
                    </a:lnTo>
                    <a:lnTo>
                      <a:pt x="2173" y="711"/>
                    </a:lnTo>
                    <a:lnTo>
                      <a:pt x="2213" y="869"/>
                    </a:lnTo>
                    <a:lnTo>
                      <a:pt x="2292" y="1027"/>
                    </a:lnTo>
                    <a:lnTo>
                      <a:pt x="2292" y="1225"/>
                    </a:lnTo>
                    <a:lnTo>
                      <a:pt x="2292" y="1383"/>
                    </a:lnTo>
                    <a:lnTo>
                      <a:pt x="2252" y="1580"/>
                    </a:lnTo>
                    <a:lnTo>
                      <a:pt x="2252" y="1659"/>
                    </a:lnTo>
                    <a:lnTo>
                      <a:pt x="2331" y="1699"/>
                    </a:lnTo>
                    <a:lnTo>
                      <a:pt x="2410" y="1699"/>
                    </a:lnTo>
                    <a:lnTo>
                      <a:pt x="2450" y="1620"/>
                    </a:lnTo>
                    <a:lnTo>
                      <a:pt x="2489" y="1422"/>
                    </a:lnTo>
                    <a:lnTo>
                      <a:pt x="2529" y="1225"/>
                    </a:lnTo>
                    <a:lnTo>
                      <a:pt x="2489" y="988"/>
                    </a:lnTo>
                    <a:lnTo>
                      <a:pt x="2410" y="790"/>
                    </a:lnTo>
                    <a:lnTo>
                      <a:pt x="2331" y="593"/>
                    </a:lnTo>
                    <a:lnTo>
                      <a:pt x="2213" y="435"/>
                    </a:lnTo>
                    <a:lnTo>
                      <a:pt x="2055" y="277"/>
                    </a:lnTo>
                    <a:lnTo>
                      <a:pt x="1897" y="158"/>
                    </a:lnTo>
                    <a:lnTo>
                      <a:pt x="1699" y="40"/>
                    </a:lnTo>
                    <a:lnTo>
                      <a:pt x="15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8"/>
              <p:cNvSpPr/>
              <p:nvPr/>
            </p:nvSpPr>
            <p:spPr>
              <a:xfrm>
                <a:off x="529425" y="1551500"/>
                <a:ext cx="62250" cy="50375"/>
              </a:xfrm>
              <a:custGeom>
                <a:avLst/>
                <a:gdLst/>
                <a:ahLst/>
                <a:cxnLst/>
                <a:rect l="l" t="t" r="r" b="b"/>
                <a:pathLst>
                  <a:path w="2490" h="2015" extrusionOk="0">
                    <a:moveTo>
                      <a:pt x="1028" y="0"/>
                    </a:moveTo>
                    <a:lnTo>
                      <a:pt x="830" y="40"/>
                    </a:lnTo>
                    <a:lnTo>
                      <a:pt x="633" y="119"/>
                    </a:lnTo>
                    <a:lnTo>
                      <a:pt x="435" y="237"/>
                    </a:lnTo>
                    <a:lnTo>
                      <a:pt x="277" y="395"/>
                    </a:lnTo>
                    <a:lnTo>
                      <a:pt x="159" y="553"/>
                    </a:lnTo>
                    <a:lnTo>
                      <a:pt x="80" y="751"/>
                    </a:lnTo>
                    <a:lnTo>
                      <a:pt x="1" y="948"/>
                    </a:lnTo>
                    <a:lnTo>
                      <a:pt x="1" y="1185"/>
                    </a:lnTo>
                    <a:lnTo>
                      <a:pt x="1" y="1383"/>
                    </a:lnTo>
                    <a:lnTo>
                      <a:pt x="40" y="1620"/>
                    </a:lnTo>
                    <a:lnTo>
                      <a:pt x="119" y="1817"/>
                    </a:lnTo>
                    <a:lnTo>
                      <a:pt x="198" y="1975"/>
                    </a:lnTo>
                    <a:lnTo>
                      <a:pt x="317" y="2015"/>
                    </a:lnTo>
                    <a:lnTo>
                      <a:pt x="356" y="2015"/>
                    </a:lnTo>
                    <a:lnTo>
                      <a:pt x="396" y="1936"/>
                    </a:lnTo>
                    <a:lnTo>
                      <a:pt x="396" y="1857"/>
                    </a:lnTo>
                    <a:lnTo>
                      <a:pt x="277" y="1699"/>
                    </a:lnTo>
                    <a:lnTo>
                      <a:pt x="238" y="1541"/>
                    </a:lnTo>
                    <a:lnTo>
                      <a:pt x="198" y="1383"/>
                    </a:lnTo>
                    <a:lnTo>
                      <a:pt x="198" y="1185"/>
                    </a:lnTo>
                    <a:lnTo>
                      <a:pt x="198" y="1027"/>
                    </a:lnTo>
                    <a:lnTo>
                      <a:pt x="277" y="830"/>
                    </a:lnTo>
                    <a:lnTo>
                      <a:pt x="356" y="672"/>
                    </a:lnTo>
                    <a:lnTo>
                      <a:pt x="435" y="514"/>
                    </a:lnTo>
                    <a:lnTo>
                      <a:pt x="593" y="395"/>
                    </a:lnTo>
                    <a:lnTo>
                      <a:pt x="712" y="316"/>
                    </a:lnTo>
                    <a:lnTo>
                      <a:pt x="909" y="237"/>
                    </a:lnTo>
                    <a:lnTo>
                      <a:pt x="1067" y="198"/>
                    </a:lnTo>
                    <a:lnTo>
                      <a:pt x="1423" y="198"/>
                    </a:lnTo>
                    <a:lnTo>
                      <a:pt x="1581" y="237"/>
                    </a:lnTo>
                    <a:lnTo>
                      <a:pt x="1778" y="316"/>
                    </a:lnTo>
                    <a:lnTo>
                      <a:pt x="1897" y="435"/>
                    </a:lnTo>
                    <a:lnTo>
                      <a:pt x="2015" y="553"/>
                    </a:lnTo>
                    <a:lnTo>
                      <a:pt x="2134" y="711"/>
                    </a:lnTo>
                    <a:lnTo>
                      <a:pt x="2213" y="869"/>
                    </a:lnTo>
                    <a:lnTo>
                      <a:pt x="2252" y="1027"/>
                    </a:lnTo>
                    <a:lnTo>
                      <a:pt x="2292" y="1225"/>
                    </a:lnTo>
                    <a:lnTo>
                      <a:pt x="2252" y="1383"/>
                    </a:lnTo>
                    <a:lnTo>
                      <a:pt x="2213" y="1580"/>
                    </a:lnTo>
                    <a:lnTo>
                      <a:pt x="2252" y="1659"/>
                    </a:lnTo>
                    <a:lnTo>
                      <a:pt x="2292" y="1699"/>
                    </a:lnTo>
                    <a:lnTo>
                      <a:pt x="2371" y="1699"/>
                    </a:lnTo>
                    <a:lnTo>
                      <a:pt x="2410" y="1620"/>
                    </a:lnTo>
                    <a:lnTo>
                      <a:pt x="2489" y="1422"/>
                    </a:lnTo>
                    <a:lnTo>
                      <a:pt x="2489" y="1225"/>
                    </a:lnTo>
                    <a:lnTo>
                      <a:pt x="2450" y="988"/>
                    </a:lnTo>
                    <a:lnTo>
                      <a:pt x="2410" y="790"/>
                    </a:lnTo>
                    <a:lnTo>
                      <a:pt x="2292" y="593"/>
                    </a:lnTo>
                    <a:lnTo>
                      <a:pt x="2173" y="435"/>
                    </a:lnTo>
                    <a:lnTo>
                      <a:pt x="2055" y="277"/>
                    </a:lnTo>
                    <a:lnTo>
                      <a:pt x="1857" y="158"/>
                    </a:lnTo>
                    <a:lnTo>
                      <a:pt x="1660" y="40"/>
                    </a:lnTo>
                    <a:lnTo>
                      <a:pt x="14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8"/>
              <p:cNvSpPr/>
              <p:nvPr/>
            </p:nvSpPr>
            <p:spPr>
              <a:xfrm>
                <a:off x="565975" y="1565325"/>
                <a:ext cx="62225" cy="50375"/>
              </a:xfrm>
              <a:custGeom>
                <a:avLst/>
                <a:gdLst/>
                <a:ahLst/>
                <a:cxnLst/>
                <a:rect l="l" t="t" r="r" b="b"/>
                <a:pathLst>
                  <a:path w="2489" h="2015" extrusionOk="0">
                    <a:moveTo>
                      <a:pt x="1067" y="0"/>
                    </a:moveTo>
                    <a:lnTo>
                      <a:pt x="830" y="40"/>
                    </a:lnTo>
                    <a:lnTo>
                      <a:pt x="632" y="119"/>
                    </a:lnTo>
                    <a:lnTo>
                      <a:pt x="474" y="237"/>
                    </a:lnTo>
                    <a:lnTo>
                      <a:pt x="316" y="395"/>
                    </a:lnTo>
                    <a:lnTo>
                      <a:pt x="198" y="553"/>
                    </a:lnTo>
                    <a:lnTo>
                      <a:pt x="79" y="751"/>
                    </a:lnTo>
                    <a:lnTo>
                      <a:pt x="40" y="948"/>
                    </a:lnTo>
                    <a:lnTo>
                      <a:pt x="0" y="1185"/>
                    </a:lnTo>
                    <a:lnTo>
                      <a:pt x="0" y="1383"/>
                    </a:lnTo>
                    <a:lnTo>
                      <a:pt x="40" y="1580"/>
                    </a:lnTo>
                    <a:lnTo>
                      <a:pt x="119" y="1817"/>
                    </a:lnTo>
                    <a:lnTo>
                      <a:pt x="237" y="1975"/>
                    </a:lnTo>
                    <a:lnTo>
                      <a:pt x="316" y="2015"/>
                    </a:lnTo>
                    <a:lnTo>
                      <a:pt x="395" y="2015"/>
                    </a:lnTo>
                    <a:lnTo>
                      <a:pt x="435" y="1936"/>
                    </a:lnTo>
                    <a:lnTo>
                      <a:pt x="395" y="1857"/>
                    </a:lnTo>
                    <a:lnTo>
                      <a:pt x="316" y="1699"/>
                    </a:lnTo>
                    <a:lnTo>
                      <a:pt x="237" y="1541"/>
                    </a:lnTo>
                    <a:lnTo>
                      <a:pt x="198" y="1343"/>
                    </a:lnTo>
                    <a:lnTo>
                      <a:pt x="198" y="1185"/>
                    </a:lnTo>
                    <a:lnTo>
                      <a:pt x="237" y="988"/>
                    </a:lnTo>
                    <a:lnTo>
                      <a:pt x="277" y="830"/>
                    </a:lnTo>
                    <a:lnTo>
                      <a:pt x="356" y="672"/>
                    </a:lnTo>
                    <a:lnTo>
                      <a:pt x="474" y="514"/>
                    </a:lnTo>
                    <a:lnTo>
                      <a:pt x="593" y="395"/>
                    </a:lnTo>
                    <a:lnTo>
                      <a:pt x="751" y="316"/>
                    </a:lnTo>
                    <a:lnTo>
                      <a:pt x="909" y="237"/>
                    </a:lnTo>
                    <a:lnTo>
                      <a:pt x="1067" y="198"/>
                    </a:lnTo>
                    <a:lnTo>
                      <a:pt x="1422" y="198"/>
                    </a:lnTo>
                    <a:lnTo>
                      <a:pt x="1620" y="237"/>
                    </a:lnTo>
                    <a:lnTo>
                      <a:pt x="1778" y="316"/>
                    </a:lnTo>
                    <a:lnTo>
                      <a:pt x="1936" y="435"/>
                    </a:lnTo>
                    <a:lnTo>
                      <a:pt x="2054" y="553"/>
                    </a:lnTo>
                    <a:lnTo>
                      <a:pt x="2133" y="711"/>
                    </a:lnTo>
                    <a:lnTo>
                      <a:pt x="2212" y="869"/>
                    </a:lnTo>
                    <a:lnTo>
                      <a:pt x="2291" y="1027"/>
                    </a:lnTo>
                    <a:lnTo>
                      <a:pt x="2291" y="1225"/>
                    </a:lnTo>
                    <a:lnTo>
                      <a:pt x="2291" y="1383"/>
                    </a:lnTo>
                    <a:lnTo>
                      <a:pt x="2252" y="1580"/>
                    </a:lnTo>
                    <a:lnTo>
                      <a:pt x="2252" y="1659"/>
                    </a:lnTo>
                    <a:lnTo>
                      <a:pt x="2291" y="1699"/>
                    </a:lnTo>
                    <a:lnTo>
                      <a:pt x="2410" y="1699"/>
                    </a:lnTo>
                    <a:lnTo>
                      <a:pt x="2449" y="1620"/>
                    </a:lnTo>
                    <a:lnTo>
                      <a:pt x="2489" y="1422"/>
                    </a:lnTo>
                    <a:lnTo>
                      <a:pt x="2489" y="1225"/>
                    </a:lnTo>
                    <a:lnTo>
                      <a:pt x="2489" y="988"/>
                    </a:lnTo>
                    <a:lnTo>
                      <a:pt x="2410" y="790"/>
                    </a:lnTo>
                    <a:lnTo>
                      <a:pt x="2331" y="593"/>
                    </a:lnTo>
                    <a:lnTo>
                      <a:pt x="2212" y="435"/>
                    </a:lnTo>
                    <a:lnTo>
                      <a:pt x="2054" y="277"/>
                    </a:lnTo>
                    <a:lnTo>
                      <a:pt x="1896" y="158"/>
                    </a:lnTo>
                    <a:lnTo>
                      <a:pt x="1699" y="40"/>
                    </a:lnTo>
                    <a:lnTo>
                      <a:pt x="14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8"/>
              <p:cNvSpPr/>
              <p:nvPr/>
            </p:nvSpPr>
            <p:spPr>
              <a:xfrm>
                <a:off x="602500" y="1578150"/>
                <a:ext cx="63225" cy="51375"/>
              </a:xfrm>
              <a:custGeom>
                <a:avLst/>
                <a:gdLst/>
                <a:ahLst/>
                <a:cxnLst/>
                <a:rect l="l" t="t" r="r" b="b"/>
                <a:pathLst>
                  <a:path w="2529" h="2055" extrusionOk="0">
                    <a:moveTo>
                      <a:pt x="1265" y="1"/>
                    </a:moveTo>
                    <a:lnTo>
                      <a:pt x="1067" y="40"/>
                    </a:lnTo>
                    <a:lnTo>
                      <a:pt x="870" y="80"/>
                    </a:lnTo>
                    <a:lnTo>
                      <a:pt x="672" y="159"/>
                    </a:lnTo>
                    <a:lnTo>
                      <a:pt x="475" y="277"/>
                    </a:lnTo>
                    <a:lnTo>
                      <a:pt x="317" y="435"/>
                    </a:lnTo>
                    <a:lnTo>
                      <a:pt x="198" y="593"/>
                    </a:lnTo>
                    <a:lnTo>
                      <a:pt x="119" y="791"/>
                    </a:lnTo>
                    <a:lnTo>
                      <a:pt x="40" y="988"/>
                    </a:lnTo>
                    <a:lnTo>
                      <a:pt x="1" y="1225"/>
                    </a:lnTo>
                    <a:lnTo>
                      <a:pt x="1" y="1423"/>
                    </a:lnTo>
                    <a:lnTo>
                      <a:pt x="80" y="1620"/>
                    </a:lnTo>
                    <a:lnTo>
                      <a:pt x="119" y="1818"/>
                    </a:lnTo>
                    <a:lnTo>
                      <a:pt x="238" y="2015"/>
                    </a:lnTo>
                    <a:lnTo>
                      <a:pt x="317" y="2055"/>
                    </a:lnTo>
                    <a:lnTo>
                      <a:pt x="396" y="2055"/>
                    </a:lnTo>
                    <a:lnTo>
                      <a:pt x="435" y="1976"/>
                    </a:lnTo>
                    <a:lnTo>
                      <a:pt x="435" y="1897"/>
                    </a:lnTo>
                    <a:lnTo>
                      <a:pt x="317" y="1739"/>
                    </a:lnTo>
                    <a:lnTo>
                      <a:pt x="277" y="1581"/>
                    </a:lnTo>
                    <a:lnTo>
                      <a:pt x="238" y="1383"/>
                    </a:lnTo>
                    <a:lnTo>
                      <a:pt x="238" y="1225"/>
                    </a:lnTo>
                    <a:lnTo>
                      <a:pt x="238" y="1028"/>
                    </a:lnTo>
                    <a:lnTo>
                      <a:pt x="277" y="870"/>
                    </a:lnTo>
                    <a:lnTo>
                      <a:pt x="356" y="712"/>
                    </a:lnTo>
                    <a:lnTo>
                      <a:pt x="475" y="554"/>
                    </a:lnTo>
                    <a:lnTo>
                      <a:pt x="593" y="435"/>
                    </a:lnTo>
                    <a:lnTo>
                      <a:pt x="751" y="356"/>
                    </a:lnTo>
                    <a:lnTo>
                      <a:pt x="909" y="277"/>
                    </a:lnTo>
                    <a:lnTo>
                      <a:pt x="1107" y="238"/>
                    </a:lnTo>
                    <a:lnTo>
                      <a:pt x="1462" y="238"/>
                    </a:lnTo>
                    <a:lnTo>
                      <a:pt x="1620" y="277"/>
                    </a:lnTo>
                    <a:lnTo>
                      <a:pt x="1778" y="356"/>
                    </a:lnTo>
                    <a:lnTo>
                      <a:pt x="1936" y="475"/>
                    </a:lnTo>
                    <a:lnTo>
                      <a:pt x="2055" y="593"/>
                    </a:lnTo>
                    <a:lnTo>
                      <a:pt x="2173" y="751"/>
                    </a:lnTo>
                    <a:lnTo>
                      <a:pt x="2252" y="909"/>
                    </a:lnTo>
                    <a:lnTo>
                      <a:pt x="2292" y="1067"/>
                    </a:lnTo>
                    <a:lnTo>
                      <a:pt x="2292" y="1265"/>
                    </a:lnTo>
                    <a:lnTo>
                      <a:pt x="2292" y="1423"/>
                    </a:lnTo>
                    <a:lnTo>
                      <a:pt x="2252" y="1620"/>
                    </a:lnTo>
                    <a:lnTo>
                      <a:pt x="2252" y="1699"/>
                    </a:lnTo>
                    <a:lnTo>
                      <a:pt x="2331" y="1739"/>
                    </a:lnTo>
                    <a:lnTo>
                      <a:pt x="2410" y="1739"/>
                    </a:lnTo>
                    <a:lnTo>
                      <a:pt x="2450" y="1660"/>
                    </a:lnTo>
                    <a:lnTo>
                      <a:pt x="2489" y="1462"/>
                    </a:lnTo>
                    <a:lnTo>
                      <a:pt x="2529" y="1265"/>
                    </a:lnTo>
                    <a:lnTo>
                      <a:pt x="2489" y="1028"/>
                    </a:lnTo>
                    <a:lnTo>
                      <a:pt x="2450" y="830"/>
                    </a:lnTo>
                    <a:lnTo>
                      <a:pt x="2331" y="633"/>
                    </a:lnTo>
                    <a:lnTo>
                      <a:pt x="2213" y="475"/>
                    </a:lnTo>
                    <a:lnTo>
                      <a:pt x="2055" y="317"/>
                    </a:lnTo>
                    <a:lnTo>
                      <a:pt x="1897" y="198"/>
                    </a:lnTo>
                    <a:lnTo>
                      <a:pt x="1699" y="80"/>
                    </a:lnTo>
                    <a:lnTo>
                      <a:pt x="1502" y="40"/>
                    </a:lnTo>
                    <a:lnTo>
                      <a:pt x="1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8"/>
              <p:cNvSpPr/>
              <p:nvPr/>
            </p:nvSpPr>
            <p:spPr>
              <a:xfrm>
                <a:off x="640025" y="1591975"/>
                <a:ext cx="62250" cy="51375"/>
              </a:xfrm>
              <a:custGeom>
                <a:avLst/>
                <a:gdLst/>
                <a:ahLst/>
                <a:cxnLst/>
                <a:rect l="l" t="t" r="r" b="b"/>
                <a:pathLst>
                  <a:path w="2490" h="2055" extrusionOk="0">
                    <a:moveTo>
                      <a:pt x="1265" y="1"/>
                    </a:moveTo>
                    <a:lnTo>
                      <a:pt x="1028" y="40"/>
                    </a:lnTo>
                    <a:lnTo>
                      <a:pt x="830" y="80"/>
                    </a:lnTo>
                    <a:lnTo>
                      <a:pt x="633" y="159"/>
                    </a:lnTo>
                    <a:lnTo>
                      <a:pt x="475" y="277"/>
                    </a:lnTo>
                    <a:lnTo>
                      <a:pt x="317" y="435"/>
                    </a:lnTo>
                    <a:lnTo>
                      <a:pt x="159" y="593"/>
                    </a:lnTo>
                    <a:lnTo>
                      <a:pt x="80" y="791"/>
                    </a:lnTo>
                    <a:lnTo>
                      <a:pt x="1" y="988"/>
                    </a:lnTo>
                    <a:lnTo>
                      <a:pt x="1" y="1225"/>
                    </a:lnTo>
                    <a:lnTo>
                      <a:pt x="1" y="1423"/>
                    </a:lnTo>
                    <a:lnTo>
                      <a:pt x="40" y="1620"/>
                    </a:lnTo>
                    <a:lnTo>
                      <a:pt x="119" y="1818"/>
                    </a:lnTo>
                    <a:lnTo>
                      <a:pt x="238" y="2015"/>
                    </a:lnTo>
                    <a:lnTo>
                      <a:pt x="317" y="2055"/>
                    </a:lnTo>
                    <a:lnTo>
                      <a:pt x="356" y="2055"/>
                    </a:lnTo>
                    <a:lnTo>
                      <a:pt x="396" y="1976"/>
                    </a:lnTo>
                    <a:lnTo>
                      <a:pt x="396" y="1897"/>
                    </a:lnTo>
                    <a:lnTo>
                      <a:pt x="317" y="1739"/>
                    </a:lnTo>
                    <a:lnTo>
                      <a:pt x="238" y="1581"/>
                    </a:lnTo>
                    <a:lnTo>
                      <a:pt x="198" y="1383"/>
                    </a:lnTo>
                    <a:lnTo>
                      <a:pt x="198" y="1225"/>
                    </a:lnTo>
                    <a:lnTo>
                      <a:pt x="238" y="1028"/>
                    </a:lnTo>
                    <a:lnTo>
                      <a:pt x="277" y="870"/>
                    </a:lnTo>
                    <a:lnTo>
                      <a:pt x="356" y="712"/>
                    </a:lnTo>
                    <a:lnTo>
                      <a:pt x="475" y="554"/>
                    </a:lnTo>
                    <a:lnTo>
                      <a:pt x="593" y="435"/>
                    </a:lnTo>
                    <a:lnTo>
                      <a:pt x="751" y="356"/>
                    </a:lnTo>
                    <a:lnTo>
                      <a:pt x="909" y="277"/>
                    </a:lnTo>
                    <a:lnTo>
                      <a:pt x="1067" y="238"/>
                    </a:lnTo>
                    <a:lnTo>
                      <a:pt x="1423" y="238"/>
                    </a:lnTo>
                    <a:lnTo>
                      <a:pt x="1620" y="277"/>
                    </a:lnTo>
                    <a:lnTo>
                      <a:pt x="1778" y="356"/>
                    </a:lnTo>
                    <a:lnTo>
                      <a:pt x="1897" y="475"/>
                    </a:lnTo>
                    <a:lnTo>
                      <a:pt x="2055" y="593"/>
                    </a:lnTo>
                    <a:lnTo>
                      <a:pt x="2134" y="751"/>
                    </a:lnTo>
                    <a:lnTo>
                      <a:pt x="2213" y="909"/>
                    </a:lnTo>
                    <a:lnTo>
                      <a:pt x="2252" y="1067"/>
                    </a:lnTo>
                    <a:lnTo>
                      <a:pt x="2292" y="1265"/>
                    </a:lnTo>
                    <a:lnTo>
                      <a:pt x="2292" y="1423"/>
                    </a:lnTo>
                    <a:lnTo>
                      <a:pt x="2252" y="1620"/>
                    </a:lnTo>
                    <a:lnTo>
                      <a:pt x="2252" y="1699"/>
                    </a:lnTo>
                    <a:lnTo>
                      <a:pt x="2292" y="1739"/>
                    </a:lnTo>
                    <a:lnTo>
                      <a:pt x="2371" y="1739"/>
                    </a:lnTo>
                    <a:lnTo>
                      <a:pt x="2450" y="1660"/>
                    </a:lnTo>
                    <a:lnTo>
                      <a:pt x="2489" y="1462"/>
                    </a:lnTo>
                    <a:lnTo>
                      <a:pt x="2489" y="1265"/>
                    </a:lnTo>
                    <a:lnTo>
                      <a:pt x="2489" y="1028"/>
                    </a:lnTo>
                    <a:lnTo>
                      <a:pt x="2410" y="830"/>
                    </a:lnTo>
                    <a:lnTo>
                      <a:pt x="2331" y="633"/>
                    </a:lnTo>
                    <a:lnTo>
                      <a:pt x="2213" y="475"/>
                    </a:lnTo>
                    <a:lnTo>
                      <a:pt x="2055" y="317"/>
                    </a:lnTo>
                    <a:lnTo>
                      <a:pt x="1857" y="159"/>
                    </a:lnTo>
                    <a:lnTo>
                      <a:pt x="1660" y="80"/>
                    </a:lnTo>
                    <a:lnTo>
                      <a:pt x="1462" y="40"/>
                    </a:lnTo>
                    <a:lnTo>
                      <a:pt x="1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8"/>
              <p:cNvSpPr/>
              <p:nvPr/>
            </p:nvSpPr>
            <p:spPr>
              <a:xfrm>
                <a:off x="676575" y="1605800"/>
                <a:ext cx="63225" cy="51375"/>
              </a:xfrm>
              <a:custGeom>
                <a:avLst/>
                <a:gdLst/>
                <a:ahLst/>
                <a:cxnLst/>
                <a:rect l="l" t="t" r="r" b="b"/>
                <a:pathLst>
                  <a:path w="2529" h="2055" extrusionOk="0">
                    <a:moveTo>
                      <a:pt x="1264" y="1"/>
                    </a:moveTo>
                    <a:lnTo>
                      <a:pt x="1067" y="40"/>
                    </a:lnTo>
                    <a:lnTo>
                      <a:pt x="869" y="80"/>
                    </a:lnTo>
                    <a:lnTo>
                      <a:pt x="672" y="159"/>
                    </a:lnTo>
                    <a:lnTo>
                      <a:pt x="474" y="277"/>
                    </a:lnTo>
                    <a:lnTo>
                      <a:pt x="316" y="435"/>
                    </a:lnTo>
                    <a:lnTo>
                      <a:pt x="198" y="593"/>
                    </a:lnTo>
                    <a:lnTo>
                      <a:pt x="79" y="791"/>
                    </a:lnTo>
                    <a:lnTo>
                      <a:pt x="40" y="988"/>
                    </a:lnTo>
                    <a:lnTo>
                      <a:pt x="0" y="1225"/>
                    </a:lnTo>
                    <a:lnTo>
                      <a:pt x="0" y="1423"/>
                    </a:lnTo>
                    <a:lnTo>
                      <a:pt x="40" y="1620"/>
                    </a:lnTo>
                    <a:lnTo>
                      <a:pt x="119" y="1818"/>
                    </a:lnTo>
                    <a:lnTo>
                      <a:pt x="237" y="2015"/>
                    </a:lnTo>
                    <a:lnTo>
                      <a:pt x="316" y="2055"/>
                    </a:lnTo>
                    <a:lnTo>
                      <a:pt x="395" y="2055"/>
                    </a:lnTo>
                    <a:lnTo>
                      <a:pt x="435" y="1976"/>
                    </a:lnTo>
                    <a:lnTo>
                      <a:pt x="395" y="1897"/>
                    </a:lnTo>
                    <a:lnTo>
                      <a:pt x="316" y="1739"/>
                    </a:lnTo>
                    <a:lnTo>
                      <a:pt x="237" y="1581"/>
                    </a:lnTo>
                    <a:lnTo>
                      <a:pt x="237" y="1383"/>
                    </a:lnTo>
                    <a:lnTo>
                      <a:pt x="198" y="1225"/>
                    </a:lnTo>
                    <a:lnTo>
                      <a:pt x="237" y="1028"/>
                    </a:lnTo>
                    <a:lnTo>
                      <a:pt x="277" y="870"/>
                    </a:lnTo>
                    <a:lnTo>
                      <a:pt x="356" y="712"/>
                    </a:lnTo>
                    <a:lnTo>
                      <a:pt x="474" y="554"/>
                    </a:lnTo>
                    <a:lnTo>
                      <a:pt x="593" y="435"/>
                    </a:lnTo>
                    <a:lnTo>
                      <a:pt x="751" y="356"/>
                    </a:lnTo>
                    <a:lnTo>
                      <a:pt x="909" y="277"/>
                    </a:lnTo>
                    <a:lnTo>
                      <a:pt x="1106" y="238"/>
                    </a:lnTo>
                    <a:lnTo>
                      <a:pt x="1462" y="238"/>
                    </a:lnTo>
                    <a:lnTo>
                      <a:pt x="1620" y="277"/>
                    </a:lnTo>
                    <a:lnTo>
                      <a:pt x="1778" y="356"/>
                    </a:lnTo>
                    <a:lnTo>
                      <a:pt x="1936" y="475"/>
                    </a:lnTo>
                    <a:lnTo>
                      <a:pt x="2054" y="593"/>
                    </a:lnTo>
                    <a:lnTo>
                      <a:pt x="2173" y="751"/>
                    </a:lnTo>
                    <a:lnTo>
                      <a:pt x="2212" y="909"/>
                    </a:lnTo>
                    <a:lnTo>
                      <a:pt x="2291" y="1067"/>
                    </a:lnTo>
                    <a:lnTo>
                      <a:pt x="2291" y="1265"/>
                    </a:lnTo>
                    <a:lnTo>
                      <a:pt x="2291" y="1423"/>
                    </a:lnTo>
                    <a:lnTo>
                      <a:pt x="2252" y="1581"/>
                    </a:lnTo>
                    <a:lnTo>
                      <a:pt x="2252" y="1699"/>
                    </a:lnTo>
                    <a:lnTo>
                      <a:pt x="2331" y="1739"/>
                    </a:lnTo>
                    <a:lnTo>
                      <a:pt x="2410" y="1739"/>
                    </a:lnTo>
                    <a:lnTo>
                      <a:pt x="2449" y="1660"/>
                    </a:lnTo>
                    <a:lnTo>
                      <a:pt x="2489" y="1462"/>
                    </a:lnTo>
                    <a:lnTo>
                      <a:pt x="2528" y="1225"/>
                    </a:lnTo>
                    <a:lnTo>
                      <a:pt x="2489" y="1028"/>
                    </a:lnTo>
                    <a:lnTo>
                      <a:pt x="2410" y="830"/>
                    </a:lnTo>
                    <a:lnTo>
                      <a:pt x="2331" y="633"/>
                    </a:lnTo>
                    <a:lnTo>
                      <a:pt x="2212" y="435"/>
                    </a:lnTo>
                    <a:lnTo>
                      <a:pt x="2054" y="317"/>
                    </a:lnTo>
                    <a:lnTo>
                      <a:pt x="1896" y="159"/>
                    </a:lnTo>
                    <a:lnTo>
                      <a:pt x="1699" y="80"/>
                    </a:lnTo>
                    <a:lnTo>
                      <a:pt x="1501" y="40"/>
                    </a:lnTo>
                    <a:lnTo>
                      <a:pt x="1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8"/>
              <p:cNvSpPr/>
              <p:nvPr/>
            </p:nvSpPr>
            <p:spPr>
              <a:xfrm>
                <a:off x="557075" y="1646300"/>
                <a:ext cx="172850" cy="453300"/>
              </a:xfrm>
              <a:custGeom>
                <a:avLst/>
                <a:gdLst/>
                <a:ahLst/>
                <a:cxnLst/>
                <a:rect l="l" t="t" r="r" b="b"/>
                <a:pathLst>
                  <a:path w="6914" h="18132" extrusionOk="0">
                    <a:moveTo>
                      <a:pt x="6755" y="0"/>
                    </a:moveTo>
                    <a:lnTo>
                      <a:pt x="6716" y="40"/>
                    </a:lnTo>
                    <a:lnTo>
                      <a:pt x="1" y="17973"/>
                    </a:lnTo>
                    <a:lnTo>
                      <a:pt x="1" y="18052"/>
                    </a:lnTo>
                    <a:lnTo>
                      <a:pt x="80" y="18131"/>
                    </a:lnTo>
                    <a:lnTo>
                      <a:pt x="159" y="18131"/>
                    </a:lnTo>
                    <a:lnTo>
                      <a:pt x="198" y="18052"/>
                    </a:lnTo>
                    <a:lnTo>
                      <a:pt x="6913" y="119"/>
                    </a:lnTo>
                    <a:lnTo>
                      <a:pt x="6913" y="40"/>
                    </a:lnTo>
                    <a:lnTo>
                      <a:pt x="68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8"/>
              <p:cNvSpPr/>
              <p:nvPr/>
            </p:nvSpPr>
            <p:spPr>
              <a:xfrm>
                <a:off x="640025" y="1689750"/>
                <a:ext cx="95825" cy="250850"/>
              </a:xfrm>
              <a:custGeom>
                <a:avLst/>
                <a:gdLst/>
                <a:ahLst/>
                <a:cxnLst/>
                <a:rect l="l" t="t" r="r" b="b"/>
                <a:pathLst>
                  <a:path w="3833" h="10034" extrusionOk="0">
                    <a:moveTo>
                      <a:pt x="3714" y="0"/>
                    </a:moveTo>
                    <a:lnTo>
                      <a:pt x="3635" y="40"/>
                    </a:lnTo>
                    <a:lnTo>
                      <a:pt x="1" y="9875"/>
                    </a:lnTo>
                    <a:lnTo>
                      <a:pt x="1" y="9954"/>
                    </a:lnTo>
                    <a:lnTo>
                      <a:pt x="40" y="9994"/>
                    </a:lnTo>
                    <a:lnTo>
                      <a:pt x="80" y="10033"/>
                    </a:lnTo>
                    <a:lnTo>
                      <a:pt x="159" y="9994"/>
                    </a:lnTo>
                    <a:lnTo>
                      <a:pt x="198" y="9954"/>
                    </a:lnTo>
                    <a:lnTo>
                      <a:pt x="3832" y="119"/>
                    </a:lnTo>
                    <a:lnTo>
                      <a:pt x="3832" y="40"/>
                    </a:lnTo>
                    <a:lnTo>
                      <a:pt x="37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8"/>
              <p:cNvSpPr/>
              <p:nvPr/>
            </p:nvSpPr>
            <p:spPr>
              <a:xfrm>
                <a:off x="588675" y="1971175"/>
                <a:ext cx="42500" cy="105700"/>
              </a:xfrm>
              <a:custGeom>
                <a:avLst/>
                <a:gdLst/>
                <a:ahLst/>
                <a:cxnLst/>
                <a:rect l="l" t="t" r="r" b="b"/>
                <a:pathLst>
                  <a:path w="1700" h="4228" extrusionOk="0">
                    <a:moveTo>
                      <a:pt x="1581" y="1"/>
                    </a:moveTo>
                    <a:lnTo>
                      <a:pt x="1502" y="80"/>
                    </a:lnTo>
                    <a:lnTo>
                      <a:pt x="1" y="4109"/>
                    </a:lnTo>
                    <a:lnTo>
                      <a:pt x="1" y="4188"/>
                    </a:lnTo>
                    <a:lnTo>
                      <a:pt x="80" y="4228"/>
                    </a:lnTo>
                    <a:lnTo>
                      <a:pt x="159" y="4228"/>
                    </a:lnTo>
                    <a:lnTo>
                      <a:pt x="198" y="4149"/>
                    </a:lnTo>
                    <a:lnTo>
                      <a:pt x="1699" y="159"/>
                    </a:lnTo>
                    <a:lnTo>
                      <a:pt x="1699" y="80"/>
                    </a:lnTo>
                    <a:lnTo>
                      <a:pt x="1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 name="Google Shape;720;p18"/>
            <p:cNvGrpSpPr/>
            <p:nvPr/>
          </p:nvGrpSpPr>
          <p:grpSpPr>
            <a:xfrm>
              <a:off x="2874675" y="2256515"/>
              <a:ext cx="368394" cy="609146"/>
              <a:chOff x="2874675" y="2256515"/>
              <a:chExt cx="368394" cy="609146"/>
            </a:xfrm>
          </p:grpSpPr>
          <p:sp>
            <p:nvSpPr>
              <p:cNvPr id="721" name="Google Shape;721;p18"/>
              <p:cNvSpPr/>
              <p:nvPr/>
            </p:nvSpPr>
            <p:spPr>
              <a:xfrm>
                <a:off x="2874675" y="2256515"/>
                <a:ext cx="368394" cy="609146"/>
              </a:xfrm>
              <a:custGeom>
                <a:avLst/>
                <a:gdLst/>
                <a:ahLst/>
                <a:cxnLst/>
                <a:rect l="l" t="t" r="r" b="b"/>
                <a:pathLst>
                  <a:path w="9126" h="15090" extrusionOk="0">
                    <a:moveTo>
                      <a:pt x="7862" y="0"/>
                    </a:moveTo>
                    <a:lnTo>
                      <a:pt x="7585" y="40"/>
                    </a:lnTo>
                    <a:lnTo>
                      <a:pt x="7348" y="198"/>
                    </a:lnTo>
                    <a:lnTo>
                      <a:pt x="5610" y="1462"/>
                    </a:lnTo>
                    <a:lnTo>
                      <a:pt x="5413" y="1620"/>
                    </a:lnTo>
                    <a:lnTo>
                      <a:pt x="5255" y="1857"/>
                    </a:lnTo>
                    <a:lnTo>
                      <a:pt x="119" y="12719"/>
                    </a:lnTo>
                    <a:lnTo>
                      <a:pt x="40" y="12917"/>
                    </a:lnTo>
                    <a:lnTo>
                      <a:pt x="1" y="13114"/>
                    </a:lnTo>
                    <a:lnTo>
                      <a:pt x="1" y="13312"/>
                    </a:lnTo>
                    <a:lnTo>
                      <a:pt x="40" y="13509"/>
                    </a:lnTo>
                    <a:lnTo>
                      <a:pt x="159" y="13667"/>
                    </a:lnTo>
                    <a:lnTo>
                      <a:pt x="277" y="13825"/>
                    </a:lnTo>
                    <a:lnTo>
                      <a:pt x="396" y="13983"/>
                    </a:lnTo>
                    <a:lnTo>
                      <a:pt x="593" y="14062"/>
                    </a:lnTo>
                    <a:lnTo>
                      <a:pt x="2450" y="14971"/>
                    </a:lnTo>
                    <a:lnTo>
                      <a:pt x="2687" y="15050"/>
                    </a:lnTo>
                    <a:lnTo>
                      <a:pt x="2924" y="15089"/>
                    </a:lnTo>
                    <a:lnTo>
                      <a:pt x="3082" y="15050"/>
                    </a:lnTo>
                    <a:lnTo>
                      <a:pt x="3240" y="15010"/>
                    </a:lnTo>
                    <a:lnTo>
                      <a:pt x="3437" y="14931"/>
                    </a:lnTo>
                    <a:lnTo>
                      <a:pt x="3595" y="14813"/>
                    </a:lnTo>
                    <a:lnTo>
                      <a:pt x="3714" y="14655"/>
                    </a:lnTo>
                    <a:lnTo>
                      <a:pt x="3832" y="14497"/>
                    </a:lnTo>
                    <a:lnTo>
                      <a:pt x="9007" y="3634"/>
                    </a:lnTo>
                    <a:lnTo>
                      <a:pt x="9086" y="3397"/>
                    </a:lnTo>
                    <a:lnTo>
                      <a:pt x="9126" y="3121"/>
                    </a:lnTo>
                    <a:lnTo>
                      <a:pt x="8968" y="948"/>
                    </a:lnTo>
                    <a:lnTo>
                      <a:pt x="8928" y="672"/>
                    </a:lnTo>
                    <a:lnTo>
                      <a:pt x="8810" y="435"/>
                    </a:lnTo>
                    <a:lnTo>
                      <a:pt x="8652" y="237"/>
                    </a:lnTo>
                    <a:lnTo>
                      <a:pt x="8415" y="79"/>
                    </a:lnTo>
                    <a:lnTo>
                      <a:pt x="8138" y="0"/>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2" name="Google Shape;722;p18"/>
              <p:cNvGrpSpPr/>
              <p:nvPr/>
            </p:nvGrpSpPr>
            <p:grpSpPr>
              <a:xfrm>
                <a:off x="2916161" y="2298047"/>
                <a:ext cx="285479" cy="526231"/>
                <a:chOff x="675575" y="1656175"/>
                <a:chExt cx="176800" cy="325900"/>
              </a:xfrm>
            </p:grpSpPr>
            <p:sp>
              <p:nvSpPr>
                <p:cNvPr id="723" name="Google Shape;723;p18"/>
                <p:cNvSpPr/>
                <p:nvPr/>
              </p:nvSpPr>
              <p:spPr>
                <a:xfrm>
                  <a:off x="675575" y="1687775"/>
                  <a:ext cx="176800" cy="294300"/>
                </a:xfrm>
                <a:custGeom>
                  <a:avLst/>
                  <a:gdLst/>
                  <a:ahLst/>
                  <a:cxnLst/>
                  <a:rect l="l" t="t" r="r" b="b"/>
                  <a:pathLst>
                    <a:path w="7072" h="11772" extrusionOk="0">
                      <a:moveTo>
                        <a:pt x="5176" y="0"/>
                      </a:moveTo>
                      <a:lnTo>
                        <a:pt x="1" y="10863"/>
                      </a:lnTo>
                      <a:lnTo>
                        <a:pt x="1897" y="11771"/>
                      </a:lnTo>
                      <a:lnTo>
                        <a:pt x="7072" y="909"/>
                      </a:lnTo>
                      <a:lnTo>
                        <a:pt x="51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8"/>
                <p:cNvSpPr/>
                <p:nvPr/>
              </p:nvSpPr>
              <p:spPr>
                <a:xfrm>
                  <a:off x="804950" y="1656175"/>
                  <a:ext cx="47425" cy="54325"/>
                </a:xfrm>
                <a:custGeom>
                  <a:avLst/>
                  <a:gdLst/>
                  <a:ahLst/>
                  <a:cxnLst/>
                  <a:rect l="l" t="t" r="r" b="b"/>
                  <a:pathLst>
                    <a:path w="1897" h="2173" extrusionOk="0">
                      <a:moveTo>
                        <a:pt x="1739" y="0"/>
                      </a:moveTo>
                      <a:lnTo>
                        <a:pt x="1" y="1264"/>
                      </a:lnTo>
                      <a:lnTo>
                        <a:pt x="1897" y="2173"/>
                      </a:lnTo>
                      <a:lnTo>
                        <a:pt x="1897" y="2173"/>
                      </a:lnTo>
                      <a:lnTo>
                        <a:pt x="17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8"/>
                <p:cNvSpPr/>
                <p:nvPr/>
              </p:nvSpPr>
              <p:spPr>
                <a:xfrm>
                  <a:off x="830625" y="1656175"/>
                  <a:ext cx="19775" cy="21750"/>
                </a:xfrm>
                <a:custGeom>
                  <a:avLst/>
                  <a:gdLst/>
                  <a:ahLst/>
                  <a:cxnLst/>
                  <a:rect l="l" t="t" r="r" b="b"/>
                  <a:pathLst>
                    <a:path w="791" h="870" extrusionOk="0">
                      <a:moveTo>
                        <a:pt x="712" y="0"/>
                      </a:moveTo>
                      <a:lnTo>
                        <a:pt x="1" y="514"/>
                      </a:lnTo>
                      <a:lnTo>
                        <a:pt x="791" y="869"/>
                      </a:lnTo>
                      <a:lnTo>
                        <a:pt x="7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8"/>
                <p:cNvSpPr/>
                <p:nvPr/>
              </p:nvSpPr>
              <p:spPr>
                <a:xfrm>
                  <a:off x="693350" y="1705550"/>
                  <a:ext cx="121500" cy="248875"/>
                </a:xfrm>
                <a:custGeom>
                  <a:avLst/>
                  <a:gdLst/>
                  <a:ahLst/>
                  <a:cxnLst/>
                  <a:rect l="l" t="t" r="r" b="b"/>
                  <a:pathLst>
                    <a:path w="4860" h="9955" extrusionOk="0">
                      <a:moveTo>
                        <a:pt x="4702" y="0"/>
                      </a:moveTo>
                      <a:lnTo>
                        <a:pt x="4662" y="79"/>
                      </a:lnTo>
                      <a:lnTo>
                        <a:pt x="1" y="9796"/>
                      </a:lnTo>
                      <a:lnTo>
                        <a:pt x="1" y="9875"/>
                      </a:lnTo>
                      <a:lnTo>
                        <a:pt x="80" y="9954"/>
                      </a:lnTo>
                      <a:lnTo>
                        <a:pt x="119" y="9954"/>
                      </a:lnTo>
                      <a:lnTo>
                        <a:pt x="159" y="9915"/>
                      </a:lnTo>
                      <a:lnTo>
                        <a:pt x="198" y="9875"/>
                      </a:lnTo>
                      <a:lnTo>
                        <a:pt x="4820" y="158"/>
                      </a:lnTo>
                      <a:lnTo>
                        <a:pt x="4860" y="79"/>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8"/>
                <p:cNvSpPr/>
                <p:nvPr/>
              </p:nvSpPr>
              <p:spPr>
                <a:xfrm>
                  <a:off x="713100" y="1715425"/>
                  <a:ext cx="120525" cy="247875"/>
                </a:xfrm>
                <a:custGeom>
                  <a:avLst/>
                  <a:gdLst/>
                  <a:ahLst/>
                  <a:cxnLst/>
                  <a:rect l="l" t="t" r="r" b="b"/>
                  <a:pathLst>
                    <a:path w="4821" h="9915" extrusionOk="0">
                      <a:moveTo>
                        <a:pt x="4702" y="0"/>
                      </a:moveTo>
                      <a:lnTo>
                        <a:pt x="4623" y="40"/>
                      </a:lnTo>
                      <a:lnTo>
                        <a:pt x="1" y="9757"/>
                      </a:lnTo>
                      <a:lnTo>
                        <a:pt x="1" y="9836"/>
                      </a:lnTo>
                      <a:lnTo>
                        <a:pt x="40" y="9915"/>
                      </a:lnTo>
                      <a:lnTo>
                        <a:pt x="159" y="9915"/>
                      </a:lnTo>
                      <a:lnTo>
                        <a:pt x="198" y="9875"/>
                      </a:lnTo>
                      <a:lnTo>
                        <a:pt x="4820" y="119"/>
                      </a:lnTo>
                      <a:lnTo>
                        <a:pt x="4820" y="40"/>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28" name="Google Shape;728;p18"/>
          <p:cNvGrpSpPr/>
          <p:nvPr/>
        </p:nvGrpSpPr>
        <p:grpSpPr>
          <a:xfrm>
            <a:off x="-419936" y="2399547"/>
            <a:ext cx="991829" cy="1074785"/>
            <a:chOff x="1067139" y="2865647"/>
            <a:chExt cx="991829" cy="1074785"/>
          </a:xfrm>
        </p:grpSpPr>
        <p:sp>
          <p:nvSpPr>
            <p:cNvPr id="729" name="Google Shape;729;p18"/>
            <p:cNvSpPr/>
            <p:nvPr/>
          </p:nvSpPr>
          <p:spPr>
            <a:xfrm>
              <a:off x="1067139" y="2865647"/>
              <a:ext cx="991829" cy="1074785"/>
            </a:xfrm>
            <a:custGeom>
              <a:avLst/>
              <a:gdLst/>
              <a:ahLst/>
              <a:cxnLst/>
              <a:rect l="l" t="t" r="r" b="b"/>
              <a:pathLst>
                <a:path w="24570" h="26625" extrusionOk="0">
                  <a:moveTo>
                    <a:pt x="3397" y="0"/>
                  </a:moveTo>
                  <a:lnTo>
                    <a:pt x="3200" y="40"/>
                  </a:lnTo>
                  <a:lnTo>
                    <a:pt x="3002" y="158"/>
                  </a:lnTo>
                  <a:lnTo>
                    <a:pt x="2844" y="277"/>
                  </a:lnTo>
                  <a:lnTo>
                    <a:pt x="356" y="2529"/>
                  </a:lnTo>
                  <a:lnTo>
                    <a:pt x="198" y="2687"/>
                  </a:lnTo>
                  <a:lnTo>
                    <a:pt x="119" y="2845"/>
                  </a:lnTo>
                  <a:lnTo>
                    <a:pt x="40" y="3042"/>
                  </a:lnTo>
                  <a:lnTo>
                    <a:pt x="0" y="3240"/>
                  </a:lnTo>
                  <a:lnTo>
                    <a:pt x="40" y="3437"/>
                  </a:lnTo>
                  <a:lnTo>
                    <a:pt x="79" y="3635"/>
                  </a:lnTo>
                  <a:lnTo>
                    <a:pt x="158" y="3832"/>
                  </a:lnTo>
                  <a:lnTo>
                    <a:pt x="277" y="3990"/>
                  </a:lnTo>
                  <a:lnTo>
                    <a:pt x="14181" y="18803"/>
                  </a:lnTo>
                  <a:lnTo>
                    <a:pt x="14260" y="19000"/>
                  </a:lnTo>
                  <a:lnTo>
                    <a:pt x="14379" y="19198"/>
                  </a:lnTo>
                  <a:lnTo>
                    <a:pt x="14537" y="19356"/>
                  </a:lnTo>
                  <a:lnTo>
                    <a:pt x="14734" y="19514"/>
                  </a:lnTo>
                  <a:lnTo>
                    <a:pt x="14813" y="19672"/>
                  </a:lnTo>
                  <a:lnTo>
                    <a:pt x="14932" y="19830"/>
                  </a:lnTo>
                  <a:lnTo>
                    <a:pt x="15169" y="19988"/>
                  </a:lnTo>
                  <a:lnTo>
                    <a:pt x="15406" y="20106"/>
                  </a:lnTo>
                  <a:lnTo>
                    <a:pt x="18210" y="23148"/>
                  </a:lnTo>
                  <a:lnTo>
                    <a:pt x="19119" y="25163"/>
                  </a:lnTo>
                  <a:lnTo>
                    <a:pt x="19198" y="25321"/>
                  </a:lnTo>
                  <a:lnTo>
                    <a:pt x="19316" y="25479"/>
                  </a:lnTo>
                  <a:lnTo>
                    <a:pt x="19474" y="25597"/>
                  </a:lnTo>
                  <a:lnTo>
                    <a:pt x="19593" y="25676"/>
                  </a:lnTo>
                  <a:lnTo>
                    <a:pt x="19790" y="25755"/>
                  </a:lnTo>
                  <a:lnTo>
                    <a:pt x="20146" y="25755"/>
                  </a:lnTo>
                  <a:lnTo>
                    <a:pt x="20304" y="25716"/>
                  </a:lnTo>
                  <a:lnTo>
                    <a:pt x="20541" y="25676"/>
                  </a:lnTo>
                  <a:lnTo>
                    <a:pt x="21054" y="25676"/>
                  </a:lnTo>
                  <a:lnTo>
                    <a:pt x="21370" y="25716"/>
                  </a:lnTo>
                  <a:lnTo>
                    <a:pt x="21765" y="25834"/>
                  </a:lnTo>
                  <a:lnTo>
                    <a:pt x="22200" y="25992"/>
                  </a:lnTo>
                  <a:lnTo>
                    <a:pt x="22634" y="26269"/>
                  </a:lnTo>
                  <a:lnTo>
                    <a:pt x="22792" y="26427"/>
                  </a:lnTo>
                  <a:lnTo>
                    <a:pt x="22990" y="26506"/>
                  </a:lnTo>
                  <a:lnTo>
                    <a:pt x="23227" y="26585"/>
                  </a:lnTo>
                  <a:lnTo>
                    <a:pt x="23464" y="26624"/>
                  </a:lnTo>
                  <a:lnTo>
                    <a:pt x="23661" y="26585"/>
                  </a:lnTo>
                  <a:lnTo>
                    <a:pt x="23859" y="26545"/>
                  </a:lnTo>
                  <a:lnTo>
                    <a:pt x="24056" y="26427"/>
                  </a:lnTo>
                  <a:lnTo>
                    <a:pt x="24214" y="26308"/>
                  </a:lnTo>
                  <a:lnTo>
                    <a:pt x="24372" y="26150"/>
                  </a:lnTo>
                  <a:lnTo>
                    <a:pt x="24491" y="25953"/>
                  </a:lnTo>
                  <a:lnTo>
                    <a:pt x="24530" y="25755"/>
                  </a:lnTo>
                  <a:lnTo>
                    <a:pt x="24570" y="25558"/>
                  </a:lnTo>
                  <a:lnTo>
                    <a:pt x="24570" y="25321"/>
                  </a:lnTo>
                  <a:lnTo>
                    <a:pt x="24530" y="25123"/>
                  </a:lnTo>
                  <a:lnTo>
                    <a:pt x="24451" y="24926"/>
                  </a:lnTo>
                  <a:lnTo>
                    <a:pt x="24293" y="24728"/>
                  </a:lnTo>
                  <a:lnTo>
                    <a:pt x="24096" y="24294"/>
                  </a:lnTo>
                  <a:lnTo>
                    <a:pt x="23977" y="23859"/>
                  </a:lnTo>
                  <a:lnTo>
                    <a:pt x="23898" y="23464"/>
                  </a:lnTo>
                  <a:lnTo>
                    <a:pt x="23898" y="23109"/>
                  </a:lnTo>
                  <a:lnTo>
                    <a:pt x="23898" y="22832"/>
                  </a:lnTo>
                  <a:lnTo>
                    <a:pt x="23938" y="22595"/>
                  </a:lnTo>
                  <a:lnTo>
                    <a:pt x="23977" y="22398"/>
                  </a:lnTo>
                  <a:lnTo>
                    <a:pt x="24056" y="22240"/>
                  </a:lnTo>
                  <a:lnTo>
                    <a:pt x="24096" y="22042"/>
                  </a:lnTo>
                  <a:lnTo>
                    <a:pt x="24056" y="21845"/>
                  </a:lnTo>
                  <a:lnTo>
                    <a:pt x="24017" y="21687"/>
                  </a:lnTo>
                  <a:lnTo>
                    <a:pt x="23938" y="21528"/>
                  </a:lnTo>
                  <a:lnTo>
                    <a:pt x="23859" y="21370"/>
                  </a:lnTo>
                  <a:lnTo>
                    <a:pt x="23701" y="21252"/>
                  </a:lnTo>
                  <a:lnTo>
                    <a:pt x="23543" y="21133"/>
                  </a:lnTo>
                  <a:lnTo>
                    <a:pt x="21647" y="20067"/>
                  </a:lnTo>
                  <a:lnTo>
                    <a:pt x="18882" y="16946"/>
                  </a:lnTo>
                  <a:lnTo>
                    <a:pt x="18803" y="16670"/>
                  </a:lnTo>
                  <a:lnTo>
                    <a:pt x="18645" y="16433"/>
                  </a:lnTo>
                  <a:lnTo>
                    <a:pt x="18408" y="16235"/>
                  </a:lnTo>
                  <a:lnTo>
                    <a:pt x="18250" y="16038"/>
                  </a:lnTo>
                  <a:lnTo>
                    <a:pt x="18052" y="15840"/>
                  </a:lnTo>
                  <a:lnTo>
                    <a:pt x="17815" y="15682"/>
                  </a:lnTo>
                  <a:lnTo>
                    <a:pt x="4306" y="356"/>
                  </a:lnTo>
                  <a:lnTo>
                    <a:pt x="4148" y="198"/>
                  </a:lnTo>
                  <a:lnTo>
                    <a:pt x="3990" y="79"/>
                  </a:lnTo>
                  <a:lnTo>
                    <a:pt x="3792" y="40"/>
                  </a:lnTo>
                  <a:lnTo>
                    <a:pt x="3595" y="0"/>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0" name="Google Shape;730;p18"/>
            <p:cNvGrpSpPr/>
            <p:nvPr/>
          </p:nvGrpSpPr>
          <p:grpSpPr>
            <a:xfrm>
              <a:off x="1108618" y="2907222"/>
              <a:ext cx="908915" cy="991870"/>
              <a:chOff x="538325" y="2605175"/>
              <a:chExt cx="562900" cy="614275"/>
            </a:xfrm>
          </p:grpSpPr>
          <p:sp>
            <p:nvSpPr>
              <p:cNvPr id="731" name="Google Shape;731;p18"/>
              <p:cNvSpPr/>
              <p:nvPr/>
            </p:nvSpPr>
            <p:spPr>
              <a:xfrm>
                <a:off x="538325" y="2605175"/>
                <a:ext cx="498725" cy="539225"/>
              </a:xfrm>
              <a:custGeom>
                <a:avLst/>
                <a:gdLst/>
                <a:ahLst/>
                <a:cxnLst/>
                <a:rect l="l" t="t" r="r" b="b"/>
                <a:pathLst>
                  <a:path w="19949" h="21569" extrusionOk="0">
                    <a:moveTo>
                      <a:pt x="2489" y="1"/>
                    </a:moveTo>
                    <a:lnTo>
                      <a:pt x="0" y="2252"/>
                    </a:lnTo>
                    <a:lnTo>
                      <a:pt x="18092" y="21568"/>
                    </a:lnTo>
                    <a:lnTo>
                      <a:pt x="19948" y="19830"/>
                    </a:lnTo>
                    <a:lnTo>
                      <a:pt x="2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8"/>
              <p:cNvSpPr/>
              <p:nvPr/>
            </p:nvSpPr>
            <p:spPr>
              <a:xfrm>
                <a:off x="989625" y="3100900"/>
                <a:ext cx="110625" cy="117550"/>
              </a:xfrm>
              <a:custGeom>
                <a:avLst/>
                <a:gdLst/>
                <a:ahLst/>
                <a:cxnLst/>
                <a:rect l="l" t="t" r="r" b="b"/>
                <a:pathLst>
                  <a:path w="4425" h="4702" extrusionOk="0">
                    <a:moveTo>
                      <a:pt x="1896" y="1"/>
                    </a:moveTo>
                    <a:lnTo>
                      <a:pt x="0" y="1739"/>
                    </a:lnTo>
                    <a:lnTo>
                      <a:pt x="988" y="3872"/>
                    </a:lnTo>
                    <a:lnTo>
                      <a:pt x="1264" y="3833"/>
                    </a:lnTo>
                    <a:lnTo>
                      <a:pt x="1580" y="3793"/>
                    </a:lnTo>
                    <a:lnTo>
                      <a:pt x="2015" y="3793"/>
                    </a:lnTo>
                    <a:lnTo>
                      <a:pt x="2489" y="3872"/>
                    </a:lnTo>
                    <a:lnTo>
                      <a:pt x="3081" y="4030"/>
                    </a:lnTo>
                    <a:lnTo>
                      <a:pt x="3358" y="4149"/>
                    </a:lnTo>
                    <a:lnTo>
                      <a:pt x="3674" y="4267"/>
                    </a:lnTo>
                    <a:lnTo>
                      <a:pt x="3990" y="4465"/>
                    </a:lnTo>
                    <a:lnTo>
                      <a:pt x="4306" y="4702"/>
                    </a:lnTo>
                    <a:lnTo>
                      <a:pt x="4424" y="4583"/>
                    </a:lnTo>
                    <a:lnTo>
                      <a:pt x="4266" y="4228"/>
                    </a:lnTo>
                    <a:lnTo>
                      <a:pt x="4108" y="3912"/>
                    </a:lnTo>
                    <a:lnTo>
                      <a:pt x="3990" y="3556"/>
                    </a:lnTo>
                    <a:lnTo>
                      <a:pt x="3911" y="3280"/>
                    </a:lnTo>
                    <a:lnTo>
                      <a:pt x="3792" y="2687"/>
                    </a:lnTo>
                    <a:lnTo>
                      <a:pt x="3792" y="2174"/>
                    </a:lnTo>
                    <a:lnTo>
                      <a:pt x="3832" y="1779"/>
                    </a:lnTo>
                    <a:lnTo>
                      <a:pt x="3871" y="1423"/>
                    </a:lnTo>
                    <a:lnTo>
                      <a:pt x="3950" y="1186"/>
                    </a:lnTo>
                    <a:lnTo>
                      <a:pt x="18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8"/>
              <p:cNvSpPr/>
              <p:nvPr/>
            </p:nvSpPr>
            <p:spPr>
              <a:xfrm>
                <a:off x="890875" y="2995250"/>
                <a:ext cx="59275" cy="49400"/>
              </a:xfrm>
              <a:custGeom>
                <a:avLst/>
                <a:gdLst/>
                <a:ahLst/>
                <a:cxnLst/>
                <a:rect l="l" t="t" r="r" b="b"/>
                <a:pathLst>
                  <a:path w="2371" h="1976" extrusionOk="0">
                    <a:moveTo>
                      <a:pt x="2252" y="0"/>
                    </a:moveTo>
                    <a:lnTo>
                      <a:pt x="2173" y="40"/>
                    </a:lnTo>
                    <a:lnTo>
                      <a:pt x="40" y="1778"/>
                    </a:lnTo>
                    <a:lnTo>
                      <a:pt x="0" y="1857"/>
                    </a:lnTo>
                    <a:lnTo>
                      <a:pt x="40" y="1936"/>
                    </a:lnTo>
                    <a:lnTo>
                      <a:pt x="119" y="1975"/>
                    </a:lnTo>
                    <a:lnTo>
                      <a:pt x="198" y="1936"/>
                    </a:lnTo>
                    <a:lnTo>
                      <a:pt x="2331" y="198"/>
                    </a:lnTo>
                    <a:lnTo>
                      <a:pt x="2370" y="119"/>
                    </a:lnTo>
                    <a:lnTo>
                      <a:pt x="2331" y="40"/>
                    </a:lnTo>
                    <a:lnTo>
                      <a:pt x="2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8"/>
              <p:cNvSpPr/>
              <p:nvPr/>
            </p:nvSpPr>
            <p:spPr>
              <a:xfrm>
                <a:off x="904700" y="3006100"/>
                <a:ext cx="55325" cy="52375"/>
              </a:xfrm>
              <a:custGeom>
                <a:avLst/>
                <a:gdLst/>
                <a:ahLst/>
                <a:cxnLst/>
                <a:rect l="l" t="t" r="r" b="b"/>
                <a:pathLst>
                  <a:path w="2213" h="2095" extrusionOk="0">
                    <a:moveTo>
                      <a:pt x="2133" y="1"/>
                    </a:moveTo>
                    <a:lnTo>
                      <a:pt x="2054" y="40"/>
                    </a:lnTo>
                    <a:lnTo>
                      <a:pt x="40" y="1897"/>
                    </a:lnTo>
                    <a:lnTo>
                      <a:pt x="0" y="1976"/>
                    </a:lnTo>
                    <a:lnTo>
                      <a:pt x="40" y="2055"/>
                    </a:lnTo>
                    <a:lnTo>
                      <a:pt x="119" y="2094"/>
                    </a:lnTo>
                    <a:lnTo>
                      <a:pt x="158" y="2055"/>
                    </a:lnTo>
                    <a:lnTo>
                      <a:pt x="2173" y="198"/>
                    </a:lnTo>
                    <a:lnTo>
                      <a:pt x="2212" y="119"/>
                    </a:lnTo>
                    <a:lnTo>
                      <a:pt x="2173" y="40"/>
                    </a:lnTo>
                    <a:lnTo>
                      <a:pt x="2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8"/>
              <p:cNvSpPr/>
              <p:nvPr/>
            </p:nvSpPr>
            <p:spPr>
              <a:xfrm>
                <a:off x="1025175" y="3136475"/>
                <a:ext cx="30625" cy="30625"/>
              </a:xfrm>
              <a:custGeom>
                <a:avLst/>
                <a:gdLst/>
                <a:ahLst/>
                <a:cxnLst/>
                <a:rect l="l" t="t" r="r" b="b"/>
                <a:pathLst>
                  <a:path w="1225" h="1225" extrusionOk="0">
                    <a:moveTo>
                      <a:pt x="593" y="237"/>
                    </a:moveTo>
                    <a:lnTo>
                      <a:pt x="790" y="277"/>
                    </a:lnTo>
                    <a:lnTo>
                      <a:pt x="909" y="356"/>
                    </a:lnTo>
                    <a:lnTo>
                      <a:pt x="988" y="474"/>
                    </a:lnTo>
                    <a:lnTo>
                      <a:pt x="1027" y="632"/>
                    </a:lnTo>
                    <a:lnTo>
                      <a:pt x="988" y="790"/>
                    </a:lnTo>
                    <a:lnTo>
                      <a:pt x="869" y="909"/>
                    </a:lnTo>
                    <a:lnTo>
                      <a:pt x="751" y="988"/>
                    </a:lnTo>
                    <a:lnTo>
                      <a:pt x="593" y="1027"/>
                    </a:lnTo>
                    <a:lnTo>
                      <a:pt x="435" y="988"/>
                    </a:lnTo>
                    <a:lnTo>
                      <a:pt x="316" y="909"/>
                    </a:lnTo>
                    <a:lnTo>
                      <a:pt x="237" y="751"/>
                    </a:lnTo>
                    <a:lnTo>
                      <a:pt x="198" y="593"/>
                    </a:lnTo>
                    <a:lnTo>
                      <a:pt x="237" y="435"/>
                    </a:lnTo>
                    <a:lnTo>
                      <a:pt x="356" y="316"/>
                    </a:lnTo>
                    <a:lnTo>
                      <a:pt x="474" y="237"/>
                    </a:lnTo>
                    <a:close/>
                    <a:moveTo>
                      <a:pt x="632" y="0"/>
                    </a:moveTo>
                    <a:lnTo>
                      <a:pt x="395" y="40"/>
                    </a:lnTo>
                    <a:lnTo>
                      <a:pt x="316" y="119"/>
                    </a:lnTo>
                    <a:lnTo>
                      <a:pt x="198" y="158"/>
                    </a:lnTo>
                    <a:lnTo>
                      <a:pt x="79" y="356"/>
                    </a:lnTo>
                    <a:lnTo>
                      <a:pt x="0" y="593"/>
                    </a:lnTo>
                    <a:lnTo>
                      <a:pt x="40" y="830"/>
                    </a:lnTo>
                    <a:lnTo>
                      <a:pt x="158" y="1027"/>
                    </a:lnTo>
                    <a:lnTo>
                      <a:pt x="356" y="1185"/>
                    </a:lnTo>
                    <a:lnTo>
                      <a:pt x="593" y="1225"/>
                    </a:lnTo>
                    <a:lnTo>
                      <a:pt x="632" y="1225"/>
                    </a:lnTo>
                    <a:lnTo>
                      <a:pt x="830" y="1185"/>
                    </a:lnTo>
                    <a:lnTo>
                      <a:pt x="1027" y="1067"/>
                    </a:lnTo>
                    <a:lnTo>
                      <a:pt x="1146" y="869"/>
                    </a:lnTo>
                    <a:lnTo>
                      <a:pt x="1225" y="672"/>
                    </a:lnTo>
                    <a:lnTo>
                      <a:pt x="1185" y="435"/>
                    </a:lnTo>
                    <a:lnTo>
                      <a:pt x="1067" y="198"/>
                    </a:lnTo>
                    <a:lnTo>
                      <a:pt x="988" y="119"/>
                    </a:lnTo>
                    <a:lnTo>
                      <a:pt x="869" y="79"/>
                    </a:lnTo>
                    <a:lnTo>
                      <a:pt x="6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8"/>
              <p:cNvSpPr/>
              <p:nvPr/>
            </p:nvSpPr>
            <p:spPr>
              <a:xfrm>
                <a:off x="1045900" y="3159175"/>
                <a:ext cx="55325" cy="60275"/>
              </a:xfrm>
              <a:custGeom>
                <a:avLst/>
                <a:gdLst/>
                <a:ahLst/>
                <a:cxnLst/>
                <a:rect l="l" t="t" r="r" b="b"/>
                <a:pathLst>
                  <a:path w="2213" h="2411" extrusionOk="0">
                    <a:moveTo>
                      <a:pt x="40" y="1"/>
                    </a:moveTo>
                    <a:lnTo>
                      <a:pt x="1" y="80"/>
                    </a:lnTo>
                    <a:lnTo>
                      <a:pt x="40" y="159"/>
                    </a:lnTo>
                    <a:lnTo>
                      <a:pt x="2055" y="2371"/>
                    </a:lnTo>
                    <a:lnTo>
                      <a:pt x="2134" y="2410"/>
                    </a:lnTo>
                    <a:lnTo>
                      <a:pt x="2213" y="2371"/>
                    </a:lnTo>
                    <a:lnTo>
                      <a:pt x="2213" y="2292"/>
                    </a:lnTo>
                    <a:lnTo>
                      <a:pt x="2213" y="221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37" name="Google Shape;737;p18"/>
          <p:cNvGrpSpPr/>
          <p:nvPr/>
        </p:nvGrpSpPr>
        <p:grpSpPr>
          <a:xfrm>
            <a:off x="5927583" y="325688"/>
            <a:ext cx="670801" cy="608631"/>
            <a:chOff x="7791458" y="1214875"/>
            <a:chExt cx="670801" cy="608631"/>
          </a:xfrm>
        </p:grpSpPr>
        <p:sp>
          <p:nvSpPr>
            <p:cNvPr id="738" name="Google Shape;738;p18"/>
            <p:cNvSpPr/>
            <p:nvPr/>
          </p:nvSpPr>
          <p:spPr>
            <a:xfrm>
              <a:off x="7791458" y="1214875"/>
              <a:ext cx="670801" cy="608631"/>
            </a:xfrm>
            <a:custGeom>
              <a:avLst/>
              <a:gdLst/>
              <a:ahLst/>
              <a:cxnLst/>
              <a:rect l="l" t="t" r="r" b="b"/>
              <a:pathLst>
                <a:path w="12365" h="11219" extrusionOk="0">
                  <a:moveTo>
                    <a:pt x="1106" y="1"/>
                  </a:moveTo>
                  <a:lnTo>
                    <a:pt x="909" y="40"/>
                  </a:lnTo>
                  <a:lnTo>
                    <a:pt x="751" y="119"/>
                  </a:lnTo>
                  <a:lnTo>
                    <a:pt x="593" y="238"/>
                  </a:lnTo>
                  <a:lnTo>
                    <a:pt x="435" y="356"/>
                  </a:lnTo>
                  <a:lnTo>
                    <a:pt x="316" y="514"/>
                  </a:lnTo>
                  <a:lnTo>
                    <a:pt x="198" y="672"/>
                  </a:lnTo>
                  <a:lnTo>
                    <a:pt x="79" y="830"/>
                  </a:lnTo>
                  <a:lnTo>
                    <a:pt x="40" y="1028"/>
                  </a:lnTo>
                  <a:lnTo>
                    <a:pt x="0" y="1225"/>
                  </a:lnTo>
                  <a:lnTo>
                    <a:pt x="0" y="1423"/>
                  </a:lnTo>
                  <a:lnTo>
                    <a:pt x="40" y="1620"/>
                  </a:lnTo>
                  <a:lnTo>
                    <a:pt x="79" y="1818"/>
                  </a:lnTo>
                  <a:lnTo>
                    <a:pt x="158" y="1976"/>
                  </a:lnTo>
                  <a:lnTo>
                    <a:pt x="277" y="2134"/>
                  </a:lnTo>
                  <a:lnTo>
                    <a:pt x="1185" y="3358"/>
                  </a:lnTo>
                  <a:lnTo>
                    <a:pt x="672" y="4385"/>
                  </a:lnTo>
                  <a:lnTo>
                    <a:pt x="553" y="4701"/>
                  </a:lnTo>
                  <a:lnTo>
                    <a:pt x="474" y="5017"/>
                  </a:lnTo>
                  <a:lnTo>
                    <a:pt x="435" y="5333"/>
                  </a:lnTo>
                  <a:lnTo>
                    <a:pt x="435" y="5649"/>
                  </a:lnTo>
                  <a:lnTo>
                    <a:pt x="474" y="5965"/>
                  </a:lnTo>
                  <a:lnTo>
                    <a:pt x="553" y="6281"/>
                  </a:lnTo>
                  <a:lnTo>
                    <a:pt x="672" y="6597"/>
                  </a:lnTo>
                  <a:lnTo>
                    <a:pt x="869" y="6913"/>
                  </a:lnTo>
                  <a:lnTo>
                    <a:pt x="1067" y="7229"/>
                  </a:lnTo>
                  <a:lnTo>
                    <a:pt x="1304" y="7545"/>
                  </a:lnTo>
                  <a:lnTo>
                    <a:pt x="1580" y="7822"/>
                  </a:lnTo>
                  <a:lnTo>
                    <a:pt x="1896" y="8138"/>
                  </a:lnTo>
                  <a:lnTo>
                    <a:pt x="2252" y="8414"/>
                  </a:lnTo>
                  <a:lnTo>
                    <a:pt x="2647" y="8691"/>
                  </a:lnTo>
                  <a:lnTo>
                    <a:pt x="3081" y="8928"/>
                  </a:lnTo>
                  <a:lnTo>
                    <a:pt x="3516" y="9165"/>
                  </a:lnTo>
                  <a:lnTo>
                    <a:pt x="3990" y="9402"/>
                  </a:lnTo>
                  <a:lnTo>
                    <a:pt x="4464" y="9560"/>
                  </a:lnTo>
                  <a:lnTo>
                    <a:pt x="4898" y="9718"/>
                  </a:lnTo>
                  <a:lnTo>
                    <a:pt x="5333" y="9836"/>
                  </a:lnTo>
                  <a:lnTo>
                    <a:pt x="5767" y="9915"/>
                  </a:lnTo>
                  <a:lnTo>
                    <a:pt x="6162" y="9955"/>
                  </a:lnTo>
                  <a:lnTo>
                    <a:pt x="6913" y="9955"/>
                  </a:lnTo>
                  <a:lnTo>
                    <a:pt x="7268" y="9876"/>
                  </a:lnTo>
                  <a:lnTo>
                    <a:pt x="7624" y="9797"/>
                  </a:lnTo>
                  <a:lnTo>
                    <a:pt x="7900" y="9678"/>
                  </a:lnTo>
                  <a:lnTo>
                    <a:pt x="8177" y="9520"/>
                  </a:lnTo>
                  <a:lnTo>
                    <a:pt x="8453" y="9323"/>
                  </a:lnTo>
                  <a:lnTo>
                    <a:pt x="8690" y="9086"/>
                  </a:lnTo>
                  <a:lnTo>
                    <a:pt x="8888" y="8849"/>
                  </a:lnTo>
                  <a:lnTo>
                    <a:pt x="9046" y="8572"/>
                  </a:lnTo>
                  <a:lnTo>
                    <a:pt x="9480" y="7703"/>
                  </a:lnTo>
                  <a:lnTo>
                    <a:pt x="9599" y="7703"/>
                  </a:lnTo>
                  <a:lnTo>
                    <a:pt x="9599" y="8572"/>
                  </a:lnTo>
                  <a:lnTo>
                    <a:pt x="9441" y="8809"/>
                  </a:lnTo>
                  <a:lnTo>
                    <a:pt x="9322" y="9046"/>
                  </a:lnTo>
                  <a:lnTo>
                    <a:pt x="9204" y="9323"/>
                  </a:lnTo>
                  <a:lnTo>
                    <a:pt x="9164" y="9599"/>
                  </a:lnTo>
                  <a:lnTo>
                    <a:pt x="9085" y="10113"/>
                  </a:lnTo>
                  <a:lnTo>
                    <a:pt x="9085" y="10350"/>
                  </a:lnTo>
                  <a:lnTo>
                    <a:pt x="9164" y="10547"/>
                  </a:lnTo>
                  <a:lnTo>
                    <a:pt x="9243" y="10745"/>
                  </a:lnTo>
                  <a:lnTo>
                    <a:pt x="9362" y="10903"/>
                  </a:lnTo>
                  <a:lnTo>
                    <a:pt x="9520" y="11021"/>
                  </a:lnTo>
                  <a:lnTo>
                    <a:pt x="9717" y="11140"/>
                  </a:lnTo>
                  <a:lnTo>
                    <a:pt x="9915" y="11219"/>
                  </a:lnTo>
                  <a:lnTo>
                    <a:pt x="10784" y="11219"/>
                  </a:lnTo>
                  <a:lnTo>
                    <a:pt x="11337" y="11179"/>
                  </a:lnTo>
                  <a:lnTo>
                    <a:pt x="11535" y="11179"/>
                  </a:lnTo>
                  <a:lnTo>
                    <a:pt x="11732" y="11100"/>
                  </a:lnTo>
                  <a:lnTo>
                    <a:pt x="11930" y="10982"/>
                  </a:lnTo>
                  <a:lnTo>
                    <a:pt x="12088" y="10863"/>
                  </a:lnTo>
                  <a:lnTo>
                    <a:pt x="12206" y="10705"/>
                  </a:lnTo>
                  <a:lnTo>
                    <a:pt x="12285" y="10508"/>
                  </a:lnTo>
                  <a:lnTo>
                    <a:pt x="12325" y="10310"/>
                  </a:lnTo>
                  <a:lnTo>
                    <a:pt x="12364" y="10113"/>
                  </a:lnTo>
                  <a:lnTo>
                    <a:pt x="12325" y="9639"/>
                  </a:lnTo>
                  <a:lnTo>
                    <a:pt x="12246" y="9362"/>
                  </a:lnTo>
                  <a:lnTo>
                    <a:pt x="12167" y="9086"/>
                  </a:lnTo>
                  <a:lnTo>
                    <a:pt x="12048" y="8809"/>
                  </a:lnTo>
                  <a:lnTo>
                    <a:pt x="11851" y="8533"/>
                  </a:lnTo>
                  <a:lnTo>
                    <a:pt x="11851" y="7229"/>
                  </a:lnTo>
                  <a:lnTo>
                    <a:pt x="11930" y="7071"/>
                  </a:lnTo>
                  <a:lnTo>
                    <a:pt x="12009" y="6874"/>
                  </a:lnTo>
                  <a:lnTo>
                    <a:pt x="12088" y="6558"/>
                  </a:lnTo>
                  <a:lnTo>
                    <a:pt x="12048" y="6242"/>
                  </a:lnTo>
                  <a:lnTo>
                    <a:pt x="11969" y="5926"/>
                  </a:lnTo>
                  <a:lnTo>
                    <a:pt x="11811" y="5649"/>
                  </a:lnTo>
                  <a:lnTo>
                    <a:pt x="8532" y="1502"/>
                  </a:lnTo>
                  <a:lnTo>
                    <a:pt x="8216" y="1186"/>
                  </a:lnTo>
                  <a:lnTo>
                    <a:pt x="7861" y="909"/>
                  </a:lnTo>
                  <a:lnTo>
                    <a:pt x="7466" y="751"/>
                  </a:lnTo>
                  <a:lnTo>
                    <a:pt x="7031" y="672"/>
                  </a:lnTo>
                  <a:lnTo>
                    <a:pt x="1501" y="1"/>
                  </a:lnTo>
                  <a:close/>
                </a:path>
              </a:pathLst>
            </a:custGeom>
            <a:solidFill>
              <a:schemeClr val="dk2"/>
            </a:solidFill>
            <a:ln>
              <a:noFill/>
            </a:ln>
            <a:effectLst>
              <a:outerShdw blurRad="57150" dist="19050"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9" name="Google Shape;739;p18"/>
            <p:cNvGrpSpPr/>
            <p:nvPr/>
          </p:nvGrpSpPr>
          <p:grpSpPr>
            <a:xfrm>
              <a:off x="7847075" y="1270548"/>
              <a:ext cx="559372" cy="497201"/>
              <a:chOff x="3069350" y="1229550"/>
              <a:chExt cx="257775" cy="229125"/>
            </a:xfrm>
          </p:grpSpPr>
          <p:sp>
            <p:nvSpPr>
              <p:cNvPr id="740" name="Google Shape;740;p18"/>
              <p:cNvSpPr/>
              <p:nvPr/>
            </p:nvSpPr>
            <p:spPr>
              <a:xfrm>
                <a:off x="3308325" y="1365825"/>
                <a:ext cx="5950" cy="66200"/>
              </a:xfrm>
              <a:custGeom>
                <a:avLst/>
                <a:gdLst/>
                <a:ahLst/>
                <a:cxnLst/>
                <a:rect l="l" t="t" r="r" b="b"/>
                <a:pathLst>
                  <a:path w="238" h="2648" extrusionOk="0">
                    <a:moveTo>
                      <a:pt x="40" y="1"/>
                    </a:moveTo>
                    <a:lnTo>
                      <a:pt x="1" y="80"/>
                    </a:lnTo>
                    <a:lnTo>
                      <a:pt x="40" y="2568"/>
                    </a:lnTo>
                    <a:lnTo>
                      <a:pt x="80" y="2647"/>
                    </a:lnTo>
                    <a:lnTo>
                      <a:pt x="198" y="2647"/>
                    </a:lnTo>
                    <a:lnTo>
                      <a:pt x="238" y="2568"/>
                    </a:lnTo>
                    <a:lnTo>
                      <a:pt x="238" y="80"/>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8"/>
              <p:cNvSpPr/>
              <p:nvPr/>
            </p:nvSpPr>
            <p:spPr>
              <a:xfrm>
                <a:off x="3296475" y="1430025"/>
                <a:ext cx="30650" cy="28650"/>
              </a:xfrm>
              <a:custGeom>
                <a:avLst/>
                <a:gdLst/>
                <a:ahLst/>
                <a:cxnLst/>
                <a:rect l="l" t="t" r="r" b="b"/>
                <a:pathLst>
                  <a:path w="1226" h="1146" extrusionOk="0">
                    <a:moveTo>
                      <a:pt x="514" y="0"/>
                    </a:moveTo>
                    <a:lnTo>
                      <a:pt x="356" y="119"/>
                    </a:lnTo>
                    <a:lnTo>
                      <a:pt x="238" y="237"/>
                    </a:lnTo>
                    <a:lnTo>
                      <a:pt x="159" y="395"/>
                    </a:lnTo>
                    <a:lnTo>
                      <a:pt x="80" y="593"/>
                    </a:lnTo>
                    <a:lnTo>
                      <a:pt x="40" y="751"/>
                    </a:lnTo>
                    <a:lnTo>
                      <a:pt x="1" y="1146"/>
                    </a:lnTo>
                    <a:lnTo>
                      <a:pt x="1225" y="1106"/>
                    </a:lnTo>
                    <a:lnTo>
                      <a:pt x="1186" y="751"/>
                    </a:lnTo>
                    <a:lnTo>
                      <a:pt x="1107" y="395"/>
                    </a:lnTo>
                    <a:lnTo>
                      <a:pt x="1028" y="277"/>
                    </a:lnTo>
                    <a:lnTo>
                      <a:pt x="909" y="119"/>
                    </a:lnTo>
                    <a:lnTo>
                      <a:pt x="791" y="40"/>
                    </a:lnTo>
                    <a:lnTo>
                      <a:pt x="6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8"/>
              <p:cNvSpPr/>
              <p:nvPr/>
            </p:nvSpPr>
            <p:spPr>
              <a:xfrm>
                <a:off x="3080200" y="1275975"/>
                <a:ext cx="195550" cy="151100"/>
              </a:xfrm>
              <a:custGeom>
                <a:avLst/>
                <a:gdLst/>
                <a:ahLst/>
                <a:cxnLst/>
                <a:rect l="l" t="t" r="r" b="b"/>
                <a:pathLst>
                  <a:path w="7822" h="6044" extrusionOk="0">
                    <a:moveTo>
                      <a:pt x="1107" y="0"/>
                    </a:moveTo>
                    <a:lnTo>
                      <a:pt x="119" y="1975"/>
                    </a:lnTo>
                    <a:lnTo>
                      <a:pt x="40" y="2173"/>
                    </a:lnTo>
                    <a:lnTo>
                      <a:pt x="1" y="2410"/>
                    </a:lnTo>
                    <a:lnTo>
                      <a:pt x="1" y="2647"/>
                    </a:lnTo>
                    <a:lnTo>
                      <a:pt x="40" y="2884"/>
                    </a:lnTo>
                    <a:lnTo>
                      <a:pt x="80" y="3121"/>
                    </a:lnTo>
                    <a:lnTo>
                      <a:pt x="198" y="3358"/>
                    </a:lnTo>
                    <a:lnTo>
                      <a:pt x="317" y="3555"/>
                    </a:lnTo>
                    <a:lnTo>
                      <a:pt x="475" y="3792"/>
                    </a:lnTo>
                    <a:lnTo>
                      <a:pt x="870" y="4227"/>
                    </a:lnTo>
                    <a:lnTo>
                      <a:pt x="1383" y="4661"/>
                    </a:lnTo>
                    <a:lnTo>
                      <a:pt x="1936" y="5017"/>
                    </a:lnTo>
                    <a:lnTo>
                      <a:pt x="2529" y="5372"/>
                    </a:lnTo>
                    <a:lnTo>
                      <a:pt x="3121" y="5649"/>
                    </a:lnTo>
                    <a:lnTo>
                      <a:pt x="3753" y="5846"/>
                    </a:lnTo>
                    <a:lnTo>
                      <a:pt x="4385" y="6004"/>
                    </a:lnTo>
                    <a:lnTo>
                      <a:pt x="4978" y="6044"/>
                    </a:lnTo>
                    <a:lnTo>
                      <a:pt x="5254" y="6044"/>
                    </a:lnTo>
                    <a:lnTo>
                      <a:pt x="5531" y="6004"/>
                    </a:lnTo>
                    <a:lnTo>
                      <a:pt x="5768" y="5925"/>
                    </a:lnTo>
                    <a:lnTo>
                      <a:pt x="6005" y="5846"/>
                    </a:lnTo>
                    <a:lnTo>
                      <a:pt x="6202" y="5728"/>
                    </a:lnTo>
                    <a:lnTo>
                      <a:pt x="6400" y="5609"/>
                    </a:lnTo>
                    <a:lnTo>
                      <a:pt x="6558" y="5412"/>
                    </a:lnTo>
                    <a:lnTo>
                      <a:pt x="6676" y="5214"/>
                    </a:lnTo>
                    <a:lnTo>
                      <a:pt x="7822" y="2884"/>
                    </a:lnTo>
                    <a:lnTo>
                      <a:pt x="11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8"/>
              <p:cNvSpPr/>
              <p:nvPr/>
            </p:nvSpPr>
            <p:spPr>
              <a:xfrm>
                <a:off x="3069350" y="1229550"/>
                <a:ext cx="250850" cy="144200"/>
              </a:xfrm>
              <a:custGeom>
                <a:avLst/>
                <a:gdLst/>
                <a:ahLst/>
                <a:cxnLst/>
                <a:rect l="l" t="t" r="r" b="b"/>
                <a:pathLst>
                  <a:path w="10034" h="5768" extrusionOk="0">
                    <a:moveTo>
                      <a:pt x="237" y="1"/>
                    </a:moveTo>
                    <a:lnTo>
                      <a:pt x="158" y="40"/>
                    </a:lnTo>
                    <a:lnTo>
                      <a:pt x="40" y="159"/>
                    </a:lnTo>
                    <a:lnTo>
                      <a:pt x="0" y="317"/>
                    </a:lnTo>
                    <a:lnTo>
                      <a:pt x="0" y="435"/>
                    </a:lnTo>
                    <a:lnTo>
                      <a:pt x="40" y="514"/>
                    </a:lnTo>
                    <a:lnTo>
                      <a:pt x="3160" y="4622"/>
                    </a:lnTo>
                    <a:lnTo>
                      <a:pt x="3318" y="4780"/>
                    </a:lnTo>
                    <a:lnTo>
                      <a:pt x="3516" y="4938"/>
                    </a:lnTo>
                    <a:lnTo>
                      <a:pt x="3753" y="5017"/>
                    </a:lnTo>
                    <a:lnTo>
                      <a:pt x="3990" y="5096"/>
                    </a:lnTo>
                    <a:lnTo>
                      <a:pt x="9678" y="5768"/>
                    </a:lnTo>
                    <a:lnTo>
                      <a:pt x="9757" y="5768"/>
                    </a:lnTo>
                    <a:lnTo>
                      <a:pt x="9876" y="5728"/>
                    </a:lnTo>
                    <a:lnTo>
                      <a:pt x="9915" y="5689"/>
                    </a:lnTo>
                    <a:lnTo>
                      <a:pt x="9994" y="5610"/>
                    </a:lnTo>
                    <a:lnTo>
                      <a:pt x="10034" y="5531"/>
                    </a:lnTo>
                    <a:lnTo>
                      <a:pt x="10034" y="5452"/>
                    </a:lnTo>
                    <a:lnTo>
                      <a:pt x="9994" y="5333"/>
                    </a:lnTo>
                    <a:lnTo>
                      <a:pt x="9955" y="5254"/>
                    </a:lnTo>
                    <a:lnTo>
                      <a:pt x="6715" y="1107"/>
                    </a:lnTo>
                    <a:lnTo>
                      <a:pt x="6557" y="909"/>
                    </a:lnTo>
                    <a:lnTo>
                      <a:pt x="6360" y="791"/>
                    </a:lnTo>
                    <a:lnTo>
                      <a:pt x="6123" y="712"/>
                    </a:lnTo>
                    <a:lnTo>
                      <a:pt x="5886" y="633"/>
                    </a:lnTo>
                    <a:lnTo>
                      <a:pt x="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8"/>
              <p:cNvSpPr/>
              <p:nvPr/>
            </p:nvSpPr>
            <p:spPr>
              <a:xfrm>
                <a:off x="3081200" y="1232525"/>
                <a:ext cx="233075" cy="130375"/>
              </a:xfrm>
              <a:custGeom>
                <a:avLst/>
                <a:gdLst/>
                <a:ahLst/>
                <a:cxnLst/>
                <a:rect l="l" t="t" r="r" b="b"/>
                <a:pathLst>
                  <a:path w="9323" h="5215" extrusionOk="0">
                    <a:moveTo>
                      <a:pt x="40" y="0"/>
                    </a:moveTo>
                    <a:lnTo>
                      <a:pt x="0" y="79"/>
                    </a:lnTo>
                    <a:lnTo>
                      <a:pt x="40" y="158"/>
                    </a:lnTo>
                    <a:lnTo>
                      <a:pt x="3239" y="4345"/>
                    </a:lnTo>
                    <a:lnTo>
                      <a:pt x="3318" y="4385"/>
                    </a:lnTo>
                    <a:lnTo>
                      <a:pt x="9204" y="5214"/>
                    </a:lnTo>
                    <a:lnTo>
                      <a:pt x="9283" y="5175"/>
                    </a:lnTo>
                    <a:lnTo>
                      <a:pt x="9323" y="5135"/>
                    </a:lnTo>
                    <a:lnTo>
                      <a:pt x="9283" y="5056"/>
                    </a:lnTo>
                    <a:lnTo>
                      <a:pt x="9244" y="5017"/>
                    </a:lnTo>
                    <a:lnTo>
                      <a:pt x="3397" y="4187"/>
                    </a:lnTo>
                    <a:lnTo>
                      <a:pt x="198" y="4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45" name="Google Shape;745;p18"/>
          <p:cNvSpPr/>
          <p:nvPr/>
        </p:nvSpPr>
        <p:spPr>
          <a:xfrm>
            <a:off x="5488775" y="4583850"/>
            <a:ext cx="117900" cy="117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8"/>
          <p:cNvSpPr/>
          <p:nvPr/>
        </p:nvSpPr>
        <p:spPr>
          <a:xfrm>
            <a:off x="8762500" y="2623925"/>
            <a:ext cx="117900" cy="11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TITLE_AND_BODY_2">
    <p:spTree>
      <p:nvGrpSpPr>
        <p:cNvPr id="1" name="Shape 977"/>
        <p:cNvGrpSpPr/>
        <p:nvPr/>
      </p:nvGrpSpPr>
      <p:grpSpPr>
        <a:xfrm>
          <a:off x="0" y="0"/>
          <a:ext cx="0" cy="0"/>
          <a:chOff x="0" y="0"/>
          <a:chExt cx="0" cy="0"/>
        </a:xfrm>
      </p:grpSpPr>
      <p:sp>
        <p:nvSpPr>
          <p:cNvPr id="978" name="Google Shape;978;p23"/>
          <p:cNvSpPr txBox="1">
            <a:spLocks noGrp="1"/>
          </p:cNvSpPr>
          <p:nvPr>
            <p:ph type="title"/>
          </p:nvPr>
        </p:nvSpPr>
        <p:spPr>
          <a:xfrm>
            <a:off x="720000" y="445025"/>
            <a:ext cx="5622600" cy="11223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979" name="Google Shape;979;p23"/>
          <p:cNvSpPr txBox="1">
            <a:spLocks noGrp="1"/>
          </p:cNvSpPr>
          <p:nvPr>
            <p:ph type="subTitle" idx="1"/>
          </p:nvPr>
        </p:nvSpPr>
        <p:spPr>
          <a:xfrm>
            <a:off x="720000" y="1793325"/>
            <a:ext cx="3398100" cy="2667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980" name="Google Shape;980;p23"/>
          <p:cNvSpPr/>
          <p:nvPr/>
        </p:nvSpPr>
        <p:spPr>
          <a:xfrm>
            <a:off x="6873027" y="-258961"/>
            <a:ext cx="3896833" cy="2953381"/>
          </a:xfrm>
          <a:custGeom>
            <a:avLst/>
            <a:gdLst/>
            <a:ahLst/>
            <a:cxnLst/>
            <a:rect l="l" t="t" r="r" b="b"/>
            <a:pathLst>
              <a:path w="23820" h="18053" extrusionOk="0">
                <a:moveTo>
                  <a:pt x="23820" y="0"/>
                </a:moveTo>
                <a:lnTo>
                  <a:pt x="1" y="948"/>
                </a:lnTo>
                <a:lnTo>
                  <a:pt x="40" y="1383"/>
                </a:lnTo>
                <a:lnTo>
                  <a:pt x="119" y="1778"/>
                </a:lnTo>
                <a:lnTo>
                  <a:pt x="238" y="2133"/>
                </a:lnTo>
                <a:lnTo>
                  <a:pt x="396" y="2528"/>
                </a:lnTo>
                <a:lnTo>
                  <a:pt x="554" y="2884"/>
                </a:lnTo>
                <a:lnTo>
                  <a:pt x="751" y="3239"/>
                </a:lnTo>
                <a:lnTo>
                  <a:pt x="988" y="3555"/>
                </a:lnTo>
                <a:lnTo>
                  <a:pt x="1265" y="3871"/>
                </a:lnTo>
                <a:lnTo>
                  <a:pt x="1541" y="4187"/>
                </a:lnTo>
                <a:lnTo>
                  <a:pt x="1818" y="4424"/>
                </a:lnTo>
                <a:lnTo>
                  <a:pt x="2134" y="4701"/>
                </a:lnTo>
                <a:lnTo>
                  <a:pt x="2489" y="4898"/>
                </a:lnTo>
                <a:lnTo>
                  <a:pt x="2845" y="5096"/>
                </a:lnTo>
                <a:lnTo>
                  <a:pt x="3201" y="5254"/>
                </a:lnTo>
                <a:lnTo>
                  <a:pt x="3596" y="5412"/>
                </a:lnTo>
                <a:lnTo>
                  <a:pt x="3951" y="5491"/>
                </a:lnTo>
                <a:lnTo>
                  <a:pt x="4386" y="5570"/>
                </a:lnTo>
                <a:lnTo>
                  <a:pt x="4781" y="5609"/>
                </a:lnTo>
                <a:lnTo>
                  <a:pt x="5610" y="5570"/>
                </a:lnTo>
                <a:lnTo>
                  <a:pt x="6440" y="5530"/>
                </a:lnTo>
                <a:lnTo>
                  <a:pt x="7269" y="5412"/>
                </a:lnTo>
                <a:lnTo>
                  <a:pt x="8059" y="5293"/>
                </a:lnTo>
                <a:lnTo>
                  <a:pt x="8889" y="5214"/>
                </a:lnTo>
                <a:lnTo>
                  <a:pt x="9718" y="5214"/>
                </a:lnTo>
                <a:lnTo>
                  <a:pt x="10113" y="5254"/>
                </a:lnTo>
                <a:lnTo>
                  <a:pt x="10548" y="5293"/>
                </a:lnTo>
                <a:lnTo>
                  <a:pt x="10903" y="5412"/>
                </a:lnTo>
                <a:lnTo>
                  <a:pt x="11298" y="5530"/>
                </a:lnTo>
                <a:lnTo>
                  <a:pt x="11654" y="5649"/>
                </a:lnTo>
                <a:lnTo>
                  <a:pt x="11970" y="5807"/>
                </a:lnTo>
                <a:lnTo>
                  <a:pt x="12325" y="6004"/>
                </a:lnTo>
                <a:lnTo>
                  <a:pt x="12641" y="6241"/>
                </a:lnTo>
                <a:lnTo>
                  <a:pt x="13273" y="6715"/>
                </a:lnTo>
                <a:lnTo>
                  <a:pt x="13826" y="7229"/>
                </a:lnTo>
                <a:lnTo>
                  <a:pt x="14379" y="7861"/>
                </a:lnTo>
                <a:lnTo>
                  <a:pt x="14853" y="8493"/>
                </a:lnTo>
                <a:lnTo>
                  <a:pt x="15288" y="9125"/>
                </a:lnTo>
                <a:lnTo>
                  <a:pt x="15683" y="9796"/>
                </a:lnTo>
                <a:lnTo>
                  <a:pt x="16038" y="10507"/>
                </a:lnTo>
                <a:lnTo>
                  <a:pt x="16749" y="11890"/>
                </a:lnTo>
                <a:lnTo>
                  <a:pt x="17500" y="13312"/>
                </a:lnTo>
                <a:lnTo>
                  <a:pt x="17895" y="13983"/>
                </a:lnTo>
                <a:lnTo>
                  <a:pt x="18290" y="14655"/>
                </a:lnTo>
                <a:lnTo>
                  <a:pt x="18764" y="15287"/>
                </a:lnTo>
                <a:lnTo>
                  <a:pt x="19277" y="15879"/>
                </a:lnTo>
                <a:lnTo>
                  <a:pt x="19870" y="16432"/>
                </a:lnTo>
                <a:lnTo>
                  <a:pt x="20462" y="16946"/>
                </a:lnTo>
                <a:lnTo>
                  <a:pt x="21134" y="17341"/>
                </a:lnTo>
                <a:lnTo>
                  <a:pt x="21450" y="17539"/>
                </a:lnTo>
                <a:lnTo>
                  <a:pt x="21805" y="17697"/>
                </a:lnTo>
                <a:lnTo>
                  <a:pt x="22200" y="17815"/>
                </a:lnTo>
                <a:lnTo>
                  <a:pt x="22556" y="17934"/>
                </a:lnTo>
                <a:lnTo>
                  <a:pt x="22951" y="18013"/>
                </a:lnTo>
                <a:lnTo>
                  <a:pt x="23307" y="18052"/>
                </a:lnTo>
                <a:lnTo>
                  <a:pt x="23425" y="13509"/>
                </a:lnTo>
                <a:lnTo>
                  <a:pt x="23544" y="9006"/>
                </a:lnTo>
                <a:lnTo>
                  <a:pt x="23702" y="4543"/>
                </a:lnTo>
                <a:lnTo>
                  <a:pt x="238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3"/>
          <p:cNvSpPr/>
          <p:nvPr/>
        </p:nvSpPr>
        <p:spPr>
          <a:xfrm flipH="1">
            <a:off x="-872187" y="4412331"/>
            <a:ext cx="2564472" cy="1081143"/>
          </a:xfrm>
          <a:custGeom>
            <a:avLst/>
            <a:gdLst/>
            <a:ahLst/>
            <a:cxnLst/>
            <a:rect l="l" t="t" r="r" b="b"/>
            <a:pathLst>
              <a:path w="28955" h="12207" extrusionOk="0">
                <a:moveTo>
                  <a:pt x="20620" y="1"/>
                </a:moveTo>
                <a:lnTo>
                  <a:pt x="19593" y="40"/>
                </a:lnTo>
                <a:lnTo>
                  <a:pt x="18606" y="119"/>
                </a:lnTo>
                <a:lnTo>
                  <a:pt x="17579" y="238"/>
                </a:lnTo>
                <a:lnTo>
                  <a:pt x="16591" y="396"/>
                </a:lnTo>
                <a:lnTo>
                  <a:pt x="15564" y="633"/>
                </a:lnTo>
                <a:lnTo>
                  <a:pt x="14577" y="870"/>
                </a:lnTo>
                <a:lnTo>
                  <a:pt x="13589" y="1146"/>
                </a:lnTo>
                <a:lnTo>
                  <a:pt x="12641" y="1462"/>
                </a:lnTo>
                <a:lnTo>
                  <a:pt x="11693" y="1818"/>
                </a:lnTo>
                <a:lnTo>
                  <a:pt x="10745" y="2213"/>
                </a:lnTo>
                <a:lnTo>
                  <a:pt x="9797" y="2687"/>
                </a:lnTo>
                <a:lnTo>
                  <a:pt x="8928" y="3161"/>
                </a:lnTo>
                <a:lnTo>
                  <a:pt x="8020" y="3674"/>
                </a:lnTo>
                <a:lnTo>
                  <a:pt x="7190" y="4227"/>
                </a:lnTo>
                <a:lnTo>
                  <a:pt x="6321" y="4780"/>
                </a:lnTo>
                <a:lnTo>
                  <a:pt x="5531" y="5412"/>
                </a:lnTo>
                <a:lnTo>
                  <a:pt x="4741" y="6044"/>
                </a:lnTo>
                <a:lnTo>
                  <a:pt x="3951" y="6716"/>
                </a:lnTo>
                <a:lnTo>
                  <a:pt x="3240" y="7427"/>
                </a:lnTo>
                <a:lnTo>
                  <a:pt x="2529" y="8177"/>
                </a:lnTo>
                <a:lnTo>
                  <a:pt x="1857" y="8928"/>
                </a:lnTo>
                <a:lnTo>
                  <a:pt x="1186" y="9718"/>
                </a:lnTo>
                <a:lnTo>
                  <a:pt x="593" y="10547"/>
                </a:lnTo>
                <a:lnTo>
                  <a:pt x="1" y="11377"/>
                </a:lnTo>
                <a:lnTo>
                  <a:pt x="28955" y="12206"/>
                </a:lnTo>
                <a:lnTo>
                  <a:pt x="28876" y="9441"/>
                </a:lnTo>
                <a:lnTo>
                  <a:pt x="28797" y="6676"/>
                </a:lnTo>
                <a:lnTo>
                  <a:pt x="28758" y="3911"/>
                </a:lnTo>
                <a:lnTo>
                  <a:pt x="28679" y="1146"/>
                </a:lnTo>
                <a:lnTo>
                  <a:pt x="27691" y="870"/>
                </a:lnTo>
                <a:lnTo>
                  <a:pt x="26703" y="633"/>
                </a:lnTo>
                <a:lnTo>
                  <a:pt x="25716" y="396"/>
                </a:lnTo>
                <a:lnTo>
                  <a:pt x="24689" y="238"/>
                </a:lnTo>
                <a:lnTo>
                  <a:pt x="23701" y="119"/>
                </a:lnTo>
                <a:lnTo>
                  <a:pt x="22674" y="40"/>
                </a:lnTo>
                <a:lnTo>
                  <a:pt x="216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3"/>
          <p:cNvSpPr/>
          <p:nvPr/>
        </p:nvSpPr>
        <p:spPr>
          <a:xfrm>
            <a:off x="2926600" y="193475"/>
            <a:ext cx="117900" cy="117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3"/>
          <p:cNvSpPr/>
          <p:nvPr/>
        </p:nvSpPr>
        <p:spPr>
          <a:xfrm>
            <a:off x="8762500" y="2623925"/>
            <a:ext cx="117900" cy="11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0" name="Google Shape;1010;p23"/>
          <p:cNvGrpSpPr/>
          <p:nvPr/>
        </p:nvGrpSpPr>
        <p:grpSpPr>
          <a:xfrm>
            <a:off x="4928664" y="-629753"/>
            <a:ext cx="991829" cy="1074785"/>
            <a:chOff x="1067139" y="2865647"/>
            <a:chExt cx="991829" cy="1074785"/>
          </a:xfrm>
        </p:grpSpPr>
        <p:sp>
          <p:nvSpPr>
            <p:cNvPr id="1011" name="Google Shape;1011;p23"/>
            <p:cNvSpPr/>
            <p:nvPr/>
          </p:nvSpPr>
          <p:spPr>
            <a:xfrm>
              <a:off x="1067139" y="2865647"/>
              <a:ext cx="991829" cy="1074785"/>
            </a:xfrm>
            <a:custGeom>
              <a:avLst/>
              <a:gdLst/>
              <a:ahLst/>
              <a:cxnLst/>
              <a:rect l="l" t="t" r="r" b="b"/>
              <a:pathLst>
                <a:path w="24570" h="26625" extrusionOk="0">
                  <a:moveTo>
                    <a:pt x="3397" y="0"/>
                  </a:moveTo>
                  <a:lnTo>
                    <a:pt x="3200" y="40"/>
                  </a:lnTo>
                  <a:lnTo>
                    <a:pt x="3002" y="158"/>
                  </a:lnTo>
                  <a:lnTo>
                    <a:pt x="2844" y="277"/>
                  </a:lnTo>
                  <a:lnTo>
                    <a:pt x="356" y="2529"/>
                  </a:lnTo>
                  <a:lnTo>
                    <a:pt x="198" y="2687"/>
                  </a:lnTo>
                  <a:lnTo>
                    <a:pt x="119" y="2845"/>
                  </a:lnTo>
                  <a:lnTo>
                    <a:pt x="40" y="3042"/>
                  </a:lnTo>
                  <a:lnTo>
                    <a:pt x="0" y="3240"/>
                  </a:lnTo>
                  <a:lnTo>
                    <a:pt x="40" y="3437"/>
                  </a:lnTo>
                  <a:lnTo>
                    <a:pt x="79" y="3635"/>
                  </a:lnTo>
                  <a:lnTo>
                    <a:pt x="158" y="3832"/>
                  </a:lnTo>
                  <a:lnTo>
                    <a:pt x="277" y="3990"/>
                  </a:lnTo>
                  <a:lnTo>
                    <a:pt x="14181" y="18803"/>
                  </a:lnTo>
                  <a:lnTo>
                    <a:pt x="14260" y="19000"/>
                  </a:lnTo>
                  <a:lnTo>
                    <a:pt x="14379" y="19198"/>
                  </a:lnTo>
                  <a:lnTo>
                    <a:pt x="14537" y="19356"/>
                  </a:lnTo>
                  <a:lnTo>
                    <a:pt x="14734" y="19514"/>
                  </a:lnTo>
                  <a:lnTo>
                    <a:pt x="14813" y="19672"/>
                  </a:lnTo>
                  <a:lnTo>
                    <a:pt x="14932" y="19830"/>
                  </a:lnTo>
                  <a:lnTo>
                    <a:pt x="15169" y="19988"/>
                  </a:lnTo>
                  <a:lnTo>
                    <a:pt x="15406" y="20106"/>
                  </a:lnTo>
                  <a:lnTo>
                    <a:pt x="18210" y="23148"/>
                  </a:lnTo>
                  <a:lnTo>
                    <a:pt x="19119" y="25163"/>
                  </a:lnTo>
                  <a:lnTo>
                    <a:pt x="19198" y="25321"/>
                  </a:lnTo>
                  <a:lnTo>
                    <a:pt x="19316" y="25479"/>
                  </a:lnTo>
                  <a:lnTo>
                    <a:pt x="19474" y="25597"/>
                  </a:lnTo>
                  <a:lnTo>
                    <a:pt x="19593" y="25676"/>
                  </a:lnTo>
                  <a:lnTo>
                    <a:pt x="19790" y="25755"/>
                  </a:lnTo>
                  <a:lnTo>
                    <a:pt x="20146" y="25755"/>
                  </a:lnTo>
                  <a:lnTo>
                    <a:pt x="20304" y="25716"/>
                  </a:lnTo>
                  <a:lnTo>
                    <a:pt x="20541" y="25676"/>
                  </a:lnTo>
                  <a:lnTo>
                    <a:pt x="21054" y="25676"/>
                  </a:lnTo>
                  <a:lnTo>
                    <a:pt x="21370" y="25716"/>
                  </a:lnTo>
                  <a:lnTo>
                    <a:pt x="21765" y="25834"/>
                  </a:lnTo>
                  <a:lnTo>
                    <a:pt x="22200" y="25992"/>
                  </a:lnTo>
                  <a:lnTo>
                    <a:pt x="22634" y="26269"/>
                  </a:lnTo>
                  <a:lnTo>
                    <a:pt x="22792" y="26427"/>
                  </a:lnTo>
                  <a:lnTo>
                    <a:pt x="22990" y="26506"/>
                  </a:lnTo>
                  <a:lnTo>
                    <a:pt x="23227" y="26585"/>
                  </a:lnTo>
                  <a:lnTo>
                    <a:pt x="23464" y="26624"/>
                  </a:lnTo>
                  <a:lnTo>
                    <a:pt x="23661" y="26585"/>
                  </a:lnTo>
                  <a:lnTo>
                    <a:pt x="23859" y="26545"/>
                  </a:lnTo>
                  <a:lnTo>
                    <a:pt x="24056" y="26427"/>
                  </a:lnTo>
                  <a:lnTo>
                    <a:pt x="24214" y="26308"/>
                  </a:lnTo>
                  <a:lnTo>
                    <a:pt x="24372" y="26150"/>
                  </a:lnTo>
                  <a:lnTo>
                    <a:pt x="24491" y="25953"/>
                  </a:lnTo>
                  <a:lnTo>
                    <a:pt x="24530" y="25755"/>
                  </a:lnTo>
                  <a:lnTo>
                    <a:pt x="24570" y="25558"/>
                  </a:lnTo>
                  <a:lnTo>
                    <a:pt x="24570" y="25321"/>
                  </a:lnTo>
                  <a:lnTo>
                    <a:pt x="24530" y="25123"/>
                  </a:lnTo>
                  <a:lnTo>
                    <a:pt x="24451" y="24926"/>
                  </a:lnTo>
                  <a:lnTo>
                    <a:pt x="24293" y="24728"/>
                  </a:lnTo>
                  <a:lnTo>
                    <a:pt x="24096" y="24294"/>
                  </a:lnTo>
                  <a:lnTo>
                    <a:pt x="23977" y="23859"/>
                  </a:lnTo>
                  <a:lnTo>
                    <a:pt x="23898" y="23464"/>
                  </a:lnTo>
                  <a:lnTo>
                    <a:pt x="23898" y="23109"/>
                  </a:lnTo>
                  <a:lnTo>
                    <a:pt x="23898" y="22832"/>
                  </a:lnTo>
                  <a:lnTo>
                    <a:pt x="23938" y="22595"/>
                  </a:lnTo>
                  <a:lnTo>
                    <a:pt x="23977" y="22398"/>
                  </a:lnTo>
                  <a:lnTo>
                    <a:pt x="24056" y="22240"/>
                  </a:lnTo>
                  <a:lnTo>
                    <a:pt x="24096" y="22042"/>
                  </a:lnTo>
                  <a:lnTo>
                    <a:pt x="24056" y="21845"/>
                  </a:lnTo>
                  <a:lnTo>
                    <a:pt x="24017" y="21687"/>
                  </a:lnTo>
                  <a:lnTo>
                    <a:pt x="23938" y="21528"/>
                  </a:lnTo>
                  <a:lnTo>
                    <a:pt x="23859" y="21370"/>
                  </a:lnTo>
                  <a:lnTo>
                    <a:pt x="23701" y="21252"/>
                  </a:lnTo>
                  <a:lnTo>
                    <a:pt x="23543" y="21133"/>
                  </a:lnTo>
                  <a:lnTo>
                    <a:pt x="21647" y="20067"/>
                  </a:lnTo>
                  <a:lnTo>
                    <a:pt x="18882" y="16946"/>
                  </a:lnTo>
                  <a:lnTo>
                    <a:pt x="18803" y="16670"/>
                  </a:lnTo>
                  <a:lnTo>
                    <a:pt x="18645" y="16433"/>
                  </a:lnTo>
                  <a:lnTo>
                    <a:pt x="18408" y="16235"/>
                  </a:lnTo>
                  <a:lnTo>
                    <a:pt x="18250" y="16038"/>
                  </a:lnTo>
                  <a:lnTo>
                    <a:pt x="18052" y="15840"/>
                  </a:lnTo>
                  <a:lnTo>
                    <a:pt x="17815" y="15682"/>
                  </a:lnTo>
                  <a:lnTo>
                    <a:pt x="4306" y="356"/>
                  </a:lnTo>
                  <a:lnTo>
                    <a:pt x="4148" y="198"/>
                  </a:lnTo>
                  <a:lnTo>
                    <a:pt x="3990" y="79"/>
                  </a:lnTo>
                  <a:lnTo>
                    <a:pt x="3792" y="40"/>
                  </a:lnTo>
                  <a:lnTo>
                    <a:pt x="3595" y="0"/>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2" name="Google Shape;1012;p23"/>
            <p:cNvGrpSpPr/>
            <p:nvPr/>
          </p:nvGrpSpPr>
          <p:grpSpPr>
            <a:xfrm>
              <a:off x="1108618" y="2907222"/>
              <a:ext cx="908915" cy="991870"/>
              <a:chOff x="538325" y="2605175"/>
              <a:chExt cx="562900" cy="614275"/>
            </a:xfrm>
          </p:grpSpPr>
          <p:sp>
            <p:nvSpPr>
              <p:cNvPr id="1013" name="Google Shape;1013;p23"/>
              <p:cNvSpPr/>
              <p:nvPr/>
            </p:nvSpPr>
            <p:spPr>
              <a:xfrm>
                <a:off x="538325" y="2605175"/>
                <a:ext cx="498725" cy="539225"/>
              </a:xfrm>
              <a:custGeom>
                <a:avLst/>
                <a:gdLst/>
                <a:ahLst/>
                <a:cxnLst/>
                <a:rect l="l" t="t" r="r" b="b"/>
                <a:pathLst>
                  <a:path w="19949" h="21569" extrusionOk="0">
                    <a:moveTo>
                      <a:pt x="2489" y="1"/>
                    </a:moveTo>
                    <a:lnTo>
                      <a:pt x="0" y="2252"/>
                    </a:lnTo>
                    <a:lnTo>
                      <a:pt x="18092" y="21568"/>
                    </a:lnTo>
                    <a:lnTo>
                      <a:pt x="19948" y="19830"/>
                    </a:lnTo>
                    <a:lnTo>
                      <a:pt x="2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3"/>
              <p:cNvSpPr/>
              <p:nvPr/>
            </p:nvSpPr>
            <p:spPr>
              <a:xfrm>
                <a:off x="989625" y="3100900"/>
                <a:ext cx="110625" cy="117550"/>
              </a:xfrm>
              <a:custGeom>
                <a:avLst/>
                <a:gdLst/>
                <a:ahLst/>
                <a:cxnLst/>
                <a:rect l="l" t="t" r="r" b="b"/>
                <a:pathLst>
                  <a:path w="4425" h="4702" extrusionOk="0">
                    <a:moveTo>
                      <a:pt x="1896" y="1"/>
                    </a:moveTo>
                    <a:lnTo>
                      <a:pt x="0" y="1739"/>
                    </a:lnTo>
                    <a:lnTo>
                      <a:pt x="988" y="3872"/>
                    </a:lnTo>
                    <a:lnTo>
                      <a:pt x="1264" y="3833"/>
                    </a:lnTo>
                    <a:lnTo>
                      <a:pt x="1580" y="3793"/>
                    </a:lnTo>
                    <a:lnTo>
                      <a:pt x="2015" y="3793"/>
                    </a:lnTo>
                    <a:lnTo>
                      <a:pt x="2489" y="3872"/>
                    </a:lnTo>
                    <a:lnTo>
                      <a:pt x="3081" y="4030"/>
                    </a:lnTo>
                    <a:lnTo>
                      <a:pt x="3358" y="4149"/>
                    </a:lnTo>
                    <a:lnTo>
                      <a:pt x="3674" y="4267"/>
                    </a:lnTo>
                    <a:lnTo>
                      <a:pt x="3990" y="4465"/>
                    </a:lnTo>
                    <a:lnTo>
                      <a:pt x="4306" y="4702"/>
                    </a:lnTo>
                    <a:lnTo>
                      <a:pt x="4424" y="4583"/>
                    </a:lnTo>
                    <a:lnTo>
                      <a:pt x="4266" y="4228"/>
                    </a:lnTo>
                    <a:lnTo>
                      <a:pt x="4108" y="3912"/>
                    </a:lnTo>
                    <a:lnTo>
                      <a:pt x="3990" y="3556"/>
                    </a:lnTo>
                    <a:lnTo>
                      <a:pt x="3911" y="3280"/>
                    </a:lnTo>
                    <a:lnTo>
                      <a:pt x="3792" y="2687"/>
                    </a:lnTo>
                    <a:lnTo>
                      <a:pt x="3792" y="2174"/>
                    </a:lnTo>
                    <a:lnTo>
                      <a:pt x="3832" y="1779"/>
                    </a:lnTo>
                    <a:lnTo>
                      <a:pt x="3871" y="1423"/>
                    </a:lnTo>
                    <a:lnTo>
                      <a:pt x="3950" y="1186"/>
                    </a:lnTo>
                    <a:lnTo>
                      <a:pt x="18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3"/>
              <p:cNvSpPr/>
              <p:nvPr/>
            </p:nvSpPr>
            <p:spPr>
              <a:xfrm>
                <a:off x="890875" y="2995250"/>
                <a:ext cx="59275" cy="49400"/>
              </a:xfrm>
              <a:custGeom>
                <a:avLst/>
                <a:gdLst/>
                <a:ahLst/>
                <a:cxnLst/>
                <a:rect l="l" t="t" r="r" b="b"/>
                <a:pathLst>
                  <a:path w="2371" h="1976" extrusionOk="0">
                    <a:moveTo>
                      <a:pt x="2252" y="0"/>
                    </a:moveTo>
                    <a:lnTo>
                      <a:pt x="2173" y="40"/>
                    </a:lnTo>
                    <a:lnTo>
                      <a:pt x="40" y="1778"/>
                    </a:lnTo>
                    <a:lnTo>
                      <a:pt x="0" y="1857"/>
                    </a:lnTo>
                    <a:lnTo>
                      <a:pt x="40" y="1936"/>
                    </a:lnTo>
                    <a:lnTo>
                      <a:pt x="119" y="1975"/>
                    </a:lnTo>
                    <a:lnTo>
                      <a:pt x="198" y="1936"/>
                    </a:lnTo>
                    <a:lnTo>
                      <a:pt x="2331" y="198"/>
                    </a:lnTo>
                    <a:lnTo>
                      <a:pt x="2370" y="119"/>
                    </a:lnTo>
                    <a:lnTo>
                      <a:pt x="2331" y="40"/>
                    </a:lnTo>
                    <a:lnTo>
                      <a:pt x="2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3"/>
              <p:cNvSpPr/>
              <p:nvPr/>
            </p:nvSpPr>
            <p:spPr>
              <a:xfrm>
                <a:off x="904700" y="3006100"/>
                <a:ext cx="55325" cy="52375"/>
              </a:xfrm>
              <a:custGeom>
                <a:avLst/>
                <a:gdLst/>
                <a:ahLst/>
                <a:cxnLst/>
                <a:rect l="l" t="t" r="r" b="b"/>
                <a:pathLst>
                  <a:path w="2213" h="2095" extrusionOk="0">
                    <a:moveTo>
                      <a:pt x="2133" y="1"/>
                    </a:moveTo>
                    <a:lnTo>
                      <a:pt x="2054" y="40"/>
                    </a:lnTo>
                    <a:lnTo>
                      <a:pt x="40" y="1897"/>
                    </a:lnTo>
                    <a:lnTo>
                      <a:pt x="0" y="1976"/>
                    </a:lnTo>
                    <a:lnTo>
                      <a:pt x="40" y="2055"/>
                    </a:lnTo>
                    <a:lnTo>
                      <a:pt x="119" y="2094"/>
                    </a:lnTo>
                    <a:lnTo>
                      <a:pt x="158" y="2055"/>
                    </a:lnTo>
                    <a:lnTo>
                      <a:pt x="2173" y="198"/>
                    </a:lnTo>
                    <a:lnTo>
                      <a:pt x="2212" y="119"/>
                    </a:lnTo>
                    <a:lnTo>
                      <a:pt x="2173" y="40"/>
                    </a:lnTo>
                    <a:lnTo>
                      <a:pt x="2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3"/>
              <p:cNvSpPr/>
              <p:nvPr/>
            </p:nvSpPr>
            <p:spPr>
              <a:xfrm>
                <a:off x="1025175" y="3136475"/>
                <a:ext cx="30625" cy="30625"/>
              </a:xfrm>
              <a:custGeom>
                <a:avLst/>
                <a:gdLst/>
                <a:ahLst/>
                <a:cxnLst/>
                <a:rect l="l" t="t" r="r" b="b"/>
                <a:pathLst>
                  <a:path w="1225" h="1225" extrusionOk="0">
                    <a:moveTo>
                      <a:pt x="593" y="237"/>
                    </a:moveTo>
                    <a:lnTo>
                      <a:pt x="790" y="277"/>
                    </a:lnTo>
                    <a:lnTo>
                      <a:pt x="909" y="356"/>
                    </a:lnTo>
                    <a:lnTo>
                      <a:pt x="988" y="474"/>
                    </a:lnTo>
                    <a:lnTo>
                      <a:pt x="1027" y="632"/>
                    </a:lnTo>
                    <a:lnTo>
                      <a:pt x="988" y="790"/>
                    </a:lnTo>
                    <a:lnTo>
                      <a:pt x="869" y="909"/>
                    </a:lnTo>
                    <a:lnTo>
                      <a:pt x="751" y="988"/>
                    </a:lnTo>
                    <a:lnTo>
                      <a:pt x="593" y="1027"/>
                    </a:lnTo>
                    <a:lnTo>
                      <a:pt x="435" y="988"/>
                    </a:lnTo>
                    <a:lnTo>
                      <a:pt x="316" y="909"/>
                    </a:lnTo>
                    <a:lnTo>
                      <a:pt x="237" y="751"/>
                    </a:lnTo>
                    <a:lnTo>
                      <a:pt x="198" y="593"/>
                    </a:lnTo>
                    <a:lnTo>
                      <a:pt x="237" y="435"/>
                    </a:lnTo>
                    <a:lnTo>
                      <a:pt x="356" y="316"/>
                    </a:lnTo>
                    <a:lnTo>
                      <a:pt x="474" y="237"/>
                    </a:lnTo>
                    <a:close/>
                    <a:moveTo>
                      <a:pt x="632" y="0"/>
                    </a:moveTo>
                    <a:lnTo>
                      <a:pt x="395" y="40"/>
                    </a:lnTo>
                    <a:lnTo>
                      <a:pt x="316" y="119"/>
                    </a:lnTo>
                    <a:lnTo>
                      <a:pt x="198" y="158"/>
                    </a:lnTo>
                    <a:lnTo>
                      <a:pt x="79" y="356"/>
                    </a:lnTo>
                    <a:lnTo>
                      <a:pt x="0" y="593"/>
                    </a:lnTo>
                    <a:lnTo>
                      <a:pt x="40" y="830"/>
                    </a:lnTo>
                    <a:lnTo>
                      <a:pt x="158" y="1027"/>
                    </a:lnTo>
                    <a:lnTo>
                      <a:pt x="356" y="1185"/>
                    </a:lnTo>
                    <a:lnTo>
                      <a:pt x="593" y="1225"/>
                    </a:lnTo>
                    <a:lnTo>
                      <a:pt x="632" y="1225"/>
                    </a:lnTo>
                    <a:lnTo>
                      <a:pt x="830" y="1185"/>
                    </a:lnTo>
                    <a:lnTo>
                      <a:pt x="1027" y="1067"/>
                    </a:lnTo>
                    <a:lnTo>
                      <a:pt x="1146" y="869"/>
                    </a:lnTo>
                    <a:lnTo>
                      <a:pt x="1225" y="672"/>
                    </a:lnTo>
                    <a:lnTo>
                      <a:pt x="1185" y="435"/>
                    </a:lnTo>
                    <a:lnTo>
                      <a:pt x="1067" y="198"/>
                    </a:lnTo>
                    <a:lnTo>
                      <a:pt x="988" y="119"/>
                    </a:lnTo>
                    <a:lnTo>
                      <a:pt x="869" y="79"/>
                    </a:lnTo>
                    <a:lnTo>
                      <a:pt x="6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3"/>
              <p:cNvSpPr/>
              <p:nvPr/>
            </p:nvSpPr>
            <p:spPr>
              <a:xfrm>
                <a:off x="1045900" y="3159175"/>
                <a:ext cx="55325" cy="60275"/>
              </a:xfrm>
              <a:custGeom>
                <a:avLst/>
                <a:gdLst/>
                <a:ahLst/>
                <a:cxnLst/>
                <a:rect l="l" t="t" r="r" b="b"/>
                <a:pathLst>
                  <a:path w="2213" h="2411" extrusionOk="0">
                    <a:moveTo>
                      <a:pt x="40" y="1"/>
                    </a:moveTo>
                    <a:lnTo>
                      <a:pt x="1" y="80"/>
                    </a:lnTo>
                    <a:lnTo>
                      <a:pt x="40" y="159"/>
                    </a:lnTo>
                    <a:lnTo>
                      <a:pt x="2055" y="2371"/>
                    </a:lnTo>
                    <a:lnTo>
                      <a:pt x="2134" y="2410"/>
                    </a:lnTo>
                    <a:lnTo>
                      <a:pt x="2213" y="2371"/>
                    </a:lnTo>
                    <a:lnTo>
                      <a:pt x="2213" y="2292"/>
                    </a:lnTo>
                    <a:lnTo>
                      <a:pt x="2213" y="221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19" name="Google Shape;1019;p23"/>
          <p:cNvSpPr/>
          <p:nvPr/>
        </p:nvSpPr>
        <p:spPr>
          <a:xfrm>
            <a:off x="203600" y="709384"/>
            <a:ext cx="237900" cy="237900"/>
          </a:xfrm>
          <a:prstGeom prst="donut">
            <a:avLst>
              <a:gd name="adj" fmla="val 1794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3"/>
          <p:cNvSpPr/>
          <p:nvPr/>
        </p:nvSpPr>
        <p:spPr>
          <a:xfrm>
            <a:off x="263600" y="2391350"/>
            <a:ext cx="117900" cy="117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1" name="Google Shape;1021;p23"/>
          <p:cNvGrpSpPr/>
          <p:nvPr/>
        </p:nvGrpSpPr>
        <p:grpSpPr>
          <a:xfrm>
            <a:off x="-506050" y="3107628"/>
            <a:ext cx="1033269" cy="1062029"/>
            <a:chOff x="2209800" y="2042816"/>
            <a:chExt cx="1033269" cy="1062029"/>
          </a:xfrm>
        </p:grpSpPr>
        <p:sp>
          <p:nvSpPr>
            <p:cNvPr id="1022" name="Google Shape;1022;p23"/>
            <p:cNvSpPr/>
            <p:nvPr/>
          </p:nvSpPr>
          <p:spPr>
            <a:xfrm>
              <a:off x="2209800" y="2042816"/>
              <a:ext cx="891395" cy="1062029"/>
            </a:xfrm>
            <a:custGeom>
              <a:avLst/>
              <a:gdLst/>
              <a:ahLst/>
              <a:cxnLst/>
              <a:rect l="l" t="t" r="r" b="b"/>
              <a:pathLst>
                <a:path w="22082" h="26309" extrusionOk="0">
                  <a:moveTo>
                    <a:pt x="9599" y="1"/>
                  </a:moveTo>
                  <a:lnTo>
                    <a:pt x="9243" y="80"/>
                  </a:lnTo>
                  <a:lnTo>
                    <a:pt x="8888" y="238"/>
                  </a:lnTo>
                  <a:lnTo>
                    <a:pt x="8532" y="435"/>
                  </a:lnTo>
                  <a:lnTo>
                    <a:pt x="8256" y="712"/>
                  </a:lnTo>
                  <a:lnTo>
                    <a:pt x="8058" y="633"/>
                  </a:lnTo>
                  <a:lnTo>
                    <a:pt x="7861" y="593"/>
                  </a:lnTo>
                  <a:lnTo>
                    <a:pt x="7663" y="554"/>
                  </a:lnTo>
                  <a:lnTo>
                    <a:pt x="7466" y="593"/>
                  </a:lnTo>
                  <a:lnTo>
                    <a:pt x="7308" y="672"/>
                  </a:lnTo>
                  <a:lnTo>
                    <a:pt x="7110" y="751"/>
                  </a:lnTo>
                  <a:lnTo>
                    <a:pt x="6952" y="909"/>
                  </a:lnTo>
                  <a:lnTo>
                    <a:pt x="6834" y="1067"/>
                  </a:lnTo>
                  <a:lnTo>
                    <a:pt x="6755" y="1226"/>
                  </a:lnTo>
                  <a:lnTo>
                    <a:pt x="79" y="19159"/>
                  </a:lnTo>
                  <a:lnTo>
                    <a:pt x="0" y="19396"/>
                  </a:lnTo>
                  <a:lnTo>
                    <a:pt x="0" y="19593"/>
                  </a:lnTo>
                  <a:lnTo>
                    <a:pt x="40" y="19791"/>
                  </a:lnTo>
                  <a:lnTo>
                    <a:pt x="119" y="19988"/>
                  </a:lnTo>
                  <a:lnTo>
                    <a:pt x="79" y="20186"/>
                  </a:lnTo>
                  <a:lnTo>
                    <a:pt x="79" y="20344"/>
                  </a:lnTo>
                  <a:lnTo>
                    <a:pt x="119" y="20541"/>
                  </a:lnTo>
                  <a:lnTo>
                    <a:pt x="198" y="20699"/>
                  </a:lnTo>
                  <a:lnTo>
                    <a:pt x="316" y="20936"/>
                  </a:lnTo>
                  <a:lnTo>
                    <a:pt x="474" y="21094"/>
                  </a:lnTo>
                  <a:lnTo>
                    <a:pt x="672" y="21252"/>
                  </a:lnTo>
                  <a:lnTo>
                    <a:pt x="909" y="21371"/>
                  </a:lnTo>
                  <a:lnTo>
                    <a:pt x="13904" y="26230"/>
                  </a:lnTo>
                  <a:lnTo>
                    <a:pt x="14141" y="26269"/>
                  </a:lnTo>
                  <a:lnTo>
                    <a:pt x="14339" y="26309"/>
                  </a:lnTo>
                  <a:lnTo>
                    <a:pt x="14615" y="26269"/>
                  </a:lnTo>
                  <a:lnTo>
                    <a:pt x="14852" y="26190"/>
                  </a:lnTo>
                  <a:lnTo>
                    <a:pt x="15089" y="26072"/>
                  </a:lnTo>
                  <a:lnTo>
                    <a:pt x="15247" y="25914"/>
                  </a:lnTo>
                  <a:lnTo>
                    <a:pt x="15405" y="25716"/>
                  </a:lnTo>
                  <a:lnTo>
                    <a:pt x="15524" y="25479"/>
                  </a:lnTo>
                  <a:lnTo>
                    <a:pt x="22042" y="8059"/>
                  </a:lnTo>
                  <a:lnTo>
                    <a:pt x="22081" y="7822"/>
                  </a:lnTo>
                  <a:lnTo>
                    <a:pt x="22081" y="7585"/>
                  </a:lnTo>
                  <a:lnTo>
                    <a:pt x="22081" y="7309"/>
                  </a:lnTo>
                  <a:lnTo>
                    <a:pt x="22002" y="7111"/>
                  </a:lnTo>
                  <a:lnTo>
                    <a:pt x="21844" y="6874"/>
                  </a:lnTo>
                  <a:lnTo>
                    <a:pt x="21923" y="6677"/>
                  </a:lnTo>
                  <a:lnTo>
                    <a:pt x="21923" y="6479"/>
                  </a:lnTo>
                  <a:lnTo>
                    <a:pt x="21884" y="6282"/>
                  </a:lnTo>
                  <a:lnTo>
                    <a:pt x="21805" y="6084"/>
                  </a:lnTo>
                  <a:lnTo>
                    <a:pt x="21726" y="5926"/>
                  </a:lnTo>
                  <a:lnTo>
                    <a:pt x="21607" y="5768"/>
                  </a:lnTo>
                  <a:lnTo>
                    <a:pt x="21449" y="5650"/>
                  </a:lnTo>
                  <a:lnTo>
                    <a:pt x="21252" y="5531"/>
                  </a:lnTo>
                  <a:lnTo>
                    <a:pt x="21094" y="5492"/>
                  </a:lnTo>
                  <a:lnTo>
                    <a:pt x="21054" y="5215"/>
                  </a:lnTo>
                  <a:lnTo>
                    <a:pt x="20975" y="4939"/>
                  </a:lnTo>
                  <a:lnTo>
                    <a:pt x="20896" y="4662"/>
                  </a:lnTo>
                  <a:lnTo>
                    <a:pt x="20738" y="4386"/>
                  </a:lnTo>
                  <a:lnTo>
                    <a:pt x="20580" y="4149"/>
                  </a:lnTo>
                  <a:lnTo>
                    <a:pt x="20383" y="3951"/>
                  </a:lnTo>
                  <a:lnTo>
                    <a:pt x="20185" y="3754"/>
                  </a:lnTo>
                  <a:lnTo>
                    <a:pt x="19948" y="3596"/>
                  </a:lnTo>
                  <a:lnTo>
                    <a:pt x="19671" y="3477"/>
                  </a:lnTo>
                  <a:lnTo>
                    <a:pt x="19395" y="3359"/>
                  </a:lnTo>
                  <a:lnTo>
                    <a:pt x="19118" y="3319"/>
                  </a:lnTo>
                  <a:lnTo>
                    <a:pt x="18802" y="3280"/>
                  </a:lnTo>
                  <a:lnTo>
                    <a:pt x="18447" y="3043"/>
                  </a:lnTo>
                  <a:lnTo>
                    <a:pt x="18210" y="2924"/>
                  </a:lnTo>
                  <a:lnTo>
                    <a:pt x="17933" y="2806"/>
                  </a:lnTo>
                  <a:lnTo>
                    <a:pt x="17617" y="2766"/>
                  </a:lnTo>
                  <a:lnTo>
                    <a:pt x="17341" y="2727"/>
                  </a:lnTo>
                  <a:lnTo>
                    <a:pt x="16985" y="2490"/>
                  </a:lnTo>
                  <a:lnTo>
                    <a:pt x="16709" y="2371"/>
                  </a:lnTo>
                  <a:lnTo>
                    <a:pt x="16432" y="2253"/>
                  </a:lnTo>
                  <a:lnTo>
                    <a:pt x="16156" y="2213"/>
                  </a:lnTo>
                  <a:lnTo>
                    <a:pt x="15840" y="2174"/>
                  </a:lnTo>
                  <a:lnTo>
                    <a:pt x="15524" y="1937"/>
                  </a:lnTo>
                  <a:lnTo>
                    <a:pt x="15247" y="1818"/>
                  </a:lnTo>
                  <a:lnTo>
                    <a:pt x="14971" y="1700"/>
                  </a:lnTo>
                  <a:lnTo>
                    <a:pt x="14694" y="1660"/>
                  </a:lnTo>
                  <a:lnTo>
                    <a:pt x="14378" y="1621"/>
                  </a:lnTo>
                  <a:lnTo>
                    <a:pt x="14023" y="1384"/>
                  </a:lnTo>
                  <a:lnTo>
                    <a:pt x="13786" y="1265"/>
                  </a:lnTo>
                  <a:lnTo>
                    <a:pt x="13470" y="1147"/>
                  </a:lnTo>
                  <a:lnTo>
                    <a:pt x="13193" y="1107"/>
                  </a:lnTo>
                  <a:lnTo>
                    <a:pt x="12917" y="1107"/>
                  </a:lnTo>
                  <a:lnTo>
                    <a:pt x="12561" y="830"/>
                  </a:lnTo>
                  <a:lnTo>
                    <a:pt x="12285" y="712"/>
                  </a:lnTo>
                  <a:lnTo>
                    <a:pt x="12008" y="633"/>
                  </a:lnTo>
                  <a:lnTo>
                    <a:pt x="11732" y="554"/>
                  </a:lnTo>
                  <a:lnTo>
                    <a:pt x="11416" y="554"/>
                  </a:lnTo>
                  <a:lnTo>
                    <a:pt x="11060" y="277"/>
                  </a:lnTo>
                  <a:lnTo>
                    <a:pt x="10744" y="119"/>
                  </a:lnTo>
                  <a:lnTo>
                    <a:pt x="10349" y="40"/>
                  </a:lnTo>
                  <a:lnTo>
                    <a:pt x="9994" y="1"/>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3" name="Google Shape;1023;p23"/>
            <p:cNvGrpSpPr/>
            <p:nvPr/>
          </p:nvGrpSpPr>
          <p:grpSpPr>
            <a:xfrm>
              <a:off x="2251268" y="2084341"/>
              <a:ext cx="808480" cy="979114"/>
              <a:chOff x="263800" y="1523825"/>
              <a:chExt cx="500700" cy="606375"/>
            </a:xfrm>
          </p:grpSpPr>
          <p:sp>
            <p:nvSpPr>
              <p:cNvPr id="1024" name="Google Shape;1024;p23"/>
              <p:cNvSpPr/>
              <p:nvPr/>
            </p:nvSpPr>
            <p:spPr>
              <a:xfrm>
                <a:off x="265775" y="1561375"/>
                <a:ext cx="498725" cy="568825"/>
              </a:xfrm>
              <a:custGeom>
                <a:avLst/>
                <a:gdLst/>
                <a:ahLst/>
                <a:cxnLst/>
                <a:rect l="l" t="t" r="r" b="b"/>
                <a:pathLst>
                  <a:path w="19949" h="22753" extrusionOk="0">
                    <a:moveTo>
                      <a:pt x="6715" y="0"/>
                    </a:moveTo>
                    <a:lnTo>
                      <a:pt x="6636" y="40"/>
                    </a:lnTo>
                    <a:lnTo>
                      <a:pt x="6557" y="79"/>
                    </a:lnTo>
                    <a:lnTo>
                      <a:pt x="6518" y="158"/>
                    </a:lnTo>
                    <a:lnTo>
                      <a:pt x="0" y="17578"/>
                    </a:lnTo>
                    <a:lnTo>
                      <a:pt x="0" y="17696"/>
                    </a:lnTo>
                    <a:lnTo>
                      <a:pt x="40" y="17775"/>
                    </a:lnTo>
                    <a:lnTo>
                      <a:pt x="79" y="17815"/>
                    </a:lnTo>
                    <a:lnTo>
                      <a:pt x="158" y="17894"/>
                    </a:lnTo>
                    <a:lnTo>
                      <a:pt x="13154" y="22713"/>
                    </a:lnTo>
                    <a:lnTo>
                      <a:pt x="13233" y="22753"/>
                    </a:lnTo>
                    <a:lnTo>
                      <a:pt x="13351" y="22713"/>
                    </a:lnTo>
                    <a:lnTo>
                      <a:pt x="13391" y="22674"/>
                    </a:lnTo>
                    <a:lnTo>
                      <a:pt x="13430" y="22595"/>
                    </a:lnTo>
                    <a:lnTo>
                      <a:pt x="19948" y="5175"/>
                    </a:lnTo>
                    <a:lnTo>
                      <a:pt x="19948" y="5056"/>
                    </a:lnTo>
                    <a:lnTo>
                      <a:pt x="19948" y="4977"/>
                    </a:lnTo>
                    <a:lnTo>
                      <a:pt x="19909" y="4938"/>
                    </a:lnTo>
                    <a:lnTo>
                      <a:pt x="19830" y="4859"/>
                    </a:lnTo>
                    <a:lnTo>
                      <a:pt x="6794" y="40"/>
                    </a:lnTo>
                    <a:lnTo>
                      <a:pt x="67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3"/>
              <p:cNvSpPr/>
              <p:nvPr/>
            </p:nvSpPr>
            <p:spPr>
              <a:xfrm>
                <a:off x="263800" y="1537675"/>
                <a:ext cx="496750" cy="571800"/>
              </a:xfrm>
              <a:custGeom>
                <a:avLst/>
                <a:gdLst/>
                <a:ahLst/>
                <a:cxnLst/>
                <a:rect l="l" t="t" r="r" b="b"/>
                <a:pathLst>
                  <a:path w="19870" h="22872" extrusionOk="0">
                    <a:moveTo>
                      <a:pt x="6676" y="0"/>
                    </a:moveTo>
                    <a:lnTo>
                      <a:pt x="0" y="17973"/>
                    </a:lnTo>
                    <a:lnTo>
                      <a:pt x="13154" y="22871"/>
                    </a:lnTo>
                    <a:lnTo>
                      <a:pt x="19869" y="4938"/>
                    </a:lnTo>
                    <a:lnTo>
                      <a:pt x="66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3"/>
              <p:cNvSpPr/>
              <p:nvPr/>
            </p:nvSpPr>
            <p:spPr>
              <a:xfrm>
                <a:off x="443525" y="1611725"/>
                <a:ext cx="220225" cy="84950"/>
              </a:xfrm>
              <a:custGeom>
                <a:avLst/>
                <a:gdLst/>
                <a:ahLst/>
                <a:cxnLst/>
                <a:rect l="l" t="t" r="r" b="b"/>
                <a:pathLst>
                  <a:path w="8809" h="3398" extrusionOk="0">
                    <a:moveTo>
                      <a:pt x="79" y="1"/>
                    </a:moveTo>
                    <a:lnTo>
                      <a:pt x="0" y="80"/>
                    </a:lnTo>
                    <a:lnTo>
                      <a:pt x="0" y="159"/>
                    </a:lnTo>
                    <a:lnTo>
                      <a:pt x="79" y="198"/>
                    </a:lnTo>
                    <a:lnTo>
                      <a:pt x="8651" y="3398"/>
                    </a:lnTo>
                    <a:lnTo>
                      <a:pt x="8769" y="3398"/>
                    </a:lnTo>
                    <a:lnTo>
                      <a:pt x="8809" y="3358"/>
                    </a:lnTo>
                    <a:lnTo>
                      <a:pt x="8809" y="3279"/>
                    </a:lnTo>
                    <a:lnTo>
                      <a:pt x="8730" y="3200"/>
                    </a:ln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3"/>
              <p:cNvSpPr/>
              <p:nvPr/>
            </p:nvSpPr>
            <p:spPr>
              <a:xfrm>
                <a:off x="428700" y="1653200"/>
                <a:ext cx="219250" cy="84950"/>
              </a:xfrm>
              <a:custGeom>
                <a:avLst/>
                <a:gdLst/>
                <a:ahLst/>
                <a:cxnLst/>
                <a:rect l="l" t="t" r="r" b="b"/>
                <a:pathLst>
                  <a:path w="8770" h="3398" extrusionOk="0">
                    <a:moveTo>
                      <a:pt x="40" y="1"/>
                    </a:moveTo>
                    <a:lnTo>
                      <a:pt x="1" y="40"/>
                    </a:lnTo>
                    <a:lnTo>
                      <a:pt x="1" y="119"/>
                    </a:lnTo>
                    <a:lnTo>
                      <a:pt x="80" y="198"/>
                    </a:lnTo>
                    <a:lnTo>
                      <a:pt x="8651" y="3398"/>
                    </a:lnTo>
                    <a:lnTo>
                      <a:pt x="8691" y="3398"/>
                    </a:lnTo>
                    <a:lnTo>
                      <a:pt x="8730" y="3358"/>
                    </a:lnTo>
                    <a:lnTo>
                      <a:pt x="8770" y="3319"/>
                    </a:lnTo>
                    <a:lnTo>
                      <a:pt x="8770" y="3240"/>
                    </a:lnTo>
                    <a:lnTo>
                      <a:pt x="8730" y="320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3"/>
              <p:cNvSpPr/>
              <p:nvPr/>
            </p:nvSpPr>
            <p:spPr>
              <a:xfrm>
                <a:off x="412900" y="1693700"/>
                <a:ext cx="220250" cy="84950"/>
              </a:xfrm>
              <a:custGeom>
                <a:avLst/>
                <a:gdLst/>
                <a:ahLst/>
                <a:cxnLst/>
                <a:rect l="l" t="t" r="r" b="b"/>
                <a:pathLst>
                  <a:path w="8810" h="3398" extrusionOk="0">
                    <a:moveTo>
                      <a:pt x="80" y="0"/>
                    </a:moveTo>
                    <a:lnTo>
                      <a:pt x="1" y="79"/>
                    </a:lnTo>
                    <a:lnTo>
                      <a:pt x="40" y="158"/>
                    </a:lnTo>
                    <a:lnTo>
                      <a:pt x="80" y="198"/>
                    </a:lnTo>
                    <a:lnTo>
                      <a:pt x="8651" y="3397"/>
                    </a:lnTo>
                    <a:lnTo>
                      <a:pt x="8770" y="3397"/>
                    </a:lnTo>
                    <a:lnTo>
                      <a:pt x="8809" y="3358"/>
                    </a:lnTo>
                    <a:lnTo>
                      <a:pt x="8809" y="3279"/>
                    </a:lnTo>
                    <a:lnTo>
                      <a:pt x="8730" y="3200"/>
                    </a:lnTo>
                    <a:lnTo>
                      <a:pt x="1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3"/>
              <p:cNvSpPr/>
              <p:nvPr/>
            </p:nvSpPr>
            <p:spPr>
              <a:xfrm>
                <a:off x="398100" y="1735175"/>
                <a:ext cx="219250" cy="84950"/>
              </a:xfrm>
              <a:custGeom>
                <a:avLst/>
                <a:gdLst/>
                <a:ahLst/>
                <a:cxnLst/>
                <a:rect l="l" t="t" r="r" b="b"/>
                <a:pathLst>
                  <a:path w="8770" h="3398" extrusionOk="0">
                    <a:moveTo>
                      <a:pt x="40" y="0"/>
                    </a:moveTo>
                    <a:lnTo>
                      <a:pt x="0" y="40"/>
                    </a:lnTo>
                    <a:lnTo>
                      <a:pt x="0" y="119"/>
                    </a:lnTo>
                    <a:lnTo>
                      <a:pt x="79" y="198"/>
                    </a:lnTo>
                    <a:lnTo>
                      <a:pt x="8651" y="3397"/>
                    </a:lnTo>
                    <a:lnTo>
                      <a:pt x="8690" y="3397"/>
                    </a:lnTo>
                    <a:lnTo>
                      <a:pt x="8730" y="3358"/>
                    </a:lnTo>
                    <a:lnTo>
                      <a:pt x="8769" y="3318"/>
                    </a:lnTo>
                    <a:lnTo>
                      <a:pt x="8769" y="3239"/>
                    </a:lnTo>
                    <a:lnTo>
                      <a:pt x="8730" y="320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3"/>
              <p:cNvSpPr/>
              <p:nvPr/>
            </p:nvSpPr>
            <p:spPr>
              <a:xfrm>
                <a:off x="382300" y="1775650"/>
                <a:ext cx="220225" cy="84950"/>
              </a:xfrm>
              <a:custGeom>
                <a:avLst/>
                <a:gdLst/>
                <a:ahLst/>
                <a:cxnLst/>
                <a:rect l="l" t="t" r="r" b="b"/>
                <a:pathLst>
                  <a:path w="8809" h="3398" extrusionOk="0">
                    <a:moveTo>
                      <a:pt x="79" y="1"/>
                    </a:moveTo>
                    <a:lnTo>
                      <a:pt x="0" y="80"/>
                    </a:lnTo>
                    <a:lnTo>
                      <a:pt x="40" y="159"/>
                    </a:lnTo>
                    <a:lnTo>
                      <a:pt x="79" y="198"/>
                    </a:lnTo>
                    <a:lnTo>
                      <a:pt x="8651" y="3398"/>
                    </a:lnTo>
                    <a:lnTo>
                      <a:pt x="8769" y="3398"/>
                    </a:lnTo>
                    <a:lnTo>
                      <a:pt x="8809" y="3358"/>
                    </a:lnTo>
                    <a:lnTo>
                      <a:pt x="8809" y="3279"/>
                    </a:lnTo>
                    <a:lnTo>
                      <a:pt x="8730" y="3200"/>
                    </a:ln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3"/>
              <p:cNvSpPr/>
              <p:nvPr/>
            </p:nvSpPr>
            <p:spPr>
              <a:xfrm>
                <a:off x="367475" y="1817125"/>
                <a:ext cx="219250" cy="84950"/>
              </a:xfrm>
              <a:custGeom>
                <a:avLst/>
                <a:gdLst/>
                <a:ahLst/>
                <a:cxnLst/>
                <a:rect l="l" t="t" r="r" b="b"/>
                <a:pathLst>
                  <a:path w="8770" h="3398" extrusionOk="0">
                    <a:moveTo>
                      <a:pt x="40" y="1"/>
                    </a:moveTo>
                    <a:lnTo>
                      <a:pt x="1" y="40"/>
                    </a:lnTo>
                    <a:lnTo>
                      <a:pt x="1" y="119"/>
                    </a:lnTo>
                    <a:lnTo>
                      <a:pt x="80" y="198"/>
                    </a:lnTo>
                    <a:lnTo>
                      <a:pt x="8651" y="3398"/>
                    </a:lnTo>
                    <a:lnTo>
                      <a:pt x="8691" y="3398"/>
                    </a:lnTo>
                    <a:lnTo>
                      <a:pt x="8730" y="3358"/>
                    </a:lnTo>
                    <a:lnTo>
                      <a:pt x="8770" y="3319"/>
                    </a:lnTo>
                    <a:lnTo>
                      <a:pt x="8770" y="3240"/>
                    </a:lnTo>
                    <a:lnTo>
                      <a:pt x="8730" y="320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3"/>
              <p:cNvSpPr/>
              <p:nvPr/>
            </p:nvSpPr>
            <p:spPr>
              <a:xfrm>
                <a:off x="352675" y="1857625"/>
                <a:ext cx="219250" cy="84950"/>
              </a:xfrm>
              <a:custGeom>
                <a:avLst/>
                <a:gdLst/>
                <a:ahLst/>
                <a:cxnLst/>
                <a:rect l="l" t="t" r="r" b="b"/>
                <a:pathLst>
                  <a:path w="8770" h="3398" extrusionOk="0">
                    <a:moveTo>
                      <a:pt x="40" y="0"/>
                    </a:moveTo>
                    <a:lnTo>
                      <a:pt x="0" y="79"/>
                    </a:lnTo>
                    <a:lnTo>
                      <a:pt x="0" y="158"/>
                    </a:lnTo>
                    <a:lnTo>
                      <a:pt x="40" y="198"/>
                    </a:lnTo>
                    <a:lnTo>
                      <a:pt x="8611" y="3397"/>
                    </a:lnTo>
                    <a:lnTo>
                      <a:pt x="8730" y="3397"/>
                    </a:lnTo>
                    <a:lnTo>
                      <a:pt x="8769" y="3358"/>
                    </a:lnTo>
                    <a:lnTo>
                      <a:pt x="8769" y="3279"/>
                    </a:lnTo>
                    <a:lnTo>
                      <a:pt x="8690" y="320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3"/>
              <p:cNvSpPr/>
              <p:nvPr/>
            </p:nvSpPr>
            <p:spPr>
              <a:xfrm>
                <a:off x="336875" y="1899100"/>
                <a:ext cx="219250" cy="84950"/>
              </a:xfrm>
              <a:custGeom>
                <a:avLst/>
                <a:gdLst/>
                <a:ahLst/>
                <a:cxnLst/>
                <a:rect l="l" t="t" r="r" b="b"/>
                <a:pathLst>
                  <a:path w="8770" h="3398" extrusionOk="0">
                    <a:moveTo>
                      <a:pt x="40" y="0"/>
                    </a:moveTo>
                    <a:lnTo>
                      <a:pt x="0" y="40"/>
                    </a:lnTo>
                    <a:lnTo>
                      <a:pt x="0" y="119"/>
                    </a:lnTo>
                    <a:lnTo>
                      <a:pt x="79" y="198"/>
                    </a:lnTo>
                    <a:lnTo>
                      <a:pt x="8651" y="3397"/>
                    </a:lnTo>
                    <a:lnTo>
                      <a:pt x="8730" y="3397"/>
                    </a:lnTo>
                    <a:lnTo>
                      <a:pt x="8769" y="3318"/>
                    </a:lnTo>
                    <a:lnTo>
                      <a:pt x="8769" y="3239"/>
                    </a:lnTo>
                    <a:lnTo>
                      <a:pt x="8730" y="320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3"/>
              <p:cNvSpPr/>
              <p:nvPr/>
            </p:nvSpPr>
            <p:spPr>
              <a:xfrm>
                <a:off x="322050" y="1939575"/>
                <a:ext cx="219250" cy="85950"/>
              </a:xfrm>
              <a:custGeom>
                <a:avLst/>
                <a:gdLst/>
                <a:ahLst/>
                <a:cxnLst/>
                <a:rect l="l" t="t" r="r" b="b"/>
                <a:pathLst>
                  <a:path w="8770" h="3438" extrusionOk="0">
                    <a:moveTo>
                      <a:pt x="40" y="1"/>
                    </a:moveTo>
                    <a:lnTo>
                      <a:pt x="1" y="80"/>
                    </a:lnTo>
                    <a:lnTo>
                      <a:pt x="1" y="159"/>
                    </a:lnTo>
                    <a:lnTo>
                      <a:pt x="40" y="198"/>
                    </a:lnTo>
                    <a:lnTo>
                      <a:pt x="8612" y="3398"/>
                    </a:lnTo>
                    <a:lnTo>
                      <a:pt x="8651" y="3437"/>
                    </a:lnTo>
                    <a:lnTo>
                      <a:pt x="8730" y="3398"/>
                    </a:lnTo>
                    <a:lnTo>
                      <a:pt x="8770" y="3358"/>
                    </a:lnTo>
                    <a:lnTo>
                      <a:pt x="8770" y="3279"/>
                    </a:lnTo>
                    <a:lnTo>
                      <a:pt x="8691" y="320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3"/>
              <p:cNvSpPr/>
              <p:nvPr/>
            </p:nvSpPr>
            <p:spPr>
              <a:xfrm>
                <a:off x="455375" y="1523825"/>
                <a:ext cx="62225" cy="50400"/>
              </a:xfrm>
              <a:custGeom>
                <a:avLst/>
                <a:gdLst/>
                <a:ahLst/>
                <a:cxnLst/>
                <a:rect l="l" t="t" r="r" b="b"/>
                <a:pathLst>
                  <a:path w="2489" h="2016" extrusionOk="0">
                    <a:moveTo>
                      <a:pt x="1027" y="1"/>
                    </a:moveTo>
                    <a:lnTo>
                      <a:pt x="830" y="40"/>
                    </a:lnTo>
                    <a:lnTo>
                      <a:pt x="632" y="120"/>
                    </a:lnTo>
                    <a:lnTo>
                      <a:pt x="474" y="238"/>
                    </a:lnTo>
                    <a:lnTo>
                      <a:pt x="316" y="396"/>
                    </a:lnTo>
                    <a:lnTo>
                      <a:pt x="158" y="554"/>
                    </a:lnTo>
                    <a:lnTo>
                      <a:pt x="79" y="752"/>
                    </a:lnTo>
                    <a:lnTo>
                      <a:pt x="0" y="949"/>
                    </a:lnTo>
                    <a:lnTo>
                      <a:pt x="0" y="1186"/>
                    </a:lnTo>
                    <a:lnTo>
                      <a:pt x="0" y="1384"/>
                    </a:lnTo>
                    <a:lnTo>
                      <a:pt x="40" y="1621"/>
                    </a:lnTo>
                    <a:lnTo>
                      <a:pt x="119" y="1818"/>
                    </a:lnTo>
                    <a:lnTo>
                      <a:pt x="237" y="1976"/>
                    </a:lnTo>
                    <a:lnTo>
                      <a:pt x="316" y="2016"/>
                    </a:lnTo>
                    <a:lnTo>
                      <a:pt x="356" y="2016"/>
                    </a:lnTo>
                    <a:lnTo>
                      <a:pt x="395" y="1937"/>
                    </a:lnTo>
                    <a:lnTo>
                      <a:pt x="395" y="1858"/>
                    </a:lnTo>
                    <a:lnTo>
                      <a:pt x="316" y="1700"/>
                    </a:lnTo>
                    <a:lnTo>
                      <a:pt x="237" y="1542"/>
                    </a:lnTo>
                    <a:lnTo>
                      <a:pt x="198" y="1384"/>
                    </a:lnTo>
                    <a:lnTo>
                      <a:pt x="198" y="1186"/>
                    </a:lnTo>
                    <a:lnTo>
                      <a:pt x="237" y="1028"/>
                    </a:lnTo>
                    <a:lnTo>
                      <a:pt x="277" y="831"/>
                    </a:lnTo>
                    <a:lnTo>
                      <a:pt x="356" y="673"/>
                    </a:lnTo>
                    <a:lnTo>
                      <a:pt x="474" y="554"/>
                    </a:lnTo>
                    <a:lnTo>
                      <a:pt x="593" y="436"/>
                    </a:lnTo>
                    <a:lnTo>
                      <a:pt x="751" y="317"/>
                    </a:lnTo>
                    <a:lnTo>
                      <a:pt x="909" y="238"/>
                    </a:lnTo>
                    <a:lnTo>
                      <a:pt x="1067" y="199"/>
                    </a:lnTo>
                    <a:lnTo>
                      <a:pt x="1422" y="199"/>
                    </a:lnTo>
                    <a:lnTo>
                      <a:pt x="1620" y="238"/>
                    </a:lnTo>
                    <a:lnTo>
                      <a:pt x="1778" y="317"/>
                    </a:lnTo>
                    <a:lnTo>
                      <a:pt x="1896" y="436"/>
                    </a:lnTo>
                    <a:lnTo>
                      <a:pt x="2054" y="554"/>
                    </a:lnTo>
                    <a:lnTo>
                      <a:pt x="2133" y="712"/>
                    </a:lnTo>
                    <a:lnTo>
                      <a:pt x="2212" y="870"/>
                    </a:lnTo>
                    <a:lnTo>
                      <a:pt x="2252" y="1028"/>
                    </a:lnTo>
                    <a:lnTo>
                      <a:pt x="2291" y="1226"/>
                    </a:lnTo>
                    <a:lnTo>
                      <a:pt x="2291" y="1384"/>
                    </a:lnTo>
                    <a:lnTo>
                      <a:pt x="2252" y="1581"/>
                    </a:lnTo>
                    <a:lnTo>
                      <a:pt x="2252" y="1660"/>
                    </a:lnTo>
                    <a:lnTo>
                      <a:pt x="2291" y="1700"/>
                    </a:lnTo>
                    <a:lnTo>
                      <a:pt x="2370" y="1700"/>
                    </a:lnTo>
                    <a:lnTo>
                      <a:pt x="2449" y="1660"/>
                    </a:lnTo>
                    <a:lnTo>
                      <a:pt x="2489" y="1423"/>
                    </a:lnTo>
                    <a:lnTo>
                      <a:pt x="2489" y="1226"/>
                    </a:lnTo>
                    <a:lnTo>
                      <a:pt x="2489" y="989"/>
                    </a:lnTo>
                    <a:lnTo>
                      <a:pt x="2410" y="791"/>
                    </a:lnTo>
                    <a:lnTo>
                      <a:pt x="2331" y="594"/>
                    </a:lnTo>
                    <a:lnTo>
                      <a:pt x="2212" y="436"/>
                    </a:lnTo>
                    <a:lnTo>
                      <a:pt x="2054" y="278"/>
                    </a:lnTo>
                    <a:lnTo>
                      <a:pt x="1857" y="159"/>
                    </a:lnTo>
                    <a:lnTo>
                      <a:pt x="1659" y="40"/>
                    </a:lnTo>
                    <a:lnTo>
                      <a:pt x="14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3"/>
              <p:cNvSpPr/>
              <p:nvPr/>
            </p:nvSpPr>
            <p:spPr>
              <a:xfrm>
                <a:off x="491900" y="1537675"/>
                <a:ext cx="63225" cy="50375"/>
              </a:xfrm>
              <a:custGeom>
                <a:avLst/>
                <a:gdLst/>
                <a:ahLst/>
                <a:cxnLst/>
                <a:rect l="l" t="t" r="r" b="b"/>
                <a:pathLst>
                  <a:path w="2529" h="2015" extrusionOk="0">
                    <a:moveTo>
                      <a:pt x="1067" y="0"/>
                    </a:moveTo>
                    <a:lnTo>
                      <a:pt x="870" y="40"/>
                    </a:lnTo>
                    <a:lnTo>
                      <a:pt x="672" y="119"/>
                    </a:lnTo>
                    <a:lnTo>
                      <a:pt x="475" y="237"/>
                    </a:lnTo>
                    <a:lnTo>
                      <a:pt x="317" y="395"/>
                    </a:lnTo>
                    <a:lnTo>
                      <a:pt x="198" y="553"/>
                    </a:lnTo>
                    <a:lnTo>
                      <a:pt x="80" y="751"/>
                    </a:lnTo>
                    <a:lnTo>
                      <a:pt x="40" y="948"/>
                    </a:lnTo>
                    <a:lnTo>
                      <a:pt x="1" y="1185"/>
                    </a:lnTo>
                    <a:lnTo>
                      <a:pt x="1" y="1383"/>
                    </a:lnTo>
                    <a:lnTo>
                      <a:pt x="40" y="1620"/>
                    </a:lnTo>
                    <a:lnTo>
                      <a:pt x="119" y="1817"/>
                    </a:lnTo>
                    <a:lnTo>
                      <a:pt x="238" y="1975"/>
                    </a:lnTo>
                    <a:lnTo>
                      <a:pt x="317" y="2015"/>
                    </a:lnTo>
                    <a:lnTo>
                      <a:pt x="396" y="2015"/>
                    </a:lnTo>
                    <a:lnTo>
                      <a:pt x="435" y="1936"/>
                    </a:lnTo>
                    <a:lnTo>
                      <a:pt x="396" y="1857"/>
                    </a:lnTo>
                    <a:lnTo>
                      <a:pt x="317" y="1699"/>
                    </a:lnTo>
                    <a:lnTo>
                      <a:pt x="238" y="1541"/>
                    </a:lnTo>
                    <a:lnTo>
                      <a:pt x="238" y="1383"/>
                    </a:lnTo>
                    <a:lnTo>
                      <a:pt x="198" y="1185"/>
                    </a:lnTo>
                    <a:lnTo>
                      <a:pt x="238" y="1027"/>
                    </a:lnTo>
                    <a:lnTo>
                      <a:pt x="277" y="830"/>
                    </a:lnTo>
                    <a:lnTo>
                      <a:pt x="356" y="672"/>
                    </a:lnTo>
                    <a:lnTo>
                      <a:pt x="475" y="553"/>
                    </a:lnTo>
                    <a:lnTo>
                      <a:pt x="593" y="395"/>
                    </a:lnTo>
                    <a:lnTo>
                      <a:pt x="751" y="316"/>
                    </a:lnTo>
                    <a:lnTo>
                      <a:pt x="909" y="237"/>
                    </a:lnTo>
                    <a:lnTo>
                      <a:pt x="1107" y="198"/>
                    </a:lnTo>
                    <a:lnTo>
                      <a:pt x="1462" y="198"/>
                    </a:lnTo>
                    <a:lnTo>
                      <a:pt x="1620" y="237"/>
                    </a:lnTo>
                    <a:lnTo>
                      <a:pt x="1778" y="316"/>
                    </a:lnTo>
                    <a:lnTo>
                      <a:pt x="1936" y="435"/>
                    </a:lnTo>
                    <a:lnTo>
                      <a:pt x="2055" y="553"/>
                    </a:lnTo>
                    <a:lnTo>
                      <a:pt x="2173" y="711"/>
                    </a:lnTo>
                    <a:lnTo>
                      <a:pt x="2213" y="869"/>
                    </a:lnTo>
                    <a:lnTo>
                      <a:pt x="2292" y="1027"/>
                    </a:lnTo>
                    <a:lnTo>
                      <a:pt x="2292" y="1225"/>
                    </a:lnTo>
                    <a:lnTo>
                      <a:pt x="2292" y="1383"/>
                    </a:lnTo>
                    <a:lnTo>
                      <a:pt x="2252" y="1580"/>
                    </a:lnTo>
                    <a:lnTo>
                      <a:pt x="2252" y="1659"/>
                    </a:lnTo>
                    <a:lnTo>
                      <a:pt x="2331" y="1699"/>
                    </a:lnTo>
                    <a:lnTo>
                      <a:pt x="2410" y="1699"/>
                    </a:lnTo>
                    <a:lnTo>
                      <a:pt x="2450" y="1620"/>
                    </a:lnTo>
                    <a:lnTo>
                      <a:pt x="2489" y="1422"/>
                    </a:lnTo>
                    <a:lnTo>
                      <a:pt x="2529" y="1225"/>
                    </a:lnTo>
                    <a:lnTo>
                      <a:pt x="2489" y="988"/>
                    </a:lnTo>
                    <a:lnTo>
                      <a:pt x="2410" y="790"/>
                    </a:lnTo>
                    <a:lnTo>
                      <a:pt x="2331" y="593"/>
                    </a:lnTo>
                    <a:lnTo>
                      <a:pt x="2213" y="435"/>
                    </a:lnTo>
                    <a:lnTo>
                      <a:pt x="2055" y="277"/>
                    </a:lnTo>
                    <a:lnTo>
                      <a:pt x="1897" y="158"/>
                    </a:lnTo>
                    <a:lnTo>
                      <a:pt x="1699" y="40"/>
                    </a:lnTo>
                    <a:lnTo>
                      <a:pt x="15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3"/>
              <p:cNvSpPr/>
              <p:nvPr/>
            </p:nvSpPr>
            <p:spPr>
              <a:xfrm>
                <a:off x="529425" y="1551500"/>
                <a:ext cx="62250" cy="50375"/>
              </a:xfrm>
              <a:custGeom>
                <a:avLst/>
                <a:gdLst/>
                <a:ahLst/>
                <a:cxnLst/>
                <a:rect l="l" t="t" r="r" b="b"/>
                <a:pathLst>
                  <a:path w="2490" h="2015" extrusionOk="0">
                    <a:moveTo>
                      <a:pt x="1028" y="0"/>
                    </a:moveTo>
                    <a:lnTo>
                      <a:pt x="830" y="40"/>
                    </a:lnTo>
                    <a:lnTo>
                      <a:pt x="633" y="119"/>
                    </a:lnTo>
                    <a:lnTo>
                      <a:pt x="435" y="237"/>
                    </a:lnTo>
                    <a:lnTo>
                      <a:pt x="277" y="395"/>
                    </a:lnTo>
                    <a:lnTo>
                      <a:pt x="159" y="553"/>
                    </a:lnTo>
                    <a:lnTo>
                      <a:pt x="80" y="751"/>
                    </a:lnTo>
                    <a:lnTo>
                      <a:pt x="1" y="948"/>
                    </a:lnTo>
                    <a:lnTo>
                      <a:pt x="1" y="1185"/>
                    </a:lnTo>
                    <a:lnTo>
                      <a:pt x="1" y="1383"/>
                    </a:lnTo>
                    <a:lnTo>
                      <a:pt x="40" y="1620"/>
                    </a:lnTo>
                    <a:lnTo>
                      <a:pt x="119" y="1817"/>
                    </a:lnTo>
                    <a:lnTo>
                      <a:pt x="198" y="1975"/>
                    </a:lnTo>
                    <a:lnTo>
                      <a:pt x="317" y="2015"/>
                    </a:lnTo>
                    <a:lnTo>
                      <a:pt x="356" y="2015"/>
                    </a:lnTo>
                    <a:lnTo>
                      <a:pt x="396" y="1936"/>
                    </a:lnTo>
                    <a:lnTo>
                      <a:pt x="396" y="1857"/>
                    </a:lnTo>
                    <a:lnTo>
                      <a:pt x="277" y="1699"/>
                    </a:lnTo>
                    <a:lnTo>
                      <a:pt x="238" y="1541"/>
                    </a:lnTo>
                    <a:lnTo>
                      <a:pt x="198" y="1383"/>
                    </a:lnTo>
                    <a:lnTo>
                      <a:pt x="198" y="1185"/>
                    </a:lnTo>
                    <a:lnTo>
                      <a:pt x="198" y="1027"/>
                    </a:lnTo>
                    <a:lnTo>
                      <a:pt x="277" y="830"/>
                    </a:lnTo>
                    <a:lnTo>
                      <a:pt x="356" y="672"/>
                    </a:lnTo>
                    <a:lnTo>
                      <a:pt x="435" y="514"/>
                    </a:lnTo>
                    <a:lnTo>
                      <a:pt x="593" y="395"/>
                    </a:lnTo>
                    <a:lnTo>
                      <a:pt x="712" y="316"/>
                    </a:lnTo>
                    <a:lnTo>
                      <a:pt x="909" y="237"/>
                    </a:lnTo>
                    <a:lnTo>
                      <a:pt x="1067" y="198"/>
                    </a:lnTo>
                    <a:lnTo>
                      <a:pt x="1423" y="198"/>
                    </a:lnTo>
                    <a:lnTo>
                      <a:pt x="1581" y="237"/>
                    </a:lnTo>
                    <a:lnTo>
                      <a:pt x="1778" y="316"/>
                    </a:lnTo>
                    <a:lnTo>
                      <a:pt x="1897" y="435"/>
                    </a:lnTo>
                    <a:lnTo>
                      <a:pt x="2015" y="553"/>
                    </a:lnTo>
                    <a:lnTo>
                      <a:pt x="2134" y="711"/>
                    </a:lnTo>
                    <a:lnTo>
                      <a:pt x="2213" y="869"/>
                    </a:lnTo>
                    <a:lnTo>
                      <a:pt x="2252" y="1027"/>
                    </a:lnTo>
                    <a:lnTo>
                      <a:pt x="2292" y="1225"/>
                    </a:lnTo>
                    <a:lnTo>
                      <a:pt x="2252" y="1383"/>
                    </a:lnTo>
                    <a:lnTo>
                      <a:pt x="2213" y="1580"/>
                    </a:lnTo>
                    <a:lnTo>
                      <a:pt x="2252" y="1659"/>
                    </a:lnTo>
                    <a:lnTo>
                      <a:pt x="2292" y="1699"/>
                    </a:lnTo>
                    <a:lnTo>
                      <a:pt x="2371" y="1699"/>
                    </a:lnTo>
                    <a:lnTo>
                      <a:pt x="2410" y="1620"/>
                    </a:lnTo>
                    <a:lnTo>
                      <a:pt x="2489" y="1422"/>
                    </a:lnTo>
                    <a:lnTo>
                      <a:pt x="2489" y="1225"/>
                    </a:lnTo>
                    <a:lnTo>
                      <a:pt x="2450" y="988"/>
                    </a:lnTo>
                    <a:lnTo>
                      <a:pt x="2410" y="790"/>
                    </a:lnTo>
                    <a:lnTo>
                      <a:pt x="2292" y="593"/>
                    </a:lnTo>
                    <a:lnTo>
                      <a:pt x="2173" y="435"/>
                    </a:lnTo>
                    <a:lnTo>
                      <a:pt x="2055" y="277"/>
                    </a:lnTo>
                    <a:lnTo>
                      <a:pt x="1857" y="158"/>
                    </a:lnTo>
                    <a:lnTo>
                      <a:pt x="1660" y="40"/>
                    </a:lnTo>
                    <a:lnTo>
                      <a:pt x="14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3"/>
              <p:cNvSpPr/>
              <p:nvPr/>
            </p:nvSpPr>
            <p:spPr>
              <a:xfrm>
                <a:off x="565975" y="1565325"/>
                <a:ext cx="62225" cy="50375"/>
              </a:xfrm>
              <a:custGeom>
                <a:avLst/>
                <a:gdLst/>
                <a:ahLst/>
                <a:cxnLst/>
                <a:rect l="l" t="t" r="r" b="b"/>
                <a:pathLst>
                  <a:path w="2489" h="2015" extrusionOk="0">
                    <a:moveTo>
                      <a:pt x="1067" y="0"/>
                    </a:moveTo>
                    <a:lnTo>
                      <a:pt x="830" y="40"/>
                    </a:lnTo>
                    <a:lnTo>
                      <a:pt x="632" y="119"/>
                    </a:lnTo>
                    <a:lnTo>
                      <a:pt x="474" y="237"/>
                    </a:lnTo>
                    <a:lnTo>
                      <a:pt x="316" y="395"/>
                    </a:lnTo>
                    <a:lnTo>
                      <a:pt x="198" y="553"/>
                    </a:lnTo>
                    <a:lnTo>
                      <a:pt x="79" y="751"/>
                    </a:lnTo>
                    <a:lnTo>
                      <a:pt x="40" y="948"/>
                    </a:lnTo>
                    <a:lnTo>
                      <a:pt x="0" y="1185"/>
                    </a:lnTo>
                    <a:lnTo>
                      <a:pt x="0" y="1383"/>
                    </a:lnTo>
                    <a:lnTo>
                      <a:pt x="40" y="1580"/>
                    </a:lnTo>
                    <a:lnTo>
                      <a:pt x="119" y="1817"/>
                    </a:lnTo>
                    <a:lnTo>
                      <a:pt x="237" y="1975"/>
                    </a:lnTo>
                    <a:lnTo>
                      <a:pt x="316" y="2015"/>
                    </a:lnTo>
                    <a:lnTo>
                      <a:pt x="395" y="2015"/>
                    </a:lnTo>
                    <a:lnTo>
                      <a:pt x="435" y="1936"/>
                    </a:lnTo>
                    <a:lnTo>
                      <a:pt x="395" y="1857"/>
                    </a:lnTo>
                    <a:lnTo>
                      <a:pt x="316" y="1699"/>
                    </a:lnTo>
                    <a:lnTo>
                      <a:pt x="237" y="1541"/>
                    </a:lnTo>
                    <a:lnTo>
                      <a:pt x="198" y="1343"/>
                    </a:lnTo>
                    <a:lnTo>
                      <a:pt x="198" y="1185"/>
                    </a:lnTo>
                    <a:lnTo>
                      <a:pt x="237" y="988"/>
                    </a:lnTo>
                    <a:lnTo>
                      <a:pt x="277" y="830"/>
                    </a:lnTo>
                    <a:lnTo>
                      <a:pt x="356" y="672"/>
                    </a:lnTo>
                    <a:lnTo>
                      <a:pt x="474" y="514"/>
                    </a:lnTo>
                    <a:lnTo>
                      <a:pt x="593" y="395"/>
                    </a:lnTo>
                    <a:lnTo>
                      <a:pt x="751" y="316"/>
                    </a:lnTo>
                    <a:lnTo>
                      <a:pt x="909" y="237"/>
                    </a:lnTo>
                    <a:lnTo>
                      <a:pt x="1067" y="198"/>
                    </a:lnTo>
                    <a:lnTo>
                      <a:pt x="1422" y="198"/>
                    </a:lnTo>
                    <a:lnTo>
                      <a:pt x="1620" y="237"/>
                    </a:lnTo>
                    <a:lnTo>
                      <a:pt x="1778" y="316"/>
                    </a:lnTo>
                    <a:lnTo>
                      <a:pt x="1936" y="435"/>
                    </a:lnTo>
                    <a:lnTo>
                      <a:pt x="2054" y="553"/>
                    </a:lnTo>
                    <a:lnTo>
                      <a:pt x="2133" y="711"/>
                    </a:lnTo>
                    <a:lnTo>
                      <a:pt x="2212" y="869"/>
                    </a:lnTo>
                    <a:lnTo>
                      <a:pt x="2291" y="1027"/>
                    </a:lnTo>
                    <a:lnTo>
                      <a:pt x="2291" y="1225"/>
                    </a:lnTo>
                    <a:lnTo>
                      <a:pt x="2291" y="1383"/>
                    </a:lnTo>
                    <a:lnTo>
                      <a:pt x="2252" y="1580"/>
                    </a:lnTo>
                    <a:lnTo>
                      <a:pt x="2252" y="1659"/>
                    </a:lnTo>
                    <a:lnTo>
                      <a:pt x="2291" y="1699"/>
                    </a:lnTo>
                    <a:lnTo>
                      <a:pt x="2410" y="1699"/>
                    </a:lnTo>
                    <a:lnTo>
                      <a:pt x="2449" y="1620"/>
                    </a:lnTo>
                    <a:lnTo>
                      <a:pt x="2489" y="1422"/>
                    </a:lnTo>
                    <a:lnTo>
                      <a:pt x="2489" y="1225"/>
                    </a:lnTo>
                    <a:lnTo>
                      <a:pt x="2489" y="988"/>
                    </a:lnTo>
                    <a:lnTo>
                      <a:pt x="2410" y="790"/>
                    </a:lnTo>
                    <a:lnTo>
                      <a:pt x="2331" y="593"/>
                    </a:lnTo>
                    <a:lnTo>
                      <a:pt x="2212" y="435"/>
                    </a:lnTo>
                    <a:lnTo>
                      <a:pt x="2054" y="277"/>
                    </a:lnTo>
                    <a:lnTo>
                      <a:pt x="1896" y="158"/>
                    </a:lnTo>
                    <a:lnTo>
                      <a:pt x="1699" y="40"/>
                    </a:lnTo>
                    <a:lnTo>
                      <a:pt x="14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3"/>
              <p:cNvSpPr/>
              <p:nvPr/>
            </p:nvSpPr>
            <p:spPr>
              <a:xfrm>
                <a:off x="602500" y="1578150"/>
                <a:ext cx="63225" cy="51375"/>
              </a:xfrm>
              <a:custGeom>
                <a:avLst/>
                <a:gdLst/>
                <a:ahLst/>
                <a:cxnLst/>
                <a:rect l="l" t="t" r="r" b="b"/>
                <a:pathLst>
                  <a:path w="2529" h="2055" extrusionOk="0">
                    <a:moveTo>
                      <a:pt x="1265" y="1"/>
                    </a:moveTo>
                    <a:lnTo>
                      <a:pt x="1067" y="40"/>
                    </a:lnTo>
                    <a:lnTo>
                      <a:pt x="870" y="80"/>
                    </a:lnTo>
                    <a:lnTo>
                      <a:pt x="672" y="159"/>
                    </a:lnTo>
                    <a:lnTo>
                      <a:pt x="475" y="277"/>
                    </a:lnTo>
                    <a:lnTo>
                      <a:pt x="317" y="435"/>
                    </a:lnTo>
                    <a:lnTo>
                      <a:pt x="198" y="593"/>
                    </a:lnTo>
                    <a:lnTo>
                      <a:pt x="119" y="791"/>
                    </a:lnTo>
                    <a:lnTo>
                      <a:pt x="40" y="988"/>
                    </a:lnTo>
                    <a:lnTo>
                      <a:pt x="1" y="1225"/>
                    </a:lnTo>
                    <a:lnTo>
                      <a:pt x="1" y="1423"/>
                    </a:lnTo>
                    <a:lnTo>
                      <a:pt x="80" y="1620"/>
                    </a:lnTo>
                    <a:lnTo>
                      <a:pt x="119" y="1818"/>
                    </a:lnTo>
                    <a:lnTo>
                      <a:pt x="238" y="2015"/>
                    </a:lnTo>
                    <a:lnTo>
                      <a:pt x="317" y="2055"/>
                    </a:lnTo>
                    <a:lnTo>
                      <a:pt x="396" y="2055"/>
                    </a:lnTo>
                    <a:lnTo>
                      <a:pt x="435" y="1976"/>
                    </a:lnTo>
                    <a:lnTo>
                      <a:pt x="435" y="1897"/>
                    </a:lnTo>
                    <a:lnTo>
                      <a:pt x="317" y="1739"/>
                    </a:lnTo>
                    <a:lnTo>
                      <a:pt x="277" y="1581"/>
                    </a:lnTo>
                    <a:lnTo>
                      <a:pt x="238" y="1383"/>
                    </a:lnTo>
                    <a:lnTo>
                      <a:pt x="238" y="1225"/>
                    </a:lnTo>
                    <a:lnTo>
                      <a:pt x="238" y="1028"/>
                    </a:lnTo>
                    <a:lnTo>
                      <a:pt x="277" y="870"/>
                    </a:lnTo>
                    <a:lnTo>
                      <a:pt x="356" y="712"/>
                    </a:lnTo>
                    <a:lnTo>
                      <a:pt x="475" y="554"/>
                    </a:lnTo>
                    <a:lnTo>
                      <a:pt x="593" y="435"/>
                    </a:lnTo>
                    <a:lnTo>
                      <a:pt x="751" y="356"/>
                    </a:lnTo>
                    <a:lnTo>
                      <a:pt x="909" y="277"/>
                    </a:lnTo>
                    <a:lnTo>
                      <a:pt x="1107" y="238"/>
                    </a:lnTo>
                    <a:lnTo>
                      <a:pt x="1462" y="238"/>
                    </a:lnTo>
                    <a:lnTo>
                      <a:pt x="1620" y="277"/>
                    </a:lnTo>
                    <a:lnTo>
                      <a:pt x="1778" y="356"/>
                    </a:lnTo>
                    <a:lnTo>
                      <a:pt x="1936" y="475"/>
                    </a:lnTo>
                    <a:lnTo>
                      <a:pt x="2055" y="593"/>
                    </a:lnTo>
                    <a:lnTo>
                      <a:pt x="2173" y="751"/>
                    </a:lnTo>
                    <a:lnTo>
                      <a:pt x="2252" y="909"/>
                    </a:lnTo>
                    <a:lnTo>
                      <a:pt x="2292" y="1067"/>
                    </a:lnTo>
                    <a:lnTo>
                      <a:pt x="2292" y="1265"/>
                    </a:lnTo>
                    <a:lnTo>
                      <a:pt x="2292" y="1423"/>
                    </a:lnTo>
                    <a:lnTo>
                      <a:pt x="2252" y="1620"/>
                    </a:lnTo>
                    <a:lnTo>
                      <a:pt x="2252" y="1699"/>
                    </a:lnTo>
                    <a:lnTo>
                      <a:pt x="2331" y="1739"/>
                    </a:lnTo>
                    <a:lnTo>
                      <a:pt x="2410" y="1739"/>
                    </a:lnTo>
                    <a:lnTo>
                      <a:pt x="2450" y="1660"/>
                    </a:lnTo>
                    <a:lnTo>
                      <a:pt x="2489" y="1462"/>
                    </a:lnTo>
                    <a:lnTo>
                      <a:pt x="2529" y="1265"/>
                    </a:lnTo>
                    <a:lnTo>
                      <a:pt x="2489" y="1028"/>
                    </a:lnTo>
                    <a:lnTo>
                      <a:pt x="2450" y="830"/>
                    </a:lnTo>
                    <a:lnTo>
                      <a:pt x="2331" y="633"/>
                    </a:lnTo>
                    <a:lnTo>
                      <a:pt x="2213" y="475"/>
                    </a:lnTo>
                    <a:lnTo>
                      <a:pt x="2055" y="317"/>
                    </a:lnTo>
                    <a:lnTo>
                      <a:pt x="1897" y="198"/>
                    </a:lnTo>
                    <a:lnTo>
                      <a:pt x="1699" y="80"/>
                    </a:lnTo>
                    <a:lnTo>
                      <a:pt x="1502" y="40"/>
                    </a:lnTo>
                    <a:lnTo>
                      <a:pt x="1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3"/>
              <p:cNvSpPr/>
              <p:nvPr/>
            </p:nvSpPr>
            <p:spPr>
              <a:xfrm>
                <a:off x="640025" y="1591975"/>
                <a:ext cx="62250" cy="51375"/>
              </a:xfrm>
              <a:custGeom>
                <a:avLst/>
                <a:gdLst/>
                <a:ahLst/>
                <a:cxnLst/>
                <a:rect l="l" t="t" r="r" b="b"/>
                <a:pathLst>
                  <a:path w="2490" h="2055" extrusionOk="0">
                    <a:moveTo>
                      <a:pt x="1265" y="1"/>
                    </a:moveTo>
                    <a:lnTo>
                      <a:pt x="1028" y="40"/>
                    </a:lnTo>
                    <a:lnTo>
                      <a:pt x="830" y="80"/>
                    </a:lnTo>
                    <a:lnTo>
                      <a:pt x="633" y="159"/>
                    </a:lnTo>
                    <a:lnTo>
                      <a:pt x="475" y="277"/>
                    </a:lnTo>
                    <a:lnTo>
                      <a:pt x="317" y="435"/>
                    </a:lnTo>
                    <a:lnTo>
                      <a:pt x="159" y="593"/>
                    </a:lnTo>
                    <a:lnTo>
                      <a:pt x="80" y="791"/>
                    </a:lnTo>
                    <a:lnTo>
                      <a:pt x="1" y="988"/>
                    </a:lnTo>
                    <a:lnTo>
                      <a:pt x="1" y="1225"/>
                    </a:lnTo>
                    <a:lnTo>
                      <a:pt x="1" y="1423"/>
                    </a:lnTo>
                    <a:lnTo>
                      <a:pt x="40" y="1620"/>
                    </a:lnTo>
                    <a:lnTo>
                      <a:pt x="119" y="1818"/>
                    </a:lnTo>
                    <a:lnTo>
                      <a:pt x="238" y="2015"/>
                    </a:lnTo>
                    <a:lnTo>
                      <a:pt x="317" y="2055"/>
                    </a:lnTo>
                    <a:lnTo>
                      <a:pt x="356" y="2055"/>
                    </a:lnTo>
                    <a:lnTo>
                      <a:pt x="396" y="1976"/>
                    </a:lnTo>
                    <a:lnTo>
                      <a:pt x="396" y="1897"/>
                    </a:lnTo>
                    <a:lnTo>
                      <a:pt x="317" y="1739"/>
                    </a:lnTo>
                    <a:lnTo>
                      <a:pt x="238" y="1581"/>
                    </a:lnTo>
                    <a:lnTo>
                      <a:pt x="198" y="1383"/>
                    </a:lnTo>
                    <a:lnTo>
                      <a:pt x="198" y="1225"/>
                    </a:lnTo>
                    <a:lnTo>
                      <a:pt x="238" y="1028"/>
                    </a:lnTo>
                    <a:lnTo>
                      <a:pt x="277" y="870"/>
                    </a:lnTo>
                    <a:lnTo>
                      <a:pt x="356" y="712"/>
                    </a:lnTo>
                    <a:lnTo>
                      <a:pt x="475" y="554"/>
                    </a:lnTo>
                    <a:lnTo>
                      <a:pt x="593" y="435"/>
                    </a:lnTo>
                    <a:lnTo>
                      <a:pt x="751" y="356"/>
                    </a:lnTo>
                    <a:lnTo>
                      <a:pt x="909" y="277"/>
                    </a:lnTo>
                    <a:lnTo>
                      <a:pt x="1067" y="238"/>
                    </a:lnTo>
                    <a:lnTo>
                      <a:pt x="1423" y="238"/>
                    </a:lnTo>
                    <a:lnTo>
                      <a:pt x="1620" y="277"/>
                    </a:lnTo>
                    <a:lnTo>
                      <a:pt x="1778" y="356"/>
                    </a:lnTo>
                    <a:lnTo>
                      <a:pt x="1897" y="475"/>
                    </a:lnTo>
                    <a:lnTo>
                      <a:pt x="2055" y="593"/>
                    </a:lnTo>
                    <a:lnTo>
                      <a:pt x="2134" y="751"/>
                    </a:lnTo>
                    <a:lnTo>
                      <a:pt x="2213" y="909"/>
                    </a:lnTo>
                    <a:lnTo>
                      <a:pt x="2252" y="1067"/>
                    </a:lnTo>
                    <a:lnTo>
                      <a:pt x="2292" y="1265"/>
                    </a:lnTo>
                    <a:lnTo>
                      <a:pt x="2292" y="1423"/>
                    </a:lnTo>
                    <a:lnTo>
                      <a:pt x="2252" y="1620"/>
                    </a:lnTo>
                    <a:lnTo>
                      <a:pt x="2252" y="1699"/>
                    </a:lnTo>
                    <a:lnTo>
                      <a:pt x="2292" y="1739"/>
                    </a:lnTo>
                    <a:lnTo>
                      <a:pt x="2371" y="1739"/>
                    </a:lnTo>
                    <a:lnTo>
                      <a:pt x="2450" y="1660"/>
                    </a:lnTo>
                    <a:lnTo>
                      <a:pt x="2489" y="1462"/>
                    </a:lnTo>
                    <a:lnTo>
                      <a:pt x="2489" y="1265"/>
                    </a:lnTo>
                    <a:lnTo>
                      <a:pt x="2489" y="1028"/>
                    </a:lnTo>
                    <a:lnTo>
                      <a:pt x="2410" y="830"/>
                    </a:lnTo>
                    <a:lnTo>
                      <a:pt x="2331" y="633"/>
                    </a:lnTo>
                    <a:lnTo>
                      <a:pt x="2213" y="475"/>
                    </a:lnTo>
                    <a:lnTo>
                      <a:pt x="2055" y="317"/>
                    </a:lnTo>
                    <a:lnTo>
                      <a:pt x="1857" y="159"/>
                    </a:lnTo>
                    <a:lnTo>
                      <a:pt x="1660" y="80"/>
                    </a:lnTo>
                    <a:lnTo>
                      <a:pt x="1462" y="40"/>
                    </a:lnTo>
                    <a:lnTo>
                      <a:pt x="1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3"/>
              <p:cNvSpPr/>
              <p:nvPr/>
            </p:nvSpPr>
            <p:spPr>
              <a:xfrm>
                <a:off x="676575" y="1605800"/>
                <a:ext cx="63225" cy="51375"/>
              </a:xfrm>
              <a:custGeom>
                <a:avLst/>
                <a:gdLst/>
                <a:ahLst/>
                <a:cxnLst/>
                <a:rect l="l" t="t" r="r" b="b"/>
                <a:pathLst>
                  <a:path w="2529" h="2055" extrusionOk="0">
                    <a:moveTo>
                      <a:pt x="1264" y="1"/>
                    </a:moveTo>
                    <a:lnTo>
                      <a:pt x="1067" y="40"/>
                    </a:lnTo>
                    <a:lnTo>
                      <a:pt x="869" y="80"/>
                    </a:lnTo>
                    <a:lnTo>
                      <a:pt x="672" y="159"/>
                    </a:lnTo>
                    <a:lnTo>
                      <a:pt x="474" y="277"/>
                    </a:lnTo>
                    <a:lnTo>
                      <a:pt x="316" y="435"/>
                    </a:lnTo>
                    <a:lnTo>
                      <a:pt x="198" y="593"/>
                    </a:lnTo>
                    <a:lnTo>
                      <a:pt x="79" y="791"/>
                    </a:lnTo>
                    <a:lnTo>
                      <a:pt x="40" y="988"/>
                    </a:lnTo>
                    <a:lnTo>
                      <a:pt x="0" y="1225"/>
                    </a:lnTo>
                    <a:lnTo>
                      <a:pt x="0" y="1423"/>
                    </a:lnTo>
                    <a:lnTo>
                      <a:pt x="40" y="1620"/>
                    </a:lnTo>
                    <a:lnTo>
                      <a:pt x="119" y="1818"/>
                    </a:lnTo>
                    <a:lnTo>
                      <a:pt x="237" y="2015"/>
                    </a:lnTo>
                    <a:lnTo>
                      <a:pt x="316" y="2055"/>
                    </a:lnTo>
                    <a:lnTo>
                      <a:pt x="395" y="2055"/>
                    </a:lnTo>
                    <a:lnTo>
                      <a:pt x="435" y="1976"/>
                    </a:lnTo>
                    <a:lnTo>
                      <a:pt x="395" y="1897"/>
                    </a:lnTo>
                    <a:lnTo>
                      <a:pt x="316" y="1739"/>
                    </a:lnTo>
                    <a:lnTo>
                      <a:pt x="237" y="1581"/>
                    </a:lnTo>
                    <a:lnTo>
                      <a:pt x="237" y="1383"/>
                    </a:lnTo>
                    <a:lnTo>
                      <a:pt x="198" y="1225"/>
                    </a:lnTo>
                    <a:lnTo>
                      <a:pt x="237" y="1028"/>
                    </a:lnTo>
                    <a:lnTo>
                      <a:pt x="277" y="870"/>
                    </a:lnTo>
                    <a:lnTo>
                      <a:pt x="356" y="712"/>
                    </a:lnTo>
                    <a:lnTo>
                      <a:pt x="474" y="554"/>
                    </a:lnTo>
                    <a:lnTo>
                      <a:pt x="593" y="435"/>
                    </a:lnTo>
                    <a:lnTo>
                      <a:pt x="751" y="356"/>
                    </a:lnTo>
                    <a:lnTo>
                      <a:pt x="909" y="277"/>
                    </a:lnTo>
                    <a:lnTo>
                      <a:pt x="1106" y="238"/>
                    </a:lnTo>
                    <a:lnTo>
                      <a:pt x="1462" y="238"/>
                    </a:lnTo>
                    <a:lnTo>
                      <a:pt x="1620" y="277"/>
                    </a:lnTo>
                    <a:lnTo>
                      <a:pt x="1778" y="356"/>
                    </a:lnTo>
                    <a:lnTo>
                      <a:pt x="1936" y="475"/>
                    </a:lnTo>
                    <a:lnTo>
                      <a:pt x="2054" y="593"/>
                    </a:lnTo>
                    <a:lnTo>
                      <a:pt x="2173" y="751"/>
                    </a:lnTo>
                    <a:lnTo>
                      <a:pt x="2212" y="909"/>
                    </a:lnTo>
                    <a:lnTo>
                      <a:pt x="2291" y="1067"/>
                    </a:lnTo>
                    <a:lnTo>
                      <a:pt x="2291" y="1265"/>
                    </a:lnTo>
                    <a:lnTo>
                      <a:pt x="2291" y="1423"/>
                    </a:lnTo>
                    <a:lnTo>
                      <a:pt x="2252" y="1581"/>
                    </a:lnTo>
                    <a:lnTo>
                      <a:pt x="2252" y="1699"/>
                    </a:lnTo>
                    <a:lnTo>
                      <a:pt x="2331" y="1739"/>
                    </a:lnTo>
                    <a:lnTo>
                      <a:pt x="2410" y="1739"/>
                    </a:lnTo>
                    <a:lnTo>
                      <a:pt x="2449" y="1660"/>
                    </a:lnTo>
                    <a:lnTo>
                      <a:pt x="2489" y="1462"/>
                    </a:lnTo>
                    <a:lnTo>
                      <a:pt x="2528" y="1225"/>
                    </a:lnTo>
                    <a:lnTo>
                      <a:pt x="2489" y="1028"/>
                    </a:lnTo>
                    <a:lnTo>
                      <a:pt x="2410" y="830"/>
                    </a:lnTo>
                    <a:lnTo>
                      <a:pt x="2331" y="633"/>
                    </a:lnTo>
                    <a:lnTo>
                      <a:pt x="2212" y="435"/>
                    </a:lnTo>
                    <a:lnTo>
                      <a:pt x="2054" y="317"/>
                    </a:lnTo>
                    <a:lnTo>
                      <a:pt x="1896" y="159"/>
                    </a:lnTo>
                    <a:lnTo>
                      <a:pt x="1699" y="80"/>
                    </a:lnTo>
                    <a:lnTo>
                      <a:pt x="1501" y="40"/>
                    </a:lnTo>
                    <a:lnTo>
                      <a:pt x="1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3"/>
              <p:cNvSpPr/>
              <p:nvPr/>
            </p:nvSpPr>
            <p:spPr>
              <a:xfrm>
                <a:off x="557075" y="1646300"/>
                <a:ext cx="172850" cy="453300"/>
              </a:xfrm>
              <a:custGeom>
                <a:avLst/>
                <a:gdLst/>
                <a:ahLst/>
                <a:cxnLst/>
                <a:rect l="l" t="t" r="r" b="b"/>
                <a:pathLst>
                  <a:path w="6914" h="18132" extrusionOk="0">
                    <a:moveTo>
                      <a:pt x="6755" y="0"/>
                    </a:moveTo>
                    <a:lnTo>
                      <a:pt x="6716" y="40"/>
                    </a:lnTo>
                    <a:lnTo>
                      <a:pt x="1" y="17973"/>
                    </a:lnTo>
                    <a:lnTo>
                      <a:pt x="1" y="18052"/>
                    </a:lnTo>
                    <a:lnTo>
                      <a:pt x="80" y="18131"/>
                    </a:lnTo>
                    <a:lnTo>
                      <a:pt x="159" y="18131"/>
                    </a:lnTo>
                    <a:lnTo>
                      <a:pt x="198" y="18052"/>
                    </a:lnTo>
                    <a:lnTo>
                      <a:pt x="6913" y="119"/>
                    </a:lnTo>
                    <a:lnTo>
                      <a:pt x="6913" y="40"/>
                    </a:lnTo>
                    <a:lnTo>
                      <a:pt x="68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3"/>
              <p:cNvSpPr/>
              <p:nvPr/>
            </p:nvSpPr>
            <p:spPr>
              <a:xfrm>
                <a:off x="640025" y="1689750"/>
                <a:ext cx="95825" cy="250850"/>
              </a:xfrm>
              <a:custGeom>
                <a:avLst/>
                <a:gdLst/>
                <a:ahLst/>
                <a:cxnLst/>
                <a:rect l="l" t="t" r="r" b="b"/>
                <a:pathLst>
                  <a:path w="3833" h="10034" extrusionOk="0">
                    <a:moveTo>
                      <a:pt x="3714" y="0"/>
                    </a:moveTo>
                    <a:lnTo>
                      <a:pt x="3635" y="40"/>
                    </a:lnTo>
                    <a:lnTo>
                      <a:pt x="1" y="9875"/>
                    </a:lnTo>
                    <a:lnTo>
                      <a:pt x="1" y="9954"/>
                    </a:lnTo>
                    <a:lnTo>
                      <a:pt x="40" y="9994"/>
                    </a:lnTo>
                    <a:lnTo>
                      <a:pt x="80" y="10033"/>
                    </a:lnTo>
                    <a:lnTo>
                      <a:pt x="159" y="9994"/>
                    </a:lnTo>
                    <a:lnTo>
                      <a:pt x="198" y="9954"/>
                    </a:lnTo>
                    <a:lnTo>
                      <a:pt x="3832" y="119"/>
                    </a:lnTo>
                    <a:lnTo>
                      <a:pt x="3832" y="40"/>
                    </a:lnTo>
                    <a:lnTo>
                      <a:pt x="37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3"/>
              <p:cNvSpPr/>
              <p:nvPr/>
            </p:nvSpPr>
            <p:spPr>
              <a:xfrm>
                <a:off x="588675" y="1971175"/>
                <a:ext cx="42500" cy="105700"/>
              </a:xfrm>
              <a:custGeom>
                <a:avLst/>
                <a:gdLst/>
                <a:ahLst/>
                <a:cxnLst/>
                <a:rect l="l" t="t" r="r" b="b"/>
                <a:pathLst>
                  <a:path w="1700" h="4228" extrusionOk="0">
                    <a:moveTo>
                      <a:pt x="1581" y="1"/>
                    </a:moveTo>
                    <a:lnTo>
                      <a:pt x="1502" y="80"/>
                    </a:lnTo>
                    <a:lnTo>
                      <a:pt x="1" y="4109"/>
                    </a:lnTo>
                    <a:lnTo>
                      <a:pt x="1" y="4188"/>
                    </a:lnTo>
                    <a:lnTo>
                      <a:pt x="80" y="4228"/>
                    </a:lnTo>
                    <a:lnTo>
                      <a:pt x="159" y="4228"/>
                    </a:lnTo>
                    <a:lnTo>
                      <a:pt x="198" y="4149"/>
                    </a:lnTo>
                    <a:lnTo>
                      <a:pt x="1699" y="159"/>
                    </a:lnTo>
                    <a:lnTo>
                      <a:pt x="1699" y="80"/>
                    </a:lnTo>
                    <a:lnTo>
                      <a:pt x="1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5" name="Google Shape;1045;p23"/>
            <p:cNvGrpSpPr/>
            <p:nvPr/>
          </p:nvGrpSpPr>
          <p:grpSpPr>
            <a:xfrm>
              <a:off x="2874675" y="2256515"/>
              <a:ext cx="368394" cy="609146"/>
              <a:chOff x="2874675" y="2256515"/>
              <a:chExt cx="368394" cy="609146"/>
            </a:xfrm>
          </p:grpSpPr>
          <p:sp>
            <p:nvSpPr>
              <p:cNvPr id="1046" name="Google Shape;1046;p23"/>
              <p:cNvSpPr/>
              <p:nvPr/>
            </p:nvSpPr>
            <p:spPr>
              <a:xfrm>
                <a:off x="2874675" y="2256515"/>
                <a:ext cx="368394" cy="609146"/>
              </a:xfrm>
              <a:custGeom>
                <a:avLst/>
                <a:gdLst/>
                <a:ahLst/>
                <a:cxnLst/>
                <a:rect l="l" t="t" r="r" b="b"/>
                <a:pathLst>
                  <a:path w="9126" h="15090" extrusionOk="0">
                    <a:moveTo>
                      <a:pt x="7862" y="0"/>
                    </a:moveTo>
                    <a:lnTo>
                      <a:pt x="7585" y="40"/>
                    </a:lnTo>
                    <a:lnTo>
                      <a:pt x="7348" y="198"/>
                    </a:lnTo>
                    <a:lnTo>
                      <a:pt x="5610" y="1462"/>
                    </a:lnTo>
                    <a:lnTo>
                      <a:pt x="5413" y="1620"/>
                    </a:lnTo>
                    <a:lnTo>
                      <a:pt x="5255" y="1857"/>
                    </a:lnTo>
                    <a:lnTo>
                      <a:pt x="119" y="12719"/>
                    </a:lnTo>
                    <a:lnTo>
                      <a:pt x="40" y="12917"/>
                    </a:lnTo>
                    <a:lnTo>
                      <a:pt x="1" y="13114"/>
                    </a:lnTo>
                    <a:lnTo>
                      <a:pt x="1" y="13312"/>
                    </a:lnTo>
                    <a:lnTo>
                      <a:pt x="40" y="13509"/>
                    </a:lnTo>
                    <a:lnTo>
                      <a:pt x="159" y="13667"/>
                    </a:lnTo>
                    <a:lnTo>
                      <a:pt x="277" y="13825"/>
                    </a:lnTo>
                    <a:lnTo>
                      <a:pt x="396" y="13983"/>
                    </a:lnTo>
                    <a:lnTo>
                      <a:pt x="593" y="14062"/>
                    </a:lnTo>
                    <a:lnTo>
                      <a:pt x="2450" y="14971"/>
                    </a:lnTo>
                    <a:lnTo>
                      <a:pt x="2687" y="15050"/>
                    </a:lnTo>
                    <a:lnTo>
                      <a:pt x="2924" y="15089"/>
                    </a:lnTo>
                    <a:lnTo>
                      <a:pt x="3082" y="15050"/>
                    </a:lnTo>
                    <a:lnTo>
                      <a:pt x="3240" y="15010"/>
                    </a:lnTo>
                    <a:lnTo>
                      <a:pt x="3437" y="14931"/>
                    </a:lnTo>
                    <a:lnTo>
                      <a:pt x="3595" y="14813"/>
                    </a:lnTo>
                    <a:lnTo>
                      <a:pt x="3714" y="14655"/>
                    </a:lnTo>
                    <a:lnTo>
                      <a:pt x="3832" y="14497"/>
                    </a:lnTo>
                    <a:lnTo>
                      <a:pt x="9007" y="3634"/>
                    </a:lnTo>
                    <a:lnTo>
                      <a:pt x="9086" y="3397"/>
                    </a:lnTo>
                    <a:lnTo>
                      <a:pt x="9126" y="3121"/>
                    </a:lnTo>
                    <a:lnTo>
                      <a:pt x="8968" y="948"/>
                    </a:lnTo>
                    <a:lnTo>
                      <a:pt x="8928" y="672"/>
                    </a:lnTo>
                    <a:lnTo>
                      <a:pt x="8810" y="435"/>
                    </a:lnTo>
                    <a:lnTo>
                      <a:pt x="8652" y="237"/>
                    </a:lnTo>
                    <a:lnTo>
                      <a:pt x="8415" y="79"/>
                    </a:lnTo>
                    <a:lnTo>
                      <a:pt x="8138" y="0"/>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7" name="Google Shape;1047;p23"/>
              <p:cNvGrpSpPr/>
              <p:nvPr/>
            </p:nvGrpSpPr>
            <p:grpSpPr>
              <a:xfrm>
                <a:off x="2916161" y="2298047"/>
                <a:ext cx="285479" cy="526231"/>
                <a:chOff x="675575" y="1656175"/>
                <a:chExt cx="176800" cy="325900"/>
              </a:xfrm>
            </p:grpSpPr>
            <p:sp>
              <p:nvSpPr>
                <p:cNvPr id="1048" name="Google Shape;1048;p23"/>
                <p:cNvSpPr/>
                <p:nvPr/>
              </p:nvSpPr>
              <p:spPr>
                <a:xfrm>
                  <a:off x="675575" y="1687775"/>
                  <a:ext cx="176800" cy="294300"/>
                </a:xfrm>
                <a:custGeom>
                  <a:avLst/>
                  <a:gdLst/>
                  <a:ahLst/>
                  <a:cxnLst/>
                  <a:rect l="l" t="t" r="r" b="b"/>
                  <a:pathLst>
                    <a:path w="7072" h="11772" extrusionOk="0">
                      <a:moveTo>
                        <a:pt x="5176" y="0"/>
                      </a:moveTo>
                      <a:lnTo>
                        <a:pt x="1" y="10863"/>
                      </a:lnTo>
                      <a:lnTo>
                        <a:pt x="1897" y="11771"/>
                      </a:lnTo>
                      <a:lnTo>
                        <a:pt x="7072" y="909"/>
                      </a:lnTo>
                      <a:lnTo>
                        <a:pt x="51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3"/>
                <p:cNvSpPr/>
                <p:nvPr/>
              </p:nvSpPr>
              <p:spPr>
                <a:xfrm>
                  <a:off x="804950" y="1656175"/>
                  <a:ext cx="47425" cy="54325"/>
                </a:xfrm>
                <a:custGeom>
                  <a:avLst/>
                  <a:gdLst/>
                  <a:ahLst/>
                  <a:cxnLst/>
                  <a:rect l="l" t="t" r="r" b="b"/>
                  <a:pathLst>
                    <a:path w="1897" h="2173" extrusionOk="0">
                      <a:moveTo>
                        <a:pt x="1739" y="0"/>
                      </a:moveTo>
                      <a:lnTo>
                        <a:pt x="1" y="1264"/>
                      </a:lnTo>
                      <a:lnTo>
                        <a:pt x="1897" y="2173"/>
                      </a:lnTo>
                      <a:lnTo>
                        <a:pt x="1897" y="2173"/>
                      </a:lnTo>
                      <a:lnTo>
                        <a:pt x="17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3"/>
                <p:cNvSpPr/>
                <p:nvPr/>
              </p:nvSpPr>
              <p:spPr>
                <a:xfrm>
                  <a:off x="830625" y="1656175"/>
                  <a:ext cx="19775" cy="21750"/>
                </a:xfrm>
                <a:custGeom>
                  <a:avLst/>
                  <a:gdLst/>
                  <a:ahLst/>
                  <a:cxnLst/>
                  <a:rect l="l" t="t" r="r" b="b"/>
                  <a:pathLst>
                    <a:path w="791" h="870" extrusionOk="0">
                      <a:moveTo>
                        <a:pt x="712" y="0"/>
                      </a:moveTo>
                      <a:lnTo>
                        <a:pt x="1" y="514"/>
                      </a:lnTo>
                      <a:lnTo>
                        <a:pt x="791" y="869"/>
                      </a:lnTo>
                      <a:lnTo>
                        <a:pt x="7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3"/>
                <p:cNvSpPr/>
                <p:nvPr/>
              </p:nvSpPr>
              <p:spPr>
                <a:xfrm>
                  <a:off x="693350" y="1705550"/>
                  <a:ext cx="121500" cy="248875"/>
                </a:xfrm>
                <a:custGeom>
                  <a:avLst/>
                  <a:gdLst/>
                  <a:ahLst/>
                  <a:cxnLst/>
                  <a:rect l="l" t="t" r="r" b="b"/>
                  <a:pathLst>
                    <a:path w="4860" h="9955" extrusionOk="0">
                      <a:moveTo>
                        <a:pt x="4702" y="0"/>
                      </a:moveTo>
                      <a:lnTo>
                        <a:pt x="4662" y="79"/>
                      </a:lnTo>
                      <a:lnTo>
                        <a:pt x="1" y="9796"/>
                      </a:lnTo>
                      <a:lnTo>
                        <a:pt x="1" y="9875"/>
                      </a:lnTo>
                      <a:lnTo>
                        <a:pt x="80" y="9954"/>
                      </a:lnTo>
                      <a:lnTo>
                        <a:pt x="119" y="9954"/>
                      </a:lnTo>
                      <a:lnTo>
                        <a:pt x="159" y="9915"/>
                      </a:lnTo>
                      <a:lnTo>
                        <a:pt x="198" y="9875"/>
                      </a:lnTo>
                      <a:lnTo>
                        <a:pt x="4820" y="158"/>
                      </a:lnTo>
                      <a:lnTo>
                        <a:pt x="4860" y="79"/>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3"/>
                <p:cNvSpPr/>
                <p:nvPr/>
              </p:nvSpPr>
              <p:spPr>
                <a:xfrm>
                  <a:off x="713100" y="1715425"/>
                  <a:ext cx="120525" cy="247875"/>
                </a:xfrm>
                <a:custGeom>
                  <a:avLst/>
                  <a:gdLst/>
                  <a:ahLst/>
                  <a:cxnLst/>
                  <a:rect l="l" t="t" r="r" b="b"/>
                  <a:pathLst>
                    <a:path w="4821" h="9915" extrusionOk="0">
                      <a:moveTo>
                        <a:pt x="4702" y="0"/>
                      </a:moveTo>
                      <a:lnTo>
                        <a:pt x="4623" y="40"/>
                      </a:lnTo>
                      <a:lnTo>
                        <a:pt x="1" y="9757"/>
                      </a:lnTo>
                      <a:lnTo>
                        <a:pt x="1" y="9836"/>
                      </a:lnTo>
                      <a:lnTo>
                        <a:pt x="40" y="9915"/>
                      </a:lnTo>
                      <a:lnTo>
                        <a:pt x="159" y="9915"/>
                      </a:lnTo>
                      <a:lnTo>
                        <a:pt x="198" y="9875"/>
                      </a:lnTo>
                      <a:lnTo>
                        <a:pt x="4820" y="119"/>
                      </a:lnTo>
                      <a:lnTo>
                        <a:pt x="4820" y="40"/>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053" name="Google Shape;1053;p23"/>
          <p:cNvSpPr txBox="1">
            <a:spLocks noGrp="1"/>
          </p:cNvSpPr>
          <p:nvPr>
            <p:ph type="subTitle" idx="2"/>
          </p:nvPr>
        </p:nvSpPr>
        <p:spPr>
          <a:xfrm>
            <a:off x="4557325" y="1793325"/>
            <a:ext cx="3398100" cy="2667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437"/>
        <p:cNvGrpSpPr/>
        <p:nvPr/>
      </p:nvGrpSpPr>
      <p:grpSpPr>
        <a:xfrm>
          <a:off x="0" y="0"/>
          <a:ext cx="0" cy="0"/>
          <a:chOff x="0" y="0"/>
          <a:chExt cx="0" cy="0"/>
        </a:xfrm>
      </p:grpSpPr>
      <p:sp>
        <p:nvSpPr>
          <p:cNvPr id="1438" name="Google Shape;1438;p31"/>
          <p:cNvSpPr txBox="1">
            <a:spLocks noGrp="1"/>
          </p:cNvSpPr>
          <p:nvPr>
            <p:ph type="title"/>
          </p:nvPr>
        </p:nvSpPr>
        <p:spPr>
          <a:xfrm>
            <a:off x="720000" y="1969175"/>
            <a:ext cx="4749600" cy="16785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600"/>
              <a:buNone/>
              <a:defRPr sz="5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39" name="Google Shape;1439;p31"/>
          <p:cNvSpPr txBox="1">
            <a:spLocks noGrp="1"/>
          </p:cNvSpPr>
          <p:nvPr>
            <p:ph type="title" idx="2" hasCustomPrompt="1"/>
          </p:nvPr>
        </p:nvSpPr>
        <p:spPr>
          <a:xfrm>
            <a:off x="720000" y="674750"/>
            <a:ext cx="1056900" cy="896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000"/>
              <a:buNone/>
              <a:defRPr sz="53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40" name="Google Shape;1440;p31"/>
          <p:cNvSpPr txBox="1">
            <a:spLocks noGrp="1"/>
          </p:cNvSpPr>
          <p:nvPr>
            <p:ph type="subTitle" idx="1"/>
          </p:nvPr>
        </p:nvSpPr>
        <p:spPr>
          <a:xfrm>
            <a:off x="720000" y="3723050"/>
            <a:ext cx="30174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41" name="Google Shape;1441;p31"/>
          <p:cNvSpPr/>
          <p:nvPr/>
        </p:nvSpPr>
        <p:spPr>
          <a:xfrm>
            <a:off x="6155550" y="207134"/>
            <a:ext cx="237900" cy="237900"/>
          </a:xfrm>
          <a:prstGeom prst="donut">
            <a:avLst>
              <a:gd name="adj" fmla="val 1794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1"/>
          <p:cNvSpPr/>
          <p:nvPr/>
        </p:nvSpPr>
        <p:spPr>
          <a:xfrm>
            <a:off x="1776900" y="4761700"/>
            <a:ext cx="117900" cy="117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1"/>
          <p:cNvSpPr/>
          <p:nvPr/>
        </p:nvSpPr>
        <p:spPr>
          <a:xfrm>
            <a:off x="8863975" y="2106900"/>
            <a:ext cx="117900" cy="117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1"/>
          <p:cNvSpPr/>
          <p:nvPr/>
        </p:nvSpPr>
        <p:spPr>
          <a:xfrm>
            <a:off x="-1943365" y="-349049"/>
            <a:ext cx="3762419" cy="1663530"/>
          </a:xfrm>
          <a:custGeom>
            <a:avLst/>
            <a:gdLst/>
            <a:ahLst/>
            <a:cxnLst/>
            <a:rect l="l" t="t" r="r" b="b"/>
            <a:pathLst>
              <a:path w="30377" h="13431" extrusionOk="0">
                <a:moveTo>
                  <a:pt x="7585" y="0"/>
                </a:moveTo>
                <a:lnTo>
                  <a:pt x="3793" y="40"/>
                </a:lnTo>
                <a:lnTo>
                  <a:pt x="1" y="119"/>
                </a:lnTo>
                <a:lnTo>
                  <a:pt x="198" y="10468"/>
                </a:lnTo>
                <a:lnTo>
                  <a:pt x="791" y="11100"/>
                </a:lnTo>
                <a:lnTo>
                  <a:pt x="1462" y="11653"/>
                </a:lnTo>
                <a:lnTo>
                  <a:pt x="2134" y="12127"/>
                </a:lnTo>
                <a:lnTo>
                  <a:pt x="2884" y="12562"/>
                </a:lnTo>
                <a:lnTo>
                  <a:pt x="3674" y="12917"/>
                </a:lnTo>
                <a:lnTo>
                  <a:pt x="4504" y="13154"/>
                </a:lnTo>
                <a:lnTo>
                  <a:pt x="5333" y="13352"/>
                </a:lnTo>
                <a:lnTo>
                  <a:pt x="6163" y="13431"/>
                </a:lnTo>
                <a:lnTo>
                  <a:pt x="7032" y="13431"/>
                </a:lnTo>
                <a:lnTo>
                  <a:pt x="7861" y="13352"/>
                </a:lnTo>
                <a:lnTo>
                  <a:pt x="8730" y="13194"/>
                </a:lnTo>
                <a:lnTo>
                  <a:pt x="9520" y="12917"/>
                </a:lnTo>
                <a:lnTo>
                  <a:pt x="10310" y="12601"/>
                </a:lnTo>
                <a:lnTo>
                  <a:pt x="11061" y="12167"/>
                </a:lnTo>
                <a:lnTo>
                  <a:pt x="11772" y="11693"/>
                </a:lnTo>
                <a:lnTo>
                  <a:pt x="12404" y="11140"/>
                </a:lnTo>
                <a:lnTo>
                  <a:pt x="12957" y="10586"/>
                </a:lnTo>
                <a:lnTo>
                  <a:pt x="13470" y="9954"/>
                </a:lnTo>
                <a:lnTo>
                  <a:pt x="14458" y="8730"/>
                </a:lnTo>
                <a:lnTo>
                  <a:pt x="14971" y="8098"/>
                </a:lnTo>
                <a:lnTo>
                  <a:pt x="15524" y="7545"/>
                </a:lnTo>
                <a:lnTo>
                  <a:pt x="16077" y="6992"/>
                </a:lnTo>
                <a:lnTo>
                  <a:pt x="16393" y="6755"/>
                </a:lnTo>
                <a:lnTo>
                  <a:pt x="16709" y="6557"/>
                </a:lnTo>
                <a:lnTo>
                  <a:pt x="17341" y="6241"/>
                </a:lnTo>
                <a:lnTo>
                  <a:pt x="17973" y="5965"/>
                </a:lnTo>
                <a:lnTo>
                  <a:pt x="18645" y="5807"/>
                </a:lnTo>
                <a:lnTo>
                  <a:pt x="19317" y="5649"/>
                </a:lnTo>
                <a:lnTo>
                  <a:pt x="19988" y="5570"/>
                </a:lnTo>
                <a:lnTo>
                  <a:pt x="20699" y="5530"/>
                </a:lnTo>
                <a:lnTo>
                  <a:pt x="22082" y="5491"/>
                </a:lnTo>
                <a:lnTo>
                  <a:pt x="23504" y="5530"/>
                </a:lnTo>
                <a:lnTo>
                  <a:pt x="24175" y="5491"/>
                </a:lnTo>
                <a:lnTo>
                  <a:pt x="24886" y="5451"/>
                </a:lnTo>
                <a:lnTo>
                  <a:pt x="25558" y="5372"/>
                </a:lnTo>
                <a:lnTo>
                  <a:pt x="26269" y="5254"/>
                </a:lnTo>
                <a:lnTo>
                  <a:pt x="26901" y="5096"/>
                </a:lnTo>
                <a:lnTo>
                  <a:pt x="27572" y="4859"/>
                </a:lnTo>
                <a:lnTo>
                  <a:pt x="27888" y="4701"/>
                </a:lnTo>
                <a:lnTo>
                  <a:pt x="28204" y="4543"/>
                </a:lnTo>
                <a:lnTo>
                  <a:pt x="28481" y="4345"/>
                </a:lnTo>
                <a:lnTo>
                  <a:pt x="28757" y="4148"/>
                </a:lnTo>
                <a:lnTo>
                  <a:pt x="29034" y="3911"/>
                </a:lnTo>
                <a:lnTo>
                  <a:pt x="29271" y="3634"/>
                </a:lnTo>
                <a:lnTo>
                  <a:pt x="29508" y="3397"/>
                </a:lnTo>
                <a:lnTo>
                  <a:pt x="29705" y="3121"/>
                </a:lnTo>
                <a:lnTo>
                  <a:pt x="29903" y="2805"/>
                </a:lnTo>
                <a:lnTo>
                  <a:pt x="30061" y="2528"/>
                </a:lnTo>
                <a:lnTo>
                  <a:pt x="30179" y="2212"/>
                </a:lnTo>
                <a:lnTo>
                  <a:pt x="30298" y="1896"/>
                </a:lnTo>
                <a:lnTo>
                  <a:pt x="30337" y="1541"/>
                </a:lnTo>
                <a:lnTo>
                  <a:pt x="30377" y="1225"/>
                </a:lnTo>
                <a:lnTo>
                  <a:pt x="30377" y="869"/>
                </a:lnTo>
                <a:lnTo>
                  <a:pt x="30337" y="553"/>
                </a:lnTo>
                <a:lnTo>
                  <a:pt x="26545" y="356"/>
                </a:lnTo>
                <a:lnTo>
                  <a:pt x="22753" y="237"/>
                </a:lnTo>
                <a:lnTo>
                  <a:pt x="18961" y="119"/>
                </a:lnTo>
                <a:lnTo>
                  <a:pt x="15169" y="40"/>
                </a:lnTo>
                <a:lnTo>
                  <a:pt x="113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1"/>
          <p:cNvSpPr/>
          <p:nvPr/>
        </p:nvSpPr>
        <p:spPr>
          <a:xfrm rot="10800000">
            <a:off x="2822000" y="4463550"/>
            <a:ext cx="3334200" cy="2986200"/>
          </a:xfrm>
          <a:prstGeom prst="pie">
            <a:avLst>
              <a:gd name="adj1" fmla="val 0"/>
              <a:gd name="adj2" fmla="val 10756285"/>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1"/>
          <p:cNvSpPr/>
          <p:nvPr/>
        </p:nvSpPr>
        <p:spPr>
          <a:xfrm>
            <a:off x="179300" y="2976684"/>
            <a:ext cx="237900" cy="237900"/>
          </a:xfrm>
          <a:prstGeom prst="donut">
            <a:avLst>
              <a:gd name="adj" fmla="val 17943"/>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9_1">
    <p:bg>
      <p:bgPr>
        <a:solidFill>
          <a:schemeClr val="accent1"/>
        </a:solidFill>
        <a:effectLst/>
      </p:bgPr>
    </p:bg>
    <p:spTree>
      <p:nvGrpSpPr>
        <p:cNvPr id="1" name="Shape 1638"/>
        <p:cNvGrpSpPr/>
        <p:nvPr/>
      </p:nvGrpSpPr>
      <p:grpSpPr>
        <a:xfrm>
          <a:off x="0" y="0"/>
          <a:ext cx="0" cy="0"/>
          <a:chOff x="0" y="0"/>
          <a:chExt cx="0" cy="0"/>
        </a:xfrm>
      </p:grpSpPr>
      <p:sp>
        <p:nvSpPr>
          <p:cNvPr id="1639" name="Google Shape;1639;p35"/>
          <p:cNvSpPr/>
          <p:nvPr/>
        </p:nvSpPr>
        <p:spPr>
          <a:xfrm>
            <a:off x="-1018171" y="-1319597"/>
            <a:ext cx="5086629" cy="2249021"/>
          </a:xfrm>
          <a:custGeom>
            <a:avLst/>
            <a:gdLst/>
            <a:ahLst/>
            <a:cxnLst/>
            <a:rect l="l" t="t" r="r" b="b"/>
            <a:pathLst>
              <a:path w="30377" h="13431" extrusionOk="0">
                <a:moveTo>
                  <a:pt x="7585" y="0"/>
                </a:moveTo>
                <a:lnTo>
                  <a:pt x="3793" y="40"/>
                </a:lnTo>
                <a:lnTo>
                  <a:pt x="1" y="119"/>
                </a:lnTo>
                <a:lnTo>
                  <a:pt x="198" y="10468"/>
                </a:lnTo>
                <a:lnTo>
                  <a:pt x="791" y="11100"/>
                </a:lnTo>
                <a:lnTo>
                  <a:pt x="1462" y="11653"/>
                </a:lnTo>
                <a:lnTo>
                  <a:pt x="2134" y="12127"/>
                </a:lnTo>
                <a:lnTo>
                  <a:pt x="2884" y="12562"/>
                </a:lnTo>
                <a:lnTo>
                  <a:pt x="3674" y="12917"/>
                </a:lnTo>
                <a:lnTo>
                  <a:pt x="4504" y="13154"/>
                </a:lnTo>
                <a:lnTo>
                  <a:pt x="5333" y="13352"/>
                </a:lnTo>
                <a:lnTo>
                  <a:pt x="6163" y="13431"/>
                </a:lnTo>
                <a:lnTo>
                  <a:pt x="7032" y="13431"/>
                </a:lnTo>
                <a:lnTo>
                  <a:pt x="7861" y="13352"/>
                </a:lnTo>
                <a:lnTo>
                  <a:pt x="8730" y="13194"/>
                </a:lnTo>
                <a:lnTo>
                  <a:pt x="9520" y="12917"/>
                </a:lnTo>
                <a:lnTo>
                  <a:pt x="10310" y="12601"/>
                </a:lnTo>
                <a:lnTo>
                  <a:pt x="11061" y="12167"/>
                </a:lnTo>
                <a:lnTo>
                  <a:pt x="11772" y="11693"/>
                </a:lnTo>
                <a:lnTo>
                  <a:pt x="12404" y="11140"/>
                </a:lnTo>
                <a:lnTo>
                  <a:pt x="12957" y="10586"/>
                </a:lnTo>
                <a:lnTo>
                  <a:pt x="13470" y="9954"/>
                </a:lnTo>
                <a:lnTo>
                  <a:pt x="14458" y="8730"/>
                </a:lnTo>
                <a:lnTo>
                  <a:pt x="14971" y="8098"/>
                </a:lnTo>
                <a:lnTo>
                  <a:pt x="15524" y="7545"/>
                </a:lnTo>
                <a:lnTo>
                  <a:pt x="16077" y="6992"/>
                </a:lnTo>
                <a:lnTo>
                  <a:pt x="16393" y="6755"/>
                </a:lnTo>
                <a:lnTo>
                  <a:pt x="16709" y="6557"/>
                </a:lnTo>
                <a:lnTo>
                  <a:pt x="17341" y="6241"/>
                </a:lnTo>
                <a:lnTo>
                  <a:pt x="17973" y="5965"/>
                </a:lnTo>
                <a:lnTo>
                  <a:pt x="18645" y="5807"/>
                </a:lnTo>
                <a:lnTo>
                  <a:pt x="19317" y="5649"/>
                </a:lnTo>
                <a:lnTo>
                  <a:pt x="19988" y="5570"/>
                </a:lnTo>
                <a:lnTo>
                  <a:pt x="20699" y="5530"/>
                </a:lnTo>
                <a:lnTo>
                  <a:pt x="22082" y="5491"/>
                </a:lnTo>
                <a:lnTo>
                  <a:pt x="23504" y="5530"/>
                </a:lnTo>
                <a:lnTo>
                  <a:pt x="24175" y="5491"/>
                </a:lnTo>
                <a:lnTo>
                  <a:pt x="24886" y="5451"/>
                </a:lnTo>
                <a:lnTo>
                  <a:pt x="25558" y="5372"/>
                </a:lnTo>
                <a:lnTo>
                  <a:pt x="26269" y="5254"/>
                </a:lnTo>
                <a:lnTo>
                  <a:pt x="26901" y="5096"/>
                </a:lnTo>
                <a:lnTo>
                  <a:pt x="27572" y="4859"/>
                </a:lnTo>
                <a:lnTo>
                  <a:pt x="27888" y="4701"/>
                </a:lnTo>
                <a:lnTo>
                  <a:pt x="28204" y="4543"/>
                </a:lnTo>
                <a:lnTo>
                  <a:pt x="28481" y="4345"/>
                </a:lnTo>
                <a:lnTo>
                  <a:pt x="28757" y="4148"/>
                </a:lnTo>
                <a:lnTo>
                  <a:pt x="29034" y="3911"/>
                </a:lnTo>
                <a:lnTo>
                  <a:pt x="29271" y="3634"/>
                </a:lnTo>
                <a:lnTo>
                  <a:pt x="29508" y="3397"/>
                </a:lnTo>
                <a:lnTo>
                  <a:pt x="29705" y="3121"/>
                </a:lnTo>
                <a:lnTo>
                  <a:pt x="29903" y="2805"/>
                </a:lnTo>
                <a:lnTo>
                  <a:pt x="30061" y="2528"/>
                </a:lnTo>
                <a:lnTo>
                  <a:pt x="30179" y="2212"/>
                </a:lnTo>
                <a:lnTo>
                  <a:pt x="30298" y="1896"/>
                </a:lnTo>
                <a:lnTo>
                  <a:pt x="30337" y="1541"/>
                </a:lnTo>
                <a:lnTo>
                  <a:pt x="30377" y="1225"/>
                </a:lnTo>
                <a:lnTo>
                  <a:pt x="30377" y="869"/>
                </a:lnTo>
                <a:lnTo>
                  <a:pt x="30337" y="553"/>
                </a:lnTo>
                <a:lnTo>
                  <a:pt x="26545" y="356"/>
                </a:lnTo>
                <a:lnTo>
                  <a:pt x="22753" y="237"/>
                </a:lnTo>
                <a:lnTo>
                  <a:pt x="18961" y="119"/>
                </a:lnTo>
                <a:lnTo>
                  <a:pt x="15169" y="40"/>
                </a:lnTo>
                <a:lnTo>
                  <a:pt x="113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5"/>
          <p:cNvSpPr/>
          <p:nvPr/>
        </p:nvSpPr>
        <p:spPr>
          <a:xfrm>
            <a:off x="6810913" y="4401581"/>
            <a:ext cx="2564472" cy="1081143"/>
          </a:xfrm>
          <a:custGeom>
            <a:avLst/>
            <a:gdLst/>
            <a:ahLst/>
            <a:cxnLst/>
            <a:rect l="l" t="t" r="r" b="b"/>
            <a:pathLst>
              <a:path w="28955" h="12207" extrusionOk="0">
                <a:moveTo>
                  <a:pt x="20620" y="1"/>
                </a:moveTo>
                <a:lnTo>
                  <a:pt x="19593" y="40"/>
                </a:lnTo>
                <a:lnTo>
                  <a:pt x="18606" y="119"/>
                </a:lnTo>
                <a:lnTo>
                  <a:pt x="17579" y="238"/>
                </a:lnTo>
                <a:lnTo>
                  <a:pt x="16591" y="396"/>
                </a:lnTo>
                <a:lnTo>
                  <a:pt x="15564" y="633"/>
                </a:lnTo>
                <a:lnTo>
                  <a:pt x="14577" y="870"/>
                </a:lnTo>
                <a:lnTo>
                  <a:pt x="13589" y="1146"/>
                </a:lnTo>
                <a:lnTo>
                  <a:pt x="12641" y="1462"/>
                </a:lnTo>
                <a:lnTo>
                  <a:pt x="11693" y="1818"/>
                </a:lnTo>
                <a:lnTo>
                  <a:pt x="10745" y="2213"/>
                </a:lnTo>
                <a:lnTo>
                  <a:pt x="9797" y="2687"/>
                </a:lnTo>
                <a:lnTo>
                  <a:pt x="8928" y="3161"/>
                </a:lnTo>
                <a:lnTo>
                  <a:pt x="8020" y="3674"/>
                </a:lnTo>
                <a:lnTo>
                  <a:pt x="7190" y="4227"/>
                </a:lnTo>
                <a:lnTo>
                  <a:pt x="6321" y="4780"/>
                </a:lnTo>
                <a:lnTo>
                  <a:pt x="5531" y="5412"/>
                </a:lnTo>
                <a:lnTo>
                  <a:pt x="4741" y="6044"/>
                </a:lnTo>
                <a:lnTo>
                  <a:pt x="3951" y="6716"/>
                </a:lnTo>
                <a:lnTo>
                  <a:pt x="3240" y="7427"/>
                </a:lnTo>
                <a:lnTo>
                  <a:pt x="2529" y="8177"/>
                </a:lnTo>
                <a:lnTo>
                  <a:pt x="1857" y="8928"/>
                </a:lnTo>
                <a:lnTo>
                  <a:pt x="1186" y="9718"/>
                </a:lnTo>
                <a:lnTo>
                  <a:pt x="593" y="10547"/>
                </a:lnTo>
                <a:lnTo>
                  <a:pt x="1" y="11377"/>
                </a:lnTo>
                <a:lnTo>
                  <a:pt x="28955" y="12206"/>
                </a:lnTo>
                <a:lnTo>
                  <a:pt x="28876" y="9441"/>
                </a:lnTo>
                <a:lnTo>
                  <a:pt x="28797" y="6676"/>
                </a:lnTo>
                <a:lnTo>
                  <a:pt x="28758" y="3911"/>
                </a:lnTo>
                <a:lnTo>
                  <a:pt x="28679" y="1146"/>
                </a:lnTo>
                <a:lnTo>
                  <a:pt x="27691" y="870"/>
                </a:lnTo>
                <a:lnTo>
                  <a:pt x="26703" y="633"/>
                </a:lnTo>
                <a:lnTo>
                  <a:pt x="25716" y="396"/>
                </a:lnTo>
                <a:lnTo>
                  <a:pt x="24689" y="238"/>
                </a:lnTo>
                <a:lnTo>
                  <a:pt x="23701" y="119"/>
                </a:lnTo>
                <a:lnTo>
                  <a:pt x="22674" y="40"/>
                </a:lnTo>
                <a:lnTo>
                  <a:pt x="216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5"/>
          <p:cNvSpPr/>
          <p:nvPr/>
        </p:nvSpPr>
        <p:spPr>
          <a:xfrm>
            <a:off x="192875" y="3601384"/>
            <a:ext cx="237900" cy="237900"/>
          </a:xfrm>
          <a:prstGeom prst="donut">
            <a:avLst>
              <a:gd name="adj" fmla="val 17943"/>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5"/>
          <p:cNvSpPr/>
          <p:nvPr/>
        </p:nvSpPr>
        <p:spPr>
          <a:xfrm>
            <a:off x="7674175" y="292859"/>
            <a:ext cx="237900" cy="237900"/>
          </a:xfrm>
          <a:prstGeom prst="donut">
            <a:avLst>
              <a:gd name="adj" fmla="val 17943"/>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5"/>
          <p:cNvSpPr/>
          <p:nvPr/>
        </p:nvSpPr>
        <p:spPr>
          <a:xfrm>
            <a:off x="4350575" y="4734150"/>
            <a:ext cx="117900" cy="117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5"/>
          <p:cNvSpPr/>
          <p:nvPr/>
        </p:nvSpPr>
        <p:spPr>
          <a:xfrm>
            <a:off x="8733250" y="2613325"/>
            <a:ext cx="117900" cy="11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5" name="Google Shape;1645;p35"/>
          <p:cNvGrpSpPr/>
          <p:nvPr/>
        </p:nvGrpSpPr>
        <p:grpSpPr>
          <a:xfrm>
            <a:off x="-444674" y="4175870"/>
            <a:ext cx="973606" cy="924626"/>
            <a:chOff x="-43449" y="1792183"/>
            <a:chExt cx="973606" cy="924626"/>
          </a:xfrm>
        </p:grpSpPr>
        <p:sp>
          <p:nvSpPr>
            <p:cNvPr id="1646" name="Google Shape;1646;p35"/>
            <p:cNvSpPr/>
            <p:nvPr/>
          </p:nvSpPr>
          <p:spPr>
            <a:xfrm rot="3058857">
              <a:off x="189050" y="1834000"/>
              <a:ext cx="508608" cy="840991"/>
            </a:xfrm>
            <a:custGeom>
              <a:avLst/>
              <a:gdLst/>
              <a:ahLst/>
              <a:cxnLst/>
              <a:rect l="l" t="t" r="r" b="b"/>
              <a:pathLst>
                <a:path w="9126" h="15090" extrusionOk="0">
                  <a:moveTo>
                    <a:pt x="7862" y="0"/>
                  </a:moveTo>
                  <a:lnTo>
                    <a:pt x="7585" y="40"/>
                  </a:lnTo>
                  <a:lnTo>
                    <a:pt x="7348" y="198"/>
                  </a:lnTo>
                  <a:lnTo>
                    <a:pt x="5610" y="1462"/>
                  </a:lnTo>
                  <a:lnTo>
                    <a:pt x="5413" y="1620"/>
                  </a:lnTo>
                  <a:lnTo>
                    <a:pt x="5255" y="1857"/>
                  </a:lnTo>
                  <a:lnTo>
                    <a:pt x="119" y="12719"/>
                  </a:lnTo>
                  <a:lnTo>
                    <a:pt x="40" y="12917"/>
                  </a:lnTo>
                  <a:lnTo>
                    <a:pt x="1" y="13114"/>
                  </a:lnTo>
                  <a:lnTo>
                    <a:pt x="1" y="13312"/>
                  </a:lnTo>
                  <a:lnTo>
                    <a:pt x="40" y="13509"/>
                  </a:lnTo>
                  <a:lnTo>
                    <a:pt x="159" y="13667"/>
                  </a:lnTo>
                  <a:lnTo>
                    <a:pt x="277" y="13825"/>
                  </a:lnTo>
                  <a:lnTo>
                    <a:pt x="396" y="13983"/>
                  </a:lnTo>
                  <a:lnTo>
                    <a:pt x="593" y="14062"/>
                  </a:lnTo>
                  <a:lnTo>
                    <a:pt x="2450" y="14971"/>
                  </a:lnTo>
                  <a:lnTo>
                    <a:pt x="2687" y="15050"/>
                  </a:lnTo>
                  <a:lnTo>
                    <a:pt x="2924" y="15089"/>
                  </a:lnTo>
                  <a:lnTo>
                    <a:pt x="3082" y="15050"/>
                  </a:lnTo>
                  <a:lnTo>
                    <a:pt x="3240" y="15010"/>
                  </a:lnTo>
                  <a:lnTo>
                    <a:pt x="3437" y="14931"/>
                  </a:lnTo>
                  <a:lnTo>
                    <a:pt x="3595" y="14813"/>
                  </a:lnTo>
                  <a:lnTo>
                    <a:pt x="3714" y="14655"/>
                  </a:lnTo>
                  <a:lnTo>
                    <a:pt x="3832" y="14497"/>
                  </a:lnTo>
                  <a:lnTo>
                    <a:pt x="9007" y="3634"/>
                  </a:lnTo>
                  <a:lnTo>
                    <a:pt x="9086" y="3397"/>
                  </a:lnTo>
                  <a:lnTo>
                    <a:pt x="9126" y="3121"/>
                  </a:lnTo>
                  <a:lnTo>
                    <a:pt x="8968" y="948"/>
                  </a:lnTo>
                  <a:lnTo>
                    <a:pt x="8928" y="672"/>
                  </a:lnTo>
                  <a:lnTo>
                    <a:pt x="8810" y="435"/>
                  </a:lnTo>
                  <a:lnTo>
                    <a:pt x="8652" y="237"/>
                  </a:lnTo>
                  <a:lnTo>
                    <a:pt x="8415" y="79"/>
                  </a:lnTo>
                  <a:lnTo>
                    <a:pt x="8138" y="0"/>
                  </a:lnTo>
                  <a:close/>
                </a:path>
              </a:pathLst>
            </a:custGeom>
            <a:solidFill>
              <a:schemeClr val="dk2"/>
            </a:solidFill>
            <a:ln>
              <a:noFill/>
            </a:ln>
            <a:effectLst>
              <a:outerShdw blurRad="57150" dist="19050" dir="540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7" name="Google Shape;1647;p35"/>
            <p:cNvGrpSpPr/>
            <p:nvPr/>
          </p:nvGrpSpPr>
          <p:grpSpPr>
            <a:xfrm rot="3058857">
              <a:off x="246280" y="1891367"/>
              <a:ext cx="394135" cy="726518"/>
              <a:chOff x="675575" y="1656175"/>
              <a:chExt cx="176800" cy="325900"/>
            </a:xfrm>
          </p:grpSpPr>
          <p:sp>
            <p:nvSpPr>
              <p:cNvPr id="1648" name="Google Shape;1648;p35"/>
              <p:cNvSpPr/>
              <p:nvPr/>
            </p:nvSpPr>
            <p:spPr>
              <a:xfrm>
                <a:off x="675575" y="1687775"/>
                <a:ext cx="176800" cy="294300"/>
              </a:xfrm>
              <a:custGeom>
                <a:avLst/>
                <a:gdLst/>
                <a:ahLst/>
                <a:cxnLst/>
                <a:rect l="l" t="t" r="r" b="b"/>
                <a:pathLst>
                  <a:path w="7072" h="11772" extrusionOk="0">
                    <a:moveTo>
                      <a:pt x="5176" y="0"/>
                    </a:moveTo>
                    <a:lnTo>
                      <a:pt x="1" y="10863"/>
                    </a:lnTo>
                    <a:lnTo>
                      <a:pt x="1897" y="11771"/>
                    </a:lnTo>
                    <a:lnTo>
                      <a:pt x="7072" y="909"/>
                    </a:lnTo>
                    <a:lnTo>
                      <a:pt x="51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5"/>
              <p:cNvSpPr/>
              <p:nvPr/>
            </p:nvSpPr>
            <p:spPr>
              <a:xfrm>
                <a:off x="804950" y="1656175"/>
                <a:ext cx="47425" cy="54325"/>
              </a:xfrm>
              <a:custGeom>
                <a:avLst/>
                <a:gdLst/>
                <a:ahLst/>
                <a:cxnLst/>
                <a:rect l="l" t="t" r="r" b="b"/>
                <a:pathLst>
                  <a:path w="1897" h="2173" extrusionOk="0">
                    <a:moveTo>
                      <a:pt x="1739" y="0"/>
                    </a:moveTo>
                    <a:lnTo>
                      <a:pt x="1" y="1264"/>
                    </a:lnTo>
                    <a:lnTo>
                      <a:pt x="1897" y="2173"/>
                    </a:lnTo>
                    <a:lnTo>
                      <a:pt x="1897" y="2173"/>
                    </a:lnTo>
                    <a:lnTo>
                      <a:pt x="17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5"/>
              <p:cNvSpPr/>
              <p:nvPr/>
            </p:nvSpPr>
            <p:spPr>
              <a:xfrm>
                <a:off x="830625" y="1656175"/>
                <a:ext cx="19775" cy="21750"/>
              </a:xfrm>
              <a:custGeom>
                <a:avLst/>
                <a:gdLst/>
                <a:ahLst/>
                <a:cxnLst/>
                <a:rect l="l" t="t" r="r" b="b"/>
                <a:pathLst>
                  <a:path w="791" h="870" extrusionOk="0">
                    <a:moveTo>
                      <a:pt x="712" y="0"/>
                    </a:moveTo>
                    <a:lnTo>
                      <a:pt x="1" y="514"/>
                    </a:lnTo>
                    <a:lnTo>
                      <a:pt x="791" y="869"/>
                    </a:lnTo>
                    <a:lnTo>
                      <a:pt x="7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5"/>
              <p:cNvSpPr/>
              <p:nvPr/>
            </p:nvSpPr>
            <p:spPr>
              <a:xfrm>
                <a:off x="693350" y="1705550"/>
                <a:ext cx="121500" cy="248875"/>
              </a:xfrm>
              <a:custGeom>
                <a:avLst/>
                <a:gdLst/>
                <a:ahLst/>
                <a:cxnLst/>
                <a:rect l="l" t="t" r="r" b="b"/>
                <a:pathLst>
                  <a:path w="4860" h="9955" extrusionOk="0">
                    <a:moveTo>
                      <a:pt x="4702" y="0"/>
                    </a:moveTo>
                    <a:lnTo>
                      <a:pt x="4662" y="79"/>
                    </a:lnTo>
                    <a:lnTo>
                      <a:pt x="1" y="9796"/>
                    </a:lnTo>
                    <a:lnTo>
                      <a:pt x="1" y="9875"/>
                    </a:lnTo>
                    <a:lnTo>
                      <a:pt x="80" y="9954"/>
                    </a:lnTo>
                    <a:lnTo>
                      <a:pt x="119" y="9954"/>
                    </a:lnTo>
                    <a:lnTo>
                      <a:pt x="159" y="9915"/>
                    </a:lnTo>
                    <a:lnTo>
                      <a:pt x="198" y="9875"/>
                    </a:lnTo>
                    <a:lnTo>
                      <a:pt x="4820" y="158"/>
                    </a:lnTo>
                    <a:lnTo>
                      <a:pt x="4860" y="79"/>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5"/>
              <p:cNvSpPr/>
              <p:nvPr/>
            </p:nvSpPr>
            <p:spPr>
              <a:xfrm>
                <a:off x="713100" y="1715425"/>
                <a:ext cx="120525" cy="247875"/>
              </a:xfrm>
              <a:custGeom>
                <a:avLst/>
                <a:gdLst/>
                <a:ahLst/>
                <a:cxnLst/>
                <a:rect l="l" t="t" r="r" b="b"/>
                <a:pathLst>
                  <a:path w="4821" h="9915" extrusionOk="0">
                    <a:moveTo>
                      <a:pt x="4702" y="0"/>
                    </a:moveTo>
                    <a:lnTo>
                      <a:pt x="4623" y="40"/>
                    </a:lnTo>
                    <a:lnTo>
                      <a:pt x="1" y="9757"/>
                    </a:lnTo>
                    <a:lnTo>
                      <a:pt x="1" y="9836"/>
                    </a:lnTo>
                    <a:lnTo>
                      <a:pt x="40" y="9915"/>
                    </a:lnTo>
                    <a:lnTo>
                      <a:pt x="159" y="9915"/>
                    </a:lnTo>
                    <a:lnTo>
                      <a:pt x="198" y="9875"/>
                    </a:lnTo>
                    <a:lnTo>
                      <a:pt x="4820" y="119"/>
                    </a:lnTo>
                    <a:lnTo>
                      <a:pt x="4820" y="40"/>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53" name="Google Shape;1653;p35"/>
          <p:cNvGrpSpPr/>
          <p:nvPr/>
        </p:nvGrpSpPr>
        <p:grpSpPr>
          <a:xfrm rot="-3418453">
            <a:off x="8978364" y="3209150"/>
            <a:ext cx="383149" cy="1043504"/>
            <a:chOff x="-1306862" y="2904435"/>
            <a:chExt cx="383161" cy="1043535"/>
          </a:xfrm>
        </p:grpSpPr>
        <p:sp>
          <p:nvSpPr>
            <p:cNvPr id="1654" name="Google Shape;1654;p35"/>
            <p:cNvSpPr/>
            <p:nvPr/>
          </p:nvSpPr>
          <p:spPr>
            <a:xfrm>
              <a:off x="-1306862" y="2904435"/>
              <a:ext cx="383161" cy="1043535"/>
            </a:xfrm>
            <a:custGeom>
              <a:avLst/>
              <a:gdLst/>
              <a:ahLst/>
              <a:cxnLst/>
              <a:rect l="l" t="t" r="r" b="b"/>
              <a:pathLst>
                <a:path w="6875" h="18724" extrusionOk="0">
                  <a:moveTo>
                    <a:pt x="3279" y="0"/>
                  </a:moveTo>
                  <a:lnTo>
                    <a:pt x="3082" y="40"/>
                  </a:lnTo>
                  <a:lnTo>
                    <a:pt x="2884" y="119"/>
                  </a:lnTo>
                  <a:lnTo>
                    <a:pt x="2726" y="237"/>
                  </a:lnTo>
                  <a:lnTo>
                    <a:pt x="2568" y="356"/>
                  </a:lnTo>
                  <a:lnTo>
                    <a:pt x="2450" y="514"/>
                  </a:lnTo>
                  <a:lnTo>
                    <a:pt x="2371" y="672"/>
                  </a:lnTo>
                  <a:lnTo>
                    <a:pt x="2331" y="909"/>
                  </a:lnTo>
                  <a:lnTo>
                    <a:pt x="435" y="13707"/>
                  </a:lnTo>
                  <a:lnTo>
                    <a:pt x="277" y="13904"/>
                  </a:lnTo>
                  <a:lnTo>
                    <a:pt x="198" y="14181"/>
                  </a:lnTo>
                  <a:lnTo>
                    <a:pt x="1" y="15603"/>
                  </a:lnTo>
                  <a:lnTo>
                    <a:pt x="1" y="15800"/>
                  </a:lnTo>
                  <a:lnTo>
                    <a:pt x="40" y="15998"/>
                  </a:lnTo>
                  <a:lnTo>
                    <a:pt x="80" y="16195"/>
                  </a:lnTo>
                  <a:lnTo>
                    <a:pt x="198" y="16393"/>
                  </a:lnTo>
                  <a:lnTo>
                    <a:pt x="238" y="16432"/>
                  </a:lnTo>
                  <a:lnTo>
                    <a:pt x="159" y="16946"/>
                  </a:lnTo>
                  <a:lnTo>
                    <a:pt x="119" y="17222"/>
                  </a:lnTo>
                  <a:lnTo>
                    <a:pt x="159" y="17459"/>
                  </a:lnTo>
                  <a:lnTo>
                    <a:pt x="277" y="17736"/>
                  </a:lnTo>
                  <a:lnTo>
                    <a:pt x="396" y="17933"/>
                  </a:lnTo>
                  <a:lnTo>
                    <a:pt x="593" y="18131"/>
                  </a:lnTo>
                  <a:lnTo>
                    <a:pt x="791" y="18289"/>
                  </a:lnTo>
                  <a:lnTo>
                    <a:pt x="1028" y="18407"/>
                  </a:lnTo>
                  <a:lnTo>
                    <a:pt x="1304" y="18486"/>
                  </a:lnTo>
                  <a:lnTo>
                    <a:pt x="2766" y="18684"/>
                  </a:lnTo>
                  <a:lnTo>
                    <a:pt x="2963" y="18723"/>
                  </a:lnTo>
                  <a:lnTo>
                    <a:pt x="3161" y="18684"/>
                  </a:lnTo>
                  <a:lnTo>
                    <a:pt x="3398" y="18644"/>
                  </a:lnTo>
                  <a:lnTo>
                    <a:pt x="3595" y="18565"/>
                  </a:lnTo>
                  <a:lnTo>
                    <a:pt x="3753" y="18447"/>
                  </a:lnTo>
                  <a:lnTo>
                    <a:pt x="3951" y="18289"/>
                  </a:lnTo>
                  <a:lnTo>
                    <a:pt x="4109" y="18052"/>
                  </a:lnTo>
                  <a:lnTo>
                    <a:pt x="4228" y="17815"/>
                  </a:lnTo>
                  <a:lnTo>
                    <a:pt x="4307" y="17578"/>
                  </a:lnTo>
                  <a:lnTo>
                    <a:pt x="4386" y="17025"/>
                  </a:lnTo>
                  <a:lnTo>
                    <a:pt x="4425" y="16985"/>
                  </a:lnTo>
                  <a:lnTo>
                    <a:pt x="4583" y="16867"/>
                  </a:lnTo>
                  <a:lnTo>
                    <a:pt x="4702" y="16709"/>
                  </a:lnTo>
                  <a:lnTo>
                    <a:pt x="4781" y="16511"/>
                  </a:lnTo>
                  <a:lnTo>
                    <a:pt x="4820" y="16314"/>
                  </a:lnTo>
                  <a:lnTo>
                    <a:pt x="5018" y="14892"/>
                  </a:lnTo>
                  <a:lnTo>
                    <a:pt x="5018" y="14615"/>
                  </a:lnTo>
                  <a:lnTo>
                    <a:pt x="4978" y="14378"/>
                  </a:lnTo>
                  <a:lnTo>
                    <a:pt x="6874" y="1580"/>
                  </a:lnTo>
                  <a:lnTo>
                    <a:pt x="6874" y="1343"/>
                  </a:lnTo>
                  <a:lnTo>
                    <a:pt x="6835" y="1146"/>
                  </a:lnTo>
                  <a:lnTo>
                    <a:pt x="6795" y="988"/>
                  </a:lnTo>
                  <a:lnTo>
                    <a:pt x="6677" y="790"/>
                  </a:lnTo>
                  <a:lnTo>
                    <a:pt x="6558" y="672"/>
                  </a:lnTo>
                  <a:lnTo>
                    <a:pt x="6400" y="553"/>
                  </a:lnTo>
                  <a:lnTo>
                    <a:pt x="6203" y="435"/>
                  </a:lnTo>
                  <a:lnTo>
                    <a:pt x="6005" y="395"/>
                  </a:lnTo>
                  <a:lnTo>
                    <a:pt x="3477" y="40"/>
                  </a:lnTo>
                  <a:lnTo>
                    <a:pt x="3279" y="0"/>
                  </a:lnTo>
                  <a:close/>
                </a:path>
              </a:pathLst>
            </a:custGeom>
            <a:solidFill>
              <a:schemeClr val="dk2"/>
            </a:solidFill>
            <a:ln>
              <a:noFill/>
            </a:ln>
            <a:effectLst>
              <a:outerShdw blurRad="57150" dist="19050" dir="540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5" name="Google Shape;1655;p35"/>
            <p:cNvGrpSpPr/>
            <p:nvPr/>
          </p:nvGrpSpPr>
          <p:grpSpPr>
            <a:xfrm>
              <a:off x="-1249567" y="2961779"/>
              <a:ext cx="268686" cy="929061"/>
              <a:chOff x="1182175" y="2107475"/>
              <a:chExt cx="120525" cy="416750"/>
            </a:xfrm>
          </p:grpSpPr>
          <p:sp>
            <p:nvSpPr>
              <p:cNvPr id="1656" name="Google Shape;1656;p35"/>
              <p:cNvSpPr/>
              <p:nvPr/>
            </p:nvSpPr>
            <p:spPr>
              <a:xfrm>
                <a:off x="1191075" y="2107475"/>
                <a:ext cx="111625" cy="342675"/>
              </a:xfrm>
              <a:custGeom>
                <a:avLst/>
                <a:gdLst/>
                <a:ahLst/>
                <a:cxnLst/>
                <a:rect l="l" t="t" r="r" b="b"/>
                <a:pathLst>
                  <a:path w="4465" h="13707" extrusionOk="0">
                    <a:moveTo>
                      <a:pt x="1936" y="0"/>
                    </a:moveTo>
                    <a:lnTo>
                      <a:pt x="0" y="13312"/>
                    </a:lnTo>
                    <a:lnTo>
                      <a:pt x="2489" y="13707"/>
                    </a:lnTo>
                    <a:lnTo>
                      <a:pt x="4464" y="395"/>
                    </a:lnTo>
                    <a:lnTo>
                      <a:pt x="19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5"/>
              <p:cNvSpPr/>
              <p:nvPr/>
            </p:nvSpPr>
            <p:spPr>
              <a:xfrm>
                <a:off x="1234525" y="2129200"/>
                <a:ext cx="49400" cy="303175"/>
              </a:xfrm>
              <a:custGeom>
                <a:avLst/>
                <a:gdLst/>
                <a:ahLst/>
                <a:cxnLst/>
                <a:rect l="l" t="t" r="r" b="b"/>
                <a:pathLst>
                  <a:path w="1976" h="12127" extrusionOk="0">
                    <a:moveTo>
                      <a:pt x="1897" y="0"/>
                    </a:moveTo>
                    <a:lnTo>
                      <a:pt x="1818" y="40"/>
                    </a:lnTo>
                    <a:lnTo>
                      <a:pt x="1778" y="79"/>
                    </a:lnTo>
                    <a:lnTo>
                      <a:pt x="0" y="12008"/>
                    </a:lnTo>
                    <a:lnTo>
                      <a:pt x="40" y="12087"/>
                    </a:lnTo>
                    <a:lnTo>
                      <a:pt x="119" y="12127"/>
                    </a:lnTo>
                    <a:lnTo>
                      <a:pt x="198" y="12087"/>
                    </a:lnTo>
                    <a:lnTo>
                      <a:pt x="237" y="12048"/>
                    </a:lnTo>
                    <a:lnTo>
                      <a:pt x="1976" y="119"/>
                    </a:lnTo>
                    <a:lnTo>
                      <a:pt x="1976" y="40"/>
                    </a:lnTo>
                    <a:lnTo>
                      <a:pt x="18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5"/>
              <p:cNvSpPr/>
              <p:nvPr/>
            </p:nvSpPr>
            <p:spPr>
              <a:xfrm>
                <a:off x="1208850" y="2125250"/>
                <a:ext cx="49400" cy="303175"/>
              </a:xfrm>
              <a:custGeom>
                <a:avLst/>
                <a:gdLst/>
                <a:ahLst/>
                <a:cxnLst/>
                <a:rect l="l" t="t" r="r" b="b"/>
                <a:pathLst>
                  <a:path w="1976" h="12127" extrusionOk="0">
                    <a:moveTo>
                      <a:pt x="1896" y="0"/>
                    </a:moveTo>
                    <a:lnTo>
                      <a:pt x="1817" y="40"/>
                    </a:lnTo>
                    <a:lnTo>
                      <a:pt x="1778" y="79"/>
                    </a:lnTo>
                    <a:lnTo>
                      <a:pt x="0" y="12008"/>
                    </a:lnTo>
                    <a:lnTo>
                      <a:pt x="40" y="12087"/>
                    </a:lnTo>
                    <a:lnTo>
                      <a:pt x="79" y="12127"/>
                    </a:lnTo>
                    <a:lnTo>
                      <a:pt x="198" y="12127"/>
                    </a:lnTo>
                    <a:lnTo>
                      <a:pt x="198" y="12048"/>
                    </a:lnTo>
                    <a:lnTo>
                      <a:pt x="1976" y="119"/>
                    </a:lnTo>
                    <a:lnTo>
                      <a:pt x="1976" y="40"/>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5"/>
              <p:cNvSpPr/>
              <p:nvPr/>
            </p:nvSpPr>
            <p:spPr>
              <a:xfrm>
                <a:off x="1185150" y="2466925"/>
                <a:ext cx="59275" cy="57300"/>
              </a:xfrm>
              <a:custGeom>
                <a:avLst/>
                <a:gdLst/>
                <a:ahLst/>
                <a:cxnLst/>
                <a:rect l="l" t="t" r="r" b="b"/>
                <a:pathLst>
                  <a:path w="2371" h="2292" extrusionOk="0">
                    <a:moveTo>
                      <a:pt x="277" y="0"/>
                    </a:moveTo>
                    <a:lnTo>
                      <a:pt x="0" y="1699"/>
                    </a:lnTo>
                    <a:lnTo>
                      <a:pt x="40" y="1817"/>
                    </a:lnTo>
                    <a:lnTo>
                      <a:pt x="79" y="1936"/>
                    </a:lnTo>
                    <a:lnTo>
                      <a:pt x="158" y="2015"/>
                    </a:lnTo>
                    <a:lnTo>
                      <a:pt x="277" y="2054"/>
                    </a:lnTo>
                    <a:lnTo>
                      <a:pt x="1778" y="2291"/>
                    </a:lnTo>
                    <a:lnTo>
                      <a:pt x="1896" y="2291"/>
                    </a:lnTo>
                    <a:lnTo>
                      <a:pt x="2015" y="2212"/>
                    </a:lnTo>
                    <a:lnTo>
                      <a:pt x="2094" y="2133"/>
                    </a:lnTo>
                    <a:lnTo>
                      <a:pt x="2133" y="2015"/>
                    </a:lnTo>
                    <a:lnTo>
                      <a:pt x="2370" y="316"/>
                    </a:lnTo>
                    <a:lnTo>
                      <a:pt x="2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5"/>
              <p:cNvSpPr/>
              <p:nvPr/>
            </p:nvSpPr>
            <p:spPr>
              <a:xfrm>
                <a:off x="1215750" y="2500500"/>
                <a:ext cx="19775" cy="16800"/>
              </a:xfrm>
              <a:custGeom>
                <a:avLst/>
                <a:gdLst/>
                <a:ahLst/>
                <a:cxnLst/>
                <a:rect l="l" t="t" r="r" b="b"/>
                <a:pathLst>
                  <a:path w="791" h="672" extrusionOk="0">
                    <a:moveTo>
                      <a:pt x="672" y="0"/>
                    </a:moveTo>
                    <a:lnTo>
                      <a:pt x="593" y="40"/>
                    </a:lnTo>
                    <a:lnTo>
                      <a:pt x="554" y="119"/>
                    </a:lnTo>
                    <a:lnTo>
                      <a:pt x="554" y="277"/>
                    </a:lnTo>
                    <a:lnTo>
                      <a:pt x="435" y="395"/>
                    </a:lnTo>
                    <a:lnTo>
                      <a:pt x="277" y="474"/>
                    </a:lnTo>
                    <a:lnTo>
                      <a:pt x="159" y="435"/>
                    </a:lnTo>
                    <a:lnTo>
                      <a:pt x="80" y="474"/>
                    </a:lnTo>
                    <a:lnTo>
                      <a:pt x="1" y="514"/>
                    </a:lnTo>
                    <a:lnTo>
                      <a:pt x="40" y="593"/>
                    </a:lnTo>
                    <a:lnTo>
                      <a:pt x="80" y="672"/>
                    </a:lnTo>
                    <a:lnTo>
                      <a:pt x="238" y="672"/>
                    </a:lnTo>
                    <a:lnTo>
                      <a:pt x="396" y="632"/>
                    </a:lnTo>
                    <a:lnTo>
                      <a:pt x="554" y="553"/>
                    </a:lnTo>
                    <a:lnTo>
                      <a:pt x="672" y="474"/>
                    </a:lnTo>
                    <a:lnTo>
                      <a:pt x="712" y="356"/>
                    </a:lnTo>
                    <a:lnTo>
                      <a:pt x="751" y="237"/>
                    </a:lnTo>
                    <a:lnTo>
                      <a:pt x="791" y="119"/>
                    </a:lnTo>
                    <a:lnTo>
                      <a:pt x="751" y="40"/>
                    </a:lnTo>
                    <a:lnTo>
                      <a:pt x="6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5"/>
              <p:cNvSpPr/>
              <p:nvPr/>
            </p:nvSpPr>
            <p:spPr>
              <a:xfrm>
                <a:off x="1182175" y="2440250"/>
                <a:ext cx="75075" cy="45450"/>
              </a:xfrm>
              <a:custGeom>
                <a:avLst/>
                <a:gdLst/>
                <a:ahLst/>
                <a:cxnLst/>
                <a:rect l="l" t="t" r="r" b="b"/>
                <a:pathLst>
                  <a:path w="3003" h="1818" extrusionOk="0">
                    <a:moveTo>
                      <a:pt x="198" y="1"/>
                    </a:moveTo>
                    <a:lnTo>
                      <a:pt x="1" y="1423"/>
                    </a:lnTo>
                    <a:lnTo>
                      <a:pt x="2766" y="1818"/>
                    </a:lnTo>
                    <a:lnTo>
                      <a:pt x="3003" y="396"/>
                    </a:lnTo>
                    <a:lnTo>
                      <a:pt x="1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5"/>
              <p:cNvSpPr/>
              <p:nvPr/>
            </p:nvSpPr>
            <p:spPr>
              <a:xfrm>
                <a:off x="1239450" y="2452100"/>
                <a:ext cx="7925" cy="28675"/>
              </a:xfrm>
              <a:custGeom>
                <a:avLst/>
                <a:gdLst/>
                <a:ahLst/>
                <a:cxnLst/>
                <a:rect l="l" t="t" r="r" b="b"/>
                <a:pathLst>
                  <a:path w="317" h="1147" extrusionOk="0">
                    <a:moveTo>
                      <a:pt x="238" y="1"/>
                    </a:moveTo>
                    <a:lnTo>
                      <a:pt x="159" y="40"/>
                    </a:lnTo>
                    <a:lnTo>
                      <a:pt x="119" y="119"/>
                    </a:lnTo>
                    <a:lnTo>
                      <a:pt x="1" y="1028"/>
                    </a:lnTo>
                    <a:lnTo>
                      <a:pt x="40" y="1107"/>
                    </a:lnTo>
                    <a:lnTo>
                      <a:pt x="119" y="1146"/>
                    </a:lnTo>
                    <a:lnTo>
                      <a:pt x="198" y="1107"/>
                    </a:lnTo>
                    <a:lnTo>
                      <a:pt x="238" y="1067"/>
                    </a:lnTo>
                    <a:lnTo>
                      <a:pt x="317" y="119"/>
                    </a:lnTo>
                    <a:lnTo>
                      <a:pt x="317" y="40"/>
                    </a:lnTo>
                    <a:lnTo>
                      <a:pt x="2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63" name="Google Shape;1663;p35"/>
          <p:cNvGrpSpPr/>
          <p:nvPr/>
        </p:nvGrpSpPr>
        <p:grpSpPr>
          <a:xfrm>
            <a:off x="8585251" y="818542"/>
            <a:ext cx="942420" cy="1192779"/>
            <a:chOff x="764189" y="3159030"/>
            <a:chExt cx="942420" cy="1192779"/>
          </a:xfrm>
        </p:grpSpPr>
        <p:sp>
          <p:nvSpPr>
            <p:cNvPr id="1664" name="Google Shape;1664;p35"/>
            <p:cNvSpPr/>
            <p:nvPr/>
          </p:nvSpPr>
          <p:spPr>
            <a:xfrm>
              <a:off x="764189" y="3159030"/>
              <a:ext cx="942420" cy="1192779"/>
            </a:xfrm>
            <a:custGeom>
              <a:avLst/>
              <a:gdLst/>
              <a:ahLst/>
              <a:cxnLst/>
              <a:rect l="l" t="t" r="r" b="b"/>
              <a:pathLst>
                <a:path w="23346" h="29548" extrusionOk="0">
                  <a:moveTo>
                    <a:pt x="5767" y="1"/>
                  </a:moveTo>
                  <a:lnTo>
                    <a:pt x="5530" y="40"/>
                  </a:lnTo>
                  <a:lnTo>
                    <a:pt x="2291" y="909"/>
                  </a:lnTo>
                  <a:lnTo>
                    <a:pt x="2094" y="988"/>
                  </a:lnTo>
                  <a:lnTo>
                    <a:pt x="1936" y="1107"/>
                  </a:lnTo>
                  <a:lnTo>
                    <a:pt x="1778" y="1225"/>
                  </a:lnTo>
                  <a:lnTo>
                    <a:pt x="1659" y="1423"/>
                  </a:lnTo>
                  <a:lnTo>
                    <a:pt x="1580" y="1581"/>
                  </a:lnTo>
                  <a:lnTo>
                    <a:pt x="1541" y="1818"/>
                  </a:lnTo>
                  <a:lnTo>
                    <a:pt x="1541" y="2015"/>
                  </a:lnTo>
                  <a:lnTo>
                    <a:pt x="1580" y="2213"/>
                  </a:lnTo>
                  <a:lnTo>
                    <a:pt x="2726" y="6005"/>
                  </a:lnTo>
                  <a:lnTo>
                    <a:pt x="2173" y="6676"/>
                  </a:lnTo>
                  <a:lnTo>
                    <a:pt x="1659" y="7348"/>
                  </a:lnTo>
                  <a:lnTo>
                    <a:pt x="1225" y="8059"/>
                  </a:lnTo>
                  <a:lnTo>
                    <a:pt x="869" y="8809"/>
                  </a:lnTo>
                  <a:lnTo>
                    <a:pt x="553" y="9599"/>
                  </a:lnTo>
                  <a:lnTo>
                    <a:pt x="316" y="10389"/>
                  </a:lnTo>
                  <a:lnTo>
                    <a:pt x="119" y="11219"/>
                  </a:lnTo>
                  <a:lnTo>
                    <a:pt x="0" y="12048"/>
                  </a:lnTo>
                  <a:lnTo>
                    <a:pt x="0" y="12522"/>
                  </a:lnTo>
                  <a:lnTo>
                    <a:pt x="0" y="13036"/>
                  </a:lnTo>
                  <a:lnTo>
                    <a:pt x="0" y="13510"/>
                  </a:lnTo>
                  <a:lnTo>
                    <a:pt x="79" y="13984"/>
                  </a:lnTo>
                  <a:lnTo>
                    <a:pt x="158" y="14458"/>
                  </a:lnTo>
                  <a:lnTo>
                    <a:pt x="237" y="14932"/>
                  </a:lnTo>
                  <a:lnTo>
                    <a:pt x="356" y="15367"/>
                  </a:lnTo>
                  <a:lnTo>
                    <a:pt x="514" y="15801"/>
                  </a:lnTo>
                  <a:lnTo>
                    <a:pt x="711" y="16196"/>
                  </a:lnTo>
                  <a:lnTo>
                    <a:pt x="909" y="16631"/>
                  </a:lnTo>
                  <a:lnTo>
                    <a:pt x="1106" y="17026"/>
                  </a:lnTo>
                  <a:lnTo>
                    <a:pt x="1343" y="17381"/>
                  </a:lnTo>
                  <a:lnTo>
                    <a:pt x="1620" y="17737"/>
                  </a:lnTo>
                  <a:lnTo>
                    <a:pt x="1936" y="18092"/>
                  </a:lnTo>
                  <a:lnTo>
                    <a:pt x="2252" y="18408"/>
                  </a:lnTo>
                  <a:lnTo>
                    <a:pt x="2568" y="18685"/>
                  </a:lnTo>
                  <a:lnTo>
                    <a:pt x="3042" y="19080"/>
                  </a:lnTo>
                  <a:lnTo>
                    <a:pt x="3555" y="19396"/>
                  </a:lnTo>
                  <a:lnTo>
                    <a:pt x="4069" y="19633"/>
                  </a:lnTo>
                  <a:lnTo>
                    <a:pt x="4582" y="19870"/>
                  </a:lnTo>
                  <a:lnTo>
                    <a:pt x="5135" y="20028"/>
                  </a:lnTo>
                  <a:lnTo>
                    <a:pt x="5688" y="20186"/>
                  </a:lnTo>
                  <a:lnTo>
                    <a:pt x="6241" y="20225"/>
                  </a:lnTo>
                  <a:lnTo>
                    <a:pt x="6794" y="20265"/>
                  </a:lnTo>
                  <a:lnTo>
                    <a:pt x="6794" y="20304"/>
                  </a:lnTo>
                  <a:lnTo>
                    <a:pt x="6834" y="20423"/>
                  </a:lnTo>
                  <a:lnTo>
                    <a:pt x="6913" y="20581"/>
                  </a:lnTo>
                  <a:lnTo>
                    <a:pt x="7110" y="20818"/>
                  </a:lnTo>
                  <a:lnTo>
                    <a:pt x="8335" y="24254"/>
                  </a:lnTo>
                  <a:lnTo>
                    <a:pt x="8216" y="24610"/>
                  </a:lnTo>
                  <a:lnTo>
                    <a:pt x="8137" y="24965"/>
                  </a:lnTo>
                  <a:lnTo>
                    <a:pt x="8098" y="25321"/>
                  </a:lnTo>
                  <a:lnTo>
                    <a:pt x="8098" y="25716"/>
                  </a:lnTo>
                  <a:lnTo>
                    <a:pt x="8137" y="26071"/>
                  </a:lnTo>
                  <a:lnTo>
                    <a:pt x="8216" y="26466"/>
                  </a:lnTo>
                  <a:lnTo>
                    <a:pt x="8335" y="26822"/>
                  </a:lnTo>
                  <a:lnTo>
                    <a:pt x="8493" y="27217"/>
                  </a:lnTo>
                  <a:lnTo>
                    <a:pt x="8730" y="27651"/>
                  </a:lnTo>
                  <a:lnTo>
                    <a:pt x="9046" y="28086"/>
                  </a:lnTo>
                  <a:lnTo>
                    <a:pt x="9362" y="28481"/>
                  </a:lnTo>
                  <a:lnTo>
                    <a:pt x="9757" y="28797"/>
                  </a:lnTo>
                  <a:lnTo>
                    <a:pt x="10191" y="29073"/>
                  </a:lnTo>
                  <a:lnTo>
                    <a:pt x="10626" y="29271"/>
                  </a:lnTo>
                  <a:lnTo>
                    <a:pt x="11100" y="29429"/>
                  </a:lnTo>
                  <a:lnTo>
                    <a:pt x="11574" y="29508"/>
                  </a:lnTo>
                  <a:lnTo>
                    <a:pt x="11732" y="29547"/>
                  </a:lnTo>
                  <a:lnTo>
                    <a:pt x="12008" y="29508"/>
                  </a:lnTo>
                  <a:lnTo>
                    <a:pt x="12245" y="29429"/>
                  </a:lnTo>
                  <a:lnTo>
                    <a:pt x="12522" y="29271"/>
                  </a:lnTo>
                  <a:lnTo>
                    <a:pt x="12719" y="29073"/>
                  </a:lnTo>
                  <a:lnTo>
                    <a:pt x="12877" y="28836"/>
                  </a:lnTo>
                  <a:lnTo>
                    <a:pt x="12996" y="28520"/>
                  </a:lnTo>
                  <a:lnTo>
                    <a:pt x="13035" y="28204"/>
                  </a:lnTo>
                  <a:lnTo>
                    <a:pt x="12996" y="27928"/>
                  </a:lnTo>
                  <a:lnTo>
                    <a:pt x="12996" y="27770"/>
                  </a:lnTo>
                  <a:lnTo>
                    <a:pt x="13035" y="27612"/>
                  </a:lnTo>
                  <a:lnTo>
                    <a:pt x="13114" y="27256"/>
                  </a:lnTo>
                  <a:lnTo>
                    <a:pt x="13233" y="26703"/>
                  </a:lnTo>
                  <a:lnTo>
                    <a:pt x="13272" y="26111"/>
                  </a:lnTo>
                  <a:lnTo>
                    <a:pt x="13233" y="25558"/>
                  </a:lnTo>
                  <a:lnTo>
                    <a:pt x="13114" y="25044"/>
                  </a:lnTo>
                  <a:lnTo>
                    <a:pt x="12877" y="24531"/>
                  </a:lnTo>
                  <a:lnTo>
                    <a:pt x="12601" y="24057"/>
                  </a:lnTo>
                  <a:lnTo>
                    <a:pt x="12245" y="23662"/>
                  </a:lnTo>
                  <a:lnTo>
                    <a:pt x="11850" y="23306"/>
                  </a:lnTo>
                  <a:lnTo>
                    <a:pt x="11495" y="21450"/>
                  </a:lnTo>
                  <a:lnTo>
                    <a:pt x="11929" y="21924"/>
                  </a:lnTo>
                  <a:lnTo>
                    <a:pt x="12206" y="22200"/>
                  </a:lnTo>
                  <a:lnTo>
                    <a:pt x="12561" y="22556"/>
                  </a:lnTo>
                  <a:lnTo>
                    <a:pt x="12917" y="22832"/>
                  </a:lnTo>
                  <a:lnTo>
                    <a:pt x="13312" y="23109"/>
                  </a:lnTo>
                  <a:lnTo>
                    <a:pt x="13667" y="23346"/>
                  </a:lnTo>
                  <a:lnTo>
                    <a:pt x="14023" y="23583"/>
                  </a:lnTo>
                  <a:lnTo>
                    <a:pt x="14418" y="23741"/>
                  </a:lnTo>
                  <a:lnTo>
                    <a:pt x="14813" y="23899"/>
                  </a:lnTo>
                  <a:lnTo>
                    <a:pt x="15208" y="24017"/>
                  </a:lnTo>
                  <a:lnTo>
                    <a:pt x="15603" y="24136"/>
                  </a:lnTo>
                  <a:lnTo>
                    <a:pt x="15998" y="24175"/>
                  </a:lnTo>
                  <a:lnTo>
                    <a:pt x="16393" y="24215"/>
                  </a:lnTo>
                  <a:lnTo>
                    <a:pt x="16827" y="24215"/>
                  </a:lnTo>
                  <a:lnTo>
                    <a:pt x="17223" y="24175"/>
                  </a:lnTo>
                  <a:lnTo>
                    <a:pt x="17618" y="24096"/>
                  </a:lnTo>
                  <a:lnTo>
                    <a:pt x="18052" y="23978"/>
                  </a:lnTo>
                  <a:lnTo>
                    <a:pt x="18447" y="23859"/>
                  </a:lnTo>
                  <a:lnTo>
                    <a:pt x="18921" y="23662"/>
                  </a:lnTo>
                  <a:lnTo>
                    <a:pt x="19395" y="23425"/>
                  </a:lnTo>
                  <a:lnTo>
                    <a:pt x="19830" y="23109"/>
                  </a:lnTo>
                  <a:lnTo>
                    <a:pt x="20264" y="22793"/>
                  </a:lnTo>
                  <a:lnTo>
                    <a:pt x="20699" y="22437"/>
                  </a:lnTo>
                  <a:lnTo>
                    <a:pt x="21094" y="22042"/>
                  </a:lnTo>
                  <a:lnTo>
                    <a:pt x="21449" y="21647"/>
                  </a:lnTo>
                  <a:lnTo>
                    <a:pt x="21765" y="21213"/>
                  </a:lnTo>
                  <a:lnTo>
                    <a:pt x="22081" y="20739"/>
                  </a:lnTo>
                  <a:lnTo>
                    <a:pt x="22358" y="20225"/>
                  </a:lnTo>
                  <a:lnTo>
                    <a:pt x="22595" y="19751"/>
                  </a:lnTo>
                  <a:lnTo>
                    <a:pt x="22832" y="19198"/>
                  </a:lnTo>
                  <a:lnTo>
                    <a:pt x="22990" y="18685"/>
                  </a:lnTo>
                  <a:lnTo>
                    <a:pt x="23148" y="18132"/>
                  </a:lnTo>
                  <a:lnTo>
                    <a:pt x="23227" y="17579"/>
                  </a:lnTo>
                  <a:lnTo>
                    <a:pt x="23306" y="17026"/>
                  </a:lnTo>
                  <a:lnTo>
                    <a:pt x="23345" y="16078"/>
                  </a:lnTo>
                  <a:lnTo>
                    <a:pt x="23306" y="15130"/>
                  </a:lnTo>
                  <a:lnTo>
                    <a:pt x="23187" y="14142"/>
                  </a:lnTo>
                  <a:lnTo>
                    <a:pt x="22990" y="13154"/>
                  </a:lnTo>
                  <a:lnTo>
                    <a:pt x="22753" y="12127"/>
                  </a:lnTo>
                  <a:lnTo>
                    <a:pt x="22397" y="11140"/>
                  </a:lnTo>
                  <a:lnTo>
                    <a:pt x="22002" y="10192"/>
                  </a:lnTo>
                  <a:lnTo>
                    <a:pt x="21489" y="9204"/>
                  </a:lnTo>
                  <a:lnTo>
                    <a:pt x="20936" y="8296"/>
                  </a:lnTo>
                  <a:lnTo>
                    <a:pt x="20264" y="7387"/>
                  </a:lnTo>
                  <a:lnTo>
                    <a:pt x="19909" y="6992"/>
                  </a:lnTo>
                  <a:lnTo>
                    <a:pt x="19514" y="6558"/>
                  </a:lnTo>
                  <a:lnTo>
                    <a:pt x="19119" y="6163"/>
                  </a:lnTo>
                  <a:lnTo>
                    <a:pt x="18724" y="5768"/>
                  </a:lnTo>
                  <a:lnTo>
                    <a:pt x="18250" y="5412"/>
                  </a:lnTo>
                  <a:lnTo>
                    <a:pt x="17815" y="5017"/>
                  </a:lnTo>
                  <a:lnTo>
                    <a:pt x="17302" y="4701"/>
                  </a:lnTo>
                  <a:lnTo>
                    <a:pt x="16827" y="4385"/>
                  </a:lnTo>
                  <a:lnTo>
                    <a:pt x="16274" y="4069"/>
                  </a:lnTo>
                  <a:lnTo>
                    <a:pt x="15721" y="3793"/>
                  </a:lnTo>
                  <a:lnTo>
                    <a:pt x="15168" y="3516"/>
                  </a:lnTo>
                  <a:lnTo>
                    <a:pt x="14576" y="3279"/>
                  </a:lnTo>
                  <a:lnTo>
                    <a:pt x="13667" y="3003"/>
                  </a:lnTo>
                  <a:lnTo>
                    <a:pt x="12759" y="2766"/>
                  </a:lnTo>
                  <a:lnTo>
                    <a:pt x="11850" y="2647"/>
                  </a:lnTo>
                  <a:lnTo>
                    <a:pt x="10942" y="2568"/>
                  </a:lnTo>
                  <a:lnTo>
                    <a:pt x="10033" y="2608"/>
                  </a:lnTo>
                  <a:lnTo>
                    <a:pt x="9125" y="2687"/>
                  </a:lnTo>
                  <a:lnTo>
                    <a:pt x="8216" y="2884"/>
                  </a:lnTo>
                  <a:lnTo>
                    <a:pt x="7308" y="3121"/>
                  </a:lnTo>
                  <a:lnTo>
                    <a:pt x="6794" y="830"/>
                  </a:lnTo>
                  <a:lnTo>
                    <a:pt x="6755" y="633"/>
                  </a:lnTo>
                  <a:lnTo>
                    <a:pt x="6636" y="435"/>
                  </a:lnTo>
                  <a:lnTo>
                    <a:pt x="6518" y="277"/>
                  </a:lnTo>
                  <a:lnTo>
                    <a:pt x="6360" y="159"/>
                  </a:lnTo>
                  <a:lnTo>
                    <a:pt x="6162" y="80"/>
                  </a:lnTo>
                  <a:lnTo>
                    <a:pt x="5965" y="40"/>
                  </a:lnTo>
                  <a:lnTo>
                    <a:pt x="5767" y="1"/>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5" name="Google Shape;1665;p35"/>
            <p:cNvGrpSpPr/>
            <p:nvPr/>
          </p:nvGrpSpPr>
          <p:grpSpPr>
            <a:xfrm>
              <a:off x="805660" y="3200613"/>
              <a:ext cx="859505" cy="1109864"/>
              <a:chOff x="350700" y="2786875"/>
              <a:chExt cx="532300" cy="687350"/>
            </a:xfrm>
          </p:grpSpPr>
          <p:sp>
            <p:nvSpPr>
              <p:cNvPr id="1666" name="Google Shape;1666;p35"/>
              <p:cNvSpPr/>
              <p:nvPr/>
            </p:nvSpPr>
            <p:spPr>
              <a:xfrm>
                <a:off x="350700" y="2851075"/>
                <a:ext cx="532300" cy="489825"/>
              </a:xfrm>
              <a:custGeom>
                <a:avLst/>
                <a:gdLst/>
                <a:ahLst/>
                <a:cxnLst/>
                <a:rect l="l" t="t" r="r" b="b"/>
                <a:pathLst>
                  <a:path w="21292" h="19593" extrusionOk="0">
                    <a:moveTo>
                      <a:pt x="9717" y="0"/>
                    </a:moveTo>
                    <a:lnTo>
                      <a:pt x="9164" y="40"/>
                    </a:lnTo>
                    <a:lnTo>
                      <a:pt x="8611" y="79"/>
                    </a:lnTo>
                    <a:lnTo>
                      <a:pt x="8058" y="158"/>
                    </a:lnTo>
                    <a:lnTo>
                      <a:pt x="7505" y="237"/>
                    </a:lnTo>
                    <a:lnTo>
                      <a:pt x="6952" y="395"/>
                    </a:lnTo>
                    <a:lnTo>
                      <a:pt x="6439" y="553"/>
                    </a:lnTo>
                    <a:lnTo>
                      <a:pt x="5925" y="751"/>
                    </a:lnTo>
                    <a:lnTo>
                      <a:pt x="5451" y="948"/>
                    </a:lnTo>
                    <a:lnTo>
                      <a:pt x="4938" y="1225"/>
                    </a:lnTo>
                    <a:lnTo>
                      <a:pt x="4464" y="1462"/>
                    </a:lnTo>
                    <a:lnTo>
                      <a:pt x="4029" y="1778"/>
                    </a:lnTo>
                    <a:lnTo>
                      <a:pt x="3595" y="2094"/>
                    </a:lnTo>
                    <a:lnTo>
                      <a:pt x="3160" y="2410"/>
                    </a:lnTo>
                    <a:lnTo>
                      <a:pt x="2765" y="2805"/>
                    </a:lnTo>
                    <a:lnTo>
                      <a:pt x="2410" y="3160"/>
                    </a:lnTo>
                    <a:lnTo>
                      <a:pt x="2054" y="3555"/>
                    </a:lnTo>
                    <a:lnTo>
                      <a:pt x="1738" y="3990"/>
                    </a:lnTo>
                    <a:lnTo>
                      <a:pt x="1422" y="4424"/>
                    </a:lnTo>
                    <a:lnTo>
                      <a:pt x="1146" y="4898"/>
                    </a:lnTo>
                    <a:lnTo>
                      <a:pt x="909" y="5372"/>
                    </a:lnTo>
                    <a:lnTo>
                      <a:pt x="672" y="5846"/>
                    </a:lnTo>
                    <a:lnTo>
                      <a:pt x="474" y="6360"/>
                    </a:lnTo>
                    <a:lnTo>
                      <a:pt x="316" y="6873"/>
                    </a:lnTo>
                    <a:lnTo>
                      <a:pt x="198" y="7426"/>
                    </a:lnTo>
                    <a:lnTo>
                      <a:pt x="79" y="7979"/>
                    </a:lnTo>
                    <a:lnTo>
                      <a:pt x="0" y="8532"/>
                    </a:lnTo>
                    <a:lnTo>
                      <a:pt x="0" y="9006"/>
                    </a:lnTo>
                    <a:lnTo>
                      <a:pt x="0" y="9480"/>
                    </a:lnTo>
                    <a:lnTo>
                      <a:pt x="0" y="9915"/>
                    </a:lnTo>
                    <a:lnTo>
                      <a:pt x="40" y="10349"/>
                    </a:lnTo>
                    <a:lnTo>
                      <a:pt x="119" y="10745"/>
                    </a:lnTo>
                    <a:lnTo>
                      <a:pt x="237" y="11140"/>
                    </a:lnTo>
                    <a:lnTo>
                      <a:pt x="316" y="11535"/>
                    </a:lnTo>
                    <a:lnTo>
                      <a:pt x="474" y="11890"/>
                    </a:lnTo>
                    <a:lnTo>
                      <a:pt x="790" y="12562"/>
                    </a:lnTo>
                    <a:lnTo>
                      <a:pt x="1185" y="13194"/>
                    </a:lnTo>
                    <a:lnTo>
                      <a:pt x="1620" y="13747"/>
                    </a:lnTo>
                    <a:lnTo>
                      <a:pt x="2133" y="14221"/>
                    </a:lnTo>
                    <a:lnTo>
                      <a:pt x="2647" y="14655"/>
                    </a:lnTo>
                    <a:lnTo>
                      <a:pt x="3200" y="15011"/>
                    </a:lnTo>
                    <a:lnTo>
                      <a:pt x="3792" y="15287"/>
                    </a:lnTo>
                    <a:lnTo>
                      <a:pt x="4424" y="15485"/>
                    </a:lnTo>
                    <a:lnTo>
                      <a:pt x="5017" y="15603"/>
                    </a:lnTo>
                    <a:lnTo>
                      <a:pt x="5609" y="15643"/>
                    </a:lnTo>
                    <a:lnTo>
                      <a:pt x="6241" y="15603"/>
                    </a:lnTo>
                    <a:lnTo>
                      <a:pt x="6794" y="15485"/>
                    </a:lnTo>
                    <a:lnTo>
                      <a:pt x="7268" y="15406"/>
                    </a:lnTo>
                    <a:lnTo>
                      <a:pt x="7663" y="15366"/>
                    </a:lnTo>
                    <a:lnTo>
                      <a:pt x="8058" y="15366"/>
                    </a:lnTo>
                    <a:lnTo>
                      <a:pt x="8453" y="15445"/>
                    </a:lnTo>
                    <a:lnTo>
                      <a:pt x="8809" y="15524"/>
                    </a:lnTo>
                    <a:lnTo>
                      <a:pt x="9164" y="15643"/>
                    </a:lnTo>
                    <a:lnTo>
                      <a:pt x="9520" y="15801"/>
                    </a:lnTo>
                    <a:lnTo>
                      <a:pt x="9836" y="15998"/>
                    </a:lnTo>
                    <a:lnTo>
                      <a:pt x="10428" y="16433"/>
                    </a:lnTo>
                    <a:lnTo>
                      <a:pt x="10942" y="16907"/>
                    </a:lnTo>
                    <a:lnTo>
                      <a:pt x="11929" y="17894"/>
                    </a:lnTo>
                    <a:lnTo>
                      <a:pt x="12324" y="18250"/>
                    </a:lnTo>
                    <a:lnTo>
                      <a:pt x="12719" y="18566"/>
                    </a:lnTo>
                    <a:lnTo>
                      <a:pt x="13114" y="18842"/>
                    </a:lnTo>
                    <a:lnTo>
                      <a:pt x="13509" y="19079"/>
                    </a:lnTo>
                    <a:lnTo>
                      <a:pt x="13904" y="19237"/>
                    </a:lnTo>
                    <a:lnTo>
                      <a:pt x="14299" y="19395"/>
                    </a:lnTo>
                    <a:lnTo>
                      <a:pt x="14694" y="19514"/>
                    </a:lnTo>
                    <a:lnTo>
                      <a:pt x="15089" y="19553"/>
                    </a:lnTo>
                    <a:lnTo>
                      <a:pt x="15445" y="19593"/>
                    </a:lnTo>
                    <a:lnTo>
                      <a:pt x="15840" y="19553"/>
                    </a:lnTo>
                    <a:lnTo>
                      <a:pt x="16235" y="19514"/>
                    </a:lnTo>
                    <a:lnTo>
                      <a:pt x="16591" y="19435"/>
                    </a:lnTo>
                    <a:lnTo>
                      <a:pt x="16986" y="19316"/>
                    </a:lnTo>
                    <a:lnTo>
                      <a:pt x="17341" y="19198"/>
                    </a:lnTo>
                    <a:lnTo>
                      <a:pt x="17697" y="19040"/>
                    </a:lnTo>
                    <a:lnTo>
                      <a:pt x="18013" y="18842"/>
                    </a:lnTo>
                    <a:lnTo>
                      <a:pt x="18329" y="18605"/>
                    </a:lnTo>
                    <a:lnTo>
                      <a:pt x="18645" y="18368"/>
                    </a:lnTo>
                    <a:lnTo>
                      <a:pt x="18961" y="18092"/>
                    </a:lnTo>
                    <a:lnTo>
                      <a:pt x="19237" y="17815"/>
                    </a:lnTo>
                    <a:lnTo>
                      <a:pt x="19790" y="17183"/>
                    </a:lnTo>
                    <a:lnTo>
                      <a:pt x="20264" y="16512"/>
                    </a:lnTo>
                    <a:lnTo>
                      <a:pt x="20620" y="15761"/>
                    </a:lnTo>
                    <a:lnTo>
                      <a:pt x="20936" y="14971"/>
                    </a:lnTo>
                    <a:lnTo>
                      <a:pt x="21054" y="14576"/>
                    </a:lnTo>
                    <a:lnTo>
                      <a:pt x="21133" y="14181"/>
                    </a:lnTo>
                    <a:lnTo>
                      <a:pt x="21212" y="13747"/>
                    </a:lnTo>
                    <a:lnTo>
                      <a:pt x="21252" y="13352"/>
                    </a:lnTo>
                    <a:lnTo>
                      <a:pt x="21291" y="12522"/>
                    </a:lnTo>
                    <a:lnTo>
                      <a:pt x="21252" y="11653"/>
                    </a:lnTo>
                    <a:lnTo>
                      <a:pt x="21133" y="10745"/>
                    </a:lnTo>
                    <a:lnTo>
                      <a:pt x="20975" y="9836"/>
                    </a:lnTo>
                    <a:lnTo>
                      <a:pt x="20738" y="8927"/>
                    </a:lnTo>
                    <a:lnTo>
                      <a:pt x="20462" y="8019"/>
                    </a:lnTo>
                    <a:lnTo>
                      <a:pt x="20067" y="7110"/>
                    </a:lnTo>
                    <a:lnTo>
                      <a:pt x="19632" y="6202"/>
                    </a:lnTo>
                    <a:lnTo>
                      <a:pt x="19119" y="5372"/>
                    </a:lnTo>
                    <a:lnTo>
                      <a:pt x="18526" y="4503"/>
                    </a:lnTo>
                    <a:lnTo>
                      <a:pt x="17815" y="3713"/>
                    </a:lnTo>
                    <a:lnTo>
                      <a:pt x="17460" y="3358"/>
                    </a:lnTo>
                    <a:lnTo>
                      <a:pt x="17065" y="3002"/>
                    </a:lnTo>
                    <a:lnTo>
                      <a:pt x="16670" y="2647"/>
                    </a:lnTo>
                    <a:lnTo>
                      <a:pt x="16235" y="2291"/>
                    </a:lnTo>
                    <a:lnTo>
                      <a:pt x="15761" y="1975"/>
                    </a:lnTo>
                    <a:lnTo>
                      <a:pt x="15287" y="1699"/>
                    </a:lnTo>
                    <a:lnTo>
                      <a:pt x="14813" y="1383"/>
                    </a:lnTo>
                    <a:lnTo>
                      <a:pt x="14260" y="1146"/>
                    </a:lnTo>
                    <a:lnTo>
                      <a:pt x="13746" y="869"/>
                    </a:lnTo>
                    <a:lnTo>
                      <a:pt x="13154" y="672"/>
                    </a:lnTo>
                    <a:lnTo>
                      <a:pt x="12601" y="474"/>
                    </a:lnTo>
                    <a:lnTo>
                      <a:pt x="12008" y="316"/>
                    </a:lnTo>
                    <a:lnTo>
                      <a:pt x="11455" y="158"/>
                    </a:lnTo>
                    <a:lnTo>
                      <a:pt x="10863" y="79"/>
                    </a:lnTo>
                    <a:lnTo>
                      <a:pt x="10270" y="40"/>
                    </a:lnTo>
                    <a:lnTo>
                      <a:pt x="97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5"/>
              <p:cNvSpPr/>
              <p:nvPr/>
            </p:nvSpPr>
            <p:spPr>
              <a:xfrm>
                <a:off x="580775" y="3138450"/>
                <a:ext cx="62250" cy="62225"/>
              </a:xfrm>
              <a:custGeom>
                <a:avLst/>
                <a:gdLst/>
                <a:ahLst/>
                <a:cxnLst/>
                <a:rect l="l" t="t" r="r" b="b"/>
                <a:pathLst>
                  <a:path w="2490" h="2489" extrusionOk="0">
                    <a:moveTo>
                      <a:pt x="1304" y="0"/>
                    </a:moveTo>
                    <a:lnTo>
                      <a:pt x="1067" y="40"/>
                    </a:lnTo>
                    <a:lnTo>
                      <a:pt x="830" y="79"/>
                    </a:lnTo>
                    <a:lnTo>
                      <a:pt x="633" y="198"/>
                    </a:lnTo>
                    <a:lnTo>
                      <a:pt x="435" y="316"/>
                    </a:lnTo>
                    <a:lnTo>
                      <a:pt x="277" y="514"/>
                    </a:lnTo>
                    <a:lnTo>
                      <a:pt x="119" y="711"/>
                    </a:lnTo>
                    <a:lnTo>
                      <a:pt x="40" y="948"/>
                    </a:lnTo>
                    <a:lnTo>
                      <a:pt x="1" y="1185"/>
                    </a:lnTo>
                    <a:lnTo>
                      <a:pt x="40" y="1422"/>
                    </a:lnTo>
                    <a:lnTo>
                      <a:pt x="80" y="1659"/>
                    </a:lnTo>
                    <a:lnTo>
                      <a:pt x="198" y="1896"/>
                    </a:lnTo>
                    <a:lnTo>
                      <a:pt x="317" y="2094"/>
                    </a:lnTo>
                    <a:lnTo>
                      <a:pt x="514" y="2252"/>
                    </a:lnTo>
                    <a:lnTo>
                      <a:pt x="712" y="2370"/>
                    </a:lnTo>
                    <a:lnTo>
                      <a:pt x="949" y="2449"/>
                    </a:lnTo>
                    <a:lnTo>
                      <a:pt x="1186" y="2489"/>
                    </a:lnTo>
                    <a:lnTo>
                      <a:pt x="1423" y="2489"/>
                    </a:lnTo>
                    <a:lnTo>
                      <a:pt x="1660" y="2410"/>
                    </a:lnTo>
                    <a:lnTo>
                      <a:pt x="1897" y="2331"/>
                    </a:lnTo>
                    <a:lnTo>
                      <a:pt x="2094" y="2173"/>
                    </a:lnTo>
                    <a:lnTo>
                      <a:pt x="2252" y="1975"/>
                    </a:lnTo>
                    <a:lnTo>
                      <a:pt x="2371" y="1778"/>
                    </a:lnTo>
                    <a:lnTo>
                      <a:pt x="2450" y="1541"/>
                    </a:lnTo>
                    <a:lnTo>
                      <a:pt x="2489" y="1304"/>
                    </a:lnTo>
                    <a:lnTo>
                      <a:pt x="2489" y="1067"/>
                    </a:lnTo>
                    <a:lnTo>
                      <a:pt x="2410" y="830"/>
                    </a:lnTo>
                    <a:lnTo>
                      <a:pt x="2331" y="632"/>
                    </a:lnTo>
                    <a:lnTo>
                      <a:pt x="2173" y="435"/>
                    </a:lnTo>
                    <a:lnTo>
                      <a:pt x="2015" y="277"/>
                    </a:lnTo>
                    <a:lnTo>
                      <a:pt x="1778" y="119"/>
                    </a:lnTo>
                    <a:lnTo>
                      <a:pt x="1541" y="40"/>
                    </a:lnTo>
                    <a:lnTo>
                      <a:pt x="13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5"/>
              <p:cNvSpPr/>
              <p:nvPr/>
            </p:nvSpPr>
            <p:spPr>
              <a:xfrm>
                <a:off x="428700" y="3121650"/>
                <a:ext cx="78050" cy="78050"/>
              </a:xfrm>
              <a:custGeom>
                <a:avLst/>
                <a:gdLst/>
                <a:ahLst/>
                <a:cxnLst/>
                <a:rect l="l" t="t" r="r" b="b"/>
                <a:pathLst>
                  <a:path w="3122" h="3122" extrusionOk="0">
                    <a:moveTo>
                      <a:pt x="1344" y="1"/>
                    </a:moveTo>
                    <a:lnTo>
                      <a:pt x="1028" y="80"/>
                    </a:lnTo>
                    <a:lnTo>
                      <a:pt x="751" y="198"/>
                    </a:lnTo>
                    <a:lnTo>
                      <a:pt x="514" y="356"/>
                    </a:lnTo>
                    <a:lnTo>
                      <a:pt x="317" y="593"/>
                    </a:lnTo>
                    <a:lnTo>
                      <a:pt x="159" y="870"/>
                    </a:lnTo>
                    <a:lnTo>
                      <a:pt x="40" y="1186"/>
                    </a:lnTo>
                    <a:lnTo>
                      <a:pt x="1" y="1462"/>
                    </a:lnTo>
                    <a:lnTo>
                      <a:pt x="1" y="1778"/>
                    </a:lnTo>
                    <a:lnTo>
                      <a:pt x="80" y="2055"/>
                    </a:lnTo>
                    <a:lnTo>
                      <a:pt x="198" y="2331"/>
                    </a:lnTo>
                    <a:lnTo>
                      <a:pt x="396" y="2568"/>
                    </a:lnTo>
                    <a:lnTo>
                      <a:pt x="633" y="2805"/>
                    </a:lnTo>
                    <a:lnTo>
                      <a:pt x="909" y="2963"/>
                    </a:lnTo>
                    <a:lnTo>
                      <a:pt x="1186" y="3042"/>
                    </a:lnTo>
                    <a:lnTo>
                      <a:pt x="1462" y="3121"/>
                    </a:lnTo>
                    <a:lnTo>
                      <a:pt x="1778" y="3082"/>
                    </a:lnTo>
                    <a:lnTo>
                      <a:pt x="2055" y="3003"/>
                    </a:lnTo>
                    <a:lnTo>
                      <a:pt x="2331" y="2884"/>
                    </a:lnTo>
                    <a:lnTo>
                      <a:pt x="2608" y="2726"/>
                    </a:lnTo>
                    <a:lnTo>
                      <a:pt x="2805" y="2489"/>
                    </a:lnTo>
                    <a:lnTo>
                      <a:pt x="2963" y="2213"/>
                    </a:lnTo>
                    <a:lnTo>
                      <a:pt x="3082" y="1936"/>
                    </a:lnTo>
                    <a:lnTo>
                      <a:pt x="3121" y="1620"/>
                    </a:lnTo>
                    <a:lnTo>
                      <a:pt x="3121" y="1304"/>
                    </a:lnTo>
                    <a:lnTo>
                      <a:pt x="3042" y="1028"/>
                    </a:lnTo>
                    <a:lnTo>
                      <a:pt x="2924" y="751"/>
                    </a:lnTo>
                    <a:lnTo>
                      <a:pt x="2726" y="514"/>
                    </a:lnTo>
                    <a:lnTo>
                      <a:pt x="2489" y="277"/>
                    </a:lnTo>
                    <a:lnTo>
                      <a:pt x="2213" y="119"/>
                    </a:lnTo>
                    <a:lnTo>
                      <a:pt x="1936" y="40"/>
                    </a:lnTo>
                    <a:lnTo>
                      <a:pt x="16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35"/>
              <p:cNvSpPr/>
              <p:nvPr/>
            </p:nvSpPr>
            <p:spPr>
              <a:xfrm>
                <a:off x="394150" y="3012025"/>
                <a:ext cx="78025" cy="78050"/>
              </a:xfrm>
              <a:custGeom>
                <a:avLst/>
                <a:gdLst/>
                <a:ahLst/>
                <a:cxnLst/>
                <a:rect l="l" t="t" r="r" b="b"/>
                <a:pathLst>
                  <a:path w="3121" h="3122" extrusionOk="0">
                    <a:moveTo>
                      <a:pt x="1343" y="1"/>
                    </a:moveTo>
                    <a:lnTo>
                      <a:pt x="1067" y="80"/>
                    </a:lnTo>
                    <a:lnTo>
                      <a:pt x="790" y="198"/>
                    </a:lnTo>
                    <a:lnTo>
                      <a:pt x="553" y="396"/>
                    </a:lnTo>
                    <a:lnTo>
                      <a:pt x="316" y="633"/>
                    </a:lnTo>
                    <a:lnTo>
                      <a:pt x="158" y="909"/>
                    </a:lnTo>
                    <a:lnTo>
                      <a:pt x="79" y="1186"/>
                    </a:lnTo>
                    <a:lnTo>
                      <a:pt x="0" y="1462"/>
                    </a:lnTo>
                    <a:lnTo>
                      <a:pt x="40" y="1778"/>
                    </a:lnTo>
                    <a:lnTo>
                      <a:pt x="119" y="2055"/>
                    </a:lnTo>
                    <a:lnTo>
                      <a:pt x="237" y="2331"/>
                    </a:lnTo>
                    <a:lnTo>
                      <a:pt x="395" y="2608"/>
                    </a:lnTo>
                    <a:lnTo>
                      <a:pt x="632" y="2805"/>
                    </a:lnTo>
                    <a:lnTo>
                      <a:pt x="909" y="2963"/>
                    </a:lnTo>
                    <a:lnTo>
                      <a:pt x="1185" y="3082"/>
                    </a:lnTo>
                    <a:lnTo>
                      <a:pt x="1501" y="3121"/>
                    </a:lnTo>
                    <a:lnTo>
                      <a:pt x="1817" y="3082"/>
                    </a:lnTo>
                    <a:lnTo>
                      <a:pt x="2094" y="3042"/>
                    </a:lnTo>
                    <a:lnTo>
                      <a:pt x="2370" y="2884"/>
                    </a:lnTo>
                    <a:lnTo>
                      <a:pt x="2607" y="2726"/>
                    </a:lnTo>
                    <a:lnTo>
                      <a:pt x="2844" y="2489"/>
                    </a:lnTo>
                    <a:lnTo>
                      <a:pt x="3002" y="2213"/>
                    </a:lnTo>
                    <a:lnTo>
                      <a:pt x="3081" y="1936"/>
                    </a:lnTo>
                    <a:lnTo>
                      <a:pt x="3121" y="1620"/>
                    </a:lnTo>
                    <a:lnTo>
                      <a:pt x="3121" y="1344"/>
                    </a:lnTo>
                    <a:lnTo>
                      <a:pt x="3042" y="1028"/>
                    </a:lnTo>
                    <a:lnTo>
                      <a:pt x="2923" y="751"/>
                    </a:lnTo>
                    <a:lnTo>
                      <a:pt x="2765" y="514"/>
                    </a:lnTo>
                    <a:lnTo>
                      <a:pt x="2528" y="317"/>
                    </a:lnTo>
                    <a:lnTo>
                      <a:pt x="2252" y="159"/>
                    </a:lnTo>
                    <a:lnTo>
                      <a:pt x="1936" y="40"/>
                    </a:lnTo>
                    <a:lnTo>
                      <a:pt x="16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5"/>
              <p:cNvSpPr/>
              <p:nvPr/>
            </p:nvSpPr>
            <p:spPr>
              <a:xfrm>
                <a:off x="471175" y="2926125"/>
                <a:ext cx="78025" cy="78025"/>
              </a:xfrm>
              <a:custGeom>
                <a:avLst/>
                <a:gdLst/>
                <a:ahLst/>
                <a:cxnLst/>
                <a:rect l="l" t="t" r="r" b="b"/>
                <a:pathLst>
                  <a:path w="3121" h="3121" extrusionOk="0">
                    <a:moveTo>
                      <a:pt x="1343" y="0"/>
                    </a:moveTo>
                    <a:lnTo>
                      <a:pt x="1027" y="79"/>
                    </a:lnTo>
                    <a:lnTo>
                      <a:pt x="751" y="198"/>
                    </a:lnTo>
                    <a:lnTo>
                      <a:pt x="514" y="395"/>
                    </a:lnTo>
                    <a:lnTo>
                      <a:pt x="316" y="632"/>
                    </a:lnTo>
                    <a:lnTo>
                      <a:pt x="158" y="869"/>
                    </a:lnTo>
                    <a:lnTo>
                      <a:pt x="40" y="1185"/>
                    </a:lnTo>
                    <a:lnTo>
                      <a:pt x="0" y="1462"/>
                    </a:lnTo>
                    <a:lnTo>
                      <a:pt x="0" y="1778"/>
                    </a:lnTo>
                    <a:lnTo>
                      <a:pt x="79" y="2054"/>
                    </a:lnTo>
                    <a:lnTo>
                      <a:pt x="198" y="2331"/>
                    </a:lnTo>
                    <a:lnTo>
                      <a:pt x="395" y="2568"/>
                    </a:lnTo>
                    <a:lnTo>
                      <a:pt x="632" y="2805"/>
                    </a:lnTo>
                    <a:lnTo>
                      <a:pt x="909" y="2963"/>
                    </a:lnTo>
                    <a:lnTo>
                      <a:pt x="1185" y="3081"/>
                    </a:lnTo>
                    <a:lnTo>
                      <a:pt x="1462" y="3121"/>
                    </a:lnTo>
                    <a:lnTo>
                      <a:pt x="1778" y="3081"/>
                    </a:lnTo>
                    <a:lnTo>
                      <a:pt x="2054" y="3042"/>
                    </a:lnTo>
                    <a:lnTo>
                      <a:pt x="2331" y="2884"/>
                    </a:lnTo>
                    <a:lnTo>
                      <a:pt x="2607" y="2726"/>
                    </a:lnTo>
                    <a:lnTo>
                      <a:pt x="2805" y="2489"/>
                    </a:lnTo>
                    <a:lnTo>
                      <a:pt x="2963" y="2212"/>
                    </a:lnTo>
                    <a:lnTo>
                      <a:pt x="3081" y="1936"/>
                    </a:lnTo>
                    <a:lnTo>
                      <a:pt x="3121" y="1620"/>
                    </a:lnTo>
                    <a:lnTo>
                      <a:pt x="3121" y="1343"/>
                    </a:lnTo>
                    <a:lnTo>
                      <a:pt x="3042" y="1027"/>
                    </a:lnTo>
                    <a:lnTo>
                      <a:pt x="2923" y="751"/>
                    </a:lnTo>
                    <a:lnTo>
                      <a:pt x="2726" y="514"/>
                    </a:lnTo>
                    <a:lnTo>
                      <a:pt x="2489" y="316"/>
                    </a:lnTo>
                    <a:lnTo>
                      <a:pt x="2212" y="119"/>
                    </a:lnTo>
                    <a:lnTo>
                      <a:pt x="1936" y="40"/>
                    </a:lnTo>
                    <a:lnTo>
                      <a:pt x="16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5"/>
              <p:cNvSpPr/>
              <p:nvPr/>
            </p:nvSpPr>
            <p:spPr>
              <a:xfrm>
                <a:off x="587700" y="2911300"/>
                <a:ext cx="78025" cy="78050"/>
              </a:xfrm>
              <a:custGeom>
                <a:avLst/>
                <a:gdLst/>
                <a:ahLst/>
                <a:cxnLst/>
                <a:rect l="l" t="t" r="r" b="b"/>
                <a:pathLst>
                  <a:path w="3121" h="3122" extrusionOk="0">
                    <a:moveTo>
                      <a:pt x="1659" y="1"/>
                    </a:moveTo>
                    <a:lnTo>
                      <a:pt x="1343" y="40"/>
                    </a:lnTo>
                    <a:lnTo>
                      <a:pt x="1067" y="80"/>
                    </a:lnTo>
                    <a:lnTo>
                      <a:pt x="790" y="238"/>
                    </a:lnTo>
                    <a:lnTo>
                      <a:pt x="553" y="396"/>
                    </a:lnTo>
                    <a:lnTo>
                      <a:pt x="316" y="633"/>
                    </a:lnTo>
                    <a:lnTo>
                      <a:pt x="158" y="909"/>
                    </a:lnTo>
                    <a:lnTo>
                      <a:pt x="40" y="1186"/>
                    </a:lnTo>
                    <a:lnTo>
                      <a:pt x="0" y="1502"/>
                    </a:lnTo>
                    <a:lnTo>
                      <a:pt x="40" y="1778"/>
                    </a:lnTo>
                    <a:lnTo>
                      <a:pt x="79" y="2094"/>
                    </a:lnTo>
                    <a:lnTo>
                      <a:pt x="237" y="2371"/>
                    </a:lnTo>
                    <a:lnTo>
                      <a:pt x="395" y="2608"/>
                    </a:lnTo>
                    <a:lnTo>
                      <a:pt x="632" y="2805"/>
                    </a:lnTo>
                    <a:lnTo>
                      <a:pt x="909" y="2963"/>
                    </a:lnTo>
                    <a:lnTo>
                      <a:pt x="1185" y="3082"/>
                    </a:lnTo>
                    <a:lnTo>
                      <a:pt x="1501" y="3121"/>
                    </a:lnTo>
                    <a:lnTo>
                      <a:pt x="1778" y="3121"/>
                    </a:lnTo>
                    <a:lnTo>
                      <a:pt x="2094" y="3042"/>
                    </a:lnTo>
                    <a:lnTo>
                      <a:pt x="2370" y="2924"/>
                    </a:lnTo>
                    <a:lnTo>
                      <a:pt x="2607" y="2726"/>
                    </a:lnTo>
                    <a:lnTo>
                      <a:pt x="2805" y="2489"/>
                    </a:lnTo>
                    <a:lnTo>
                      <a:pt x="3002" y="2252"/>
                    </a:lnTo>
                    <a:lnTo>
                      <a:pt x="3081" y="1936"/>
                    </a:lnTo>
                    <a:lnTo>
                      <a:pt x="3121" y="1660"/>
                    </a:lnTo>
                    <a:lnTo>
                      <a:pt x="3121" y="1344"/>
                    </a:lnTo>
                    <a:lnTo>
                      <a:pt x="3042" y="1067"/>
                    </a:lnTo>
                    <a:lnTo>
                      <a:pt x="2923" y="791"/>
                    </a:lnTo>
                    <a:lnTo>
                      <a:pt x="2726" y="514"/>
                    </a:lnTo>
                    <a:lnTo>
                      <a:pt x="2489" y="317"/>
                    </a:lnTo>
                    <a:lnTo>
                      <a:pt x="2252" y="159"/>
                    </a:lnTo>
                    <a:lnTo>
                      <a:pt x="1936" y="40"/>
                    </a:lnTo>
                    <a:lnTo>
                      <a:pt x="16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5"/>
              <p:cNvSpPr/>
              <p:nvPr/>
            </p:nvSpPr>
            <p:spPr>
              <a:xfrm>
                <a:off x="684475" y="2980425"/>
                <a:ext cx="78050" cy="78050"/>
              </a:xfrm>
              <a:custGeom>
                <a:avLst/>
                <a:gdLst/>
                <a:ahLst/>
                <a:cxnLst/>
                <a:rect l="l" t="t" r="r" b="b"/>
                <a:pathLst>
                  <a:path w="3122" h="3122" extrusionOk="0">
                    <a:moveTo>
                      <a:pt x="1304" y="1"/>
                    </a:moveTo>
                    <a:lnTo>
                      <a:pt x="1027" y="80"/>
                    </a:lnTo>
                    <a:lnTo>
                      <a:pt x="751" y="198"/>
                    </a:lnTo>
                    <a:lnTo>
                      <a:pt x="514" y="396"/>
                    </a:lnTo>
                    <a:lnTo>
                      <a:pt x="277" y="633"/>
                    </a:lnTo>
                    <a:lnTo>
                      <a:pt x="119" y="870"/>
                    </a:lnTo>
                    <a:lnTo>
                      <a:pt x="40" y="1186"/>
                    </a:lnTo>
                    <a:lnTo>
                      <a:pt x="0" y="1462"/>
                    </a:lnTo>
                    <a:lnTo>
                      <a:pt x="0" y="1778"/>
                    </a:lnTo>
                    <a:lnTo>
                      <a:pt x="79" y="2055"/>
                    </a:lnTo>
                    <a:lnTo>
                      <a:pt x="198" y="2331"/>
                    </a:lnTo>
                    <a:lnTo>
                      <a:pt x="395" y="2568"/>
                    </a:lnTo>
                    <a:lnTo>
                      <a:pt x="593" y="2805"/>
                    </a:lnTo>
                    <a:lnTo>
                      <a:pt x="869" y="2963"/>
                    </a:lnTo>
                    <a:lnTo>
                      <a:pt x="1185" y="3082"/>
                    </a:lnTo>
                    <a:lnTo>
                      <a:pt x="1462" y="3121"/>
                    </a:lnTo>
                    <a:lnTo>
                      <a:pt x="1778" y="3082"/>
                    </a:lnTo>
                    <a:lnTo>
                      <a:pt x="2054" y="3042"/>
                    </a:lnTo>
                    <a:lnTo>
                      <a:pt x="2331" y="2884"/>
                    </a:lnTo>
                    <a:lnTo>
                      <a:pt x="2568" y="2726"/>
                    </a:lnTo>
                    <a:lnTo>
                      <a:pt x="2805" y="2489"/>
                    </a:lnTo>
                    <a:lnTo>
                      <a:pt x="2963" y="2213"/>
                    </a:lnTo>
                    <a:lnTo>
                      <a:pt x="3082" y="1936"/>
                    </a:lnTo>
                    <a:lnTo>
                      <a:pt x="3121" y="1620"/>
                    </a:lnTo>
                    <a:lnTo>
                      <a:pt x="3082" y="1344"/>
                    </a:lnTo>
                    <a:lnTo>
                      <a:pt x="3003" y="1028"/>
                    </a:lnTo>
                    <a:lnTo>
                      <a:pt x="2884" y="751"/>
                    </a:lnTo>
                    <a:lnTo>
                      <a:pt x="2726" y="514"/>
                    </a:lnTo>
                    <a:lnTo>
                      <a:pt x="2489" y="317"/>
                    </a:lnTo>
                    <a:lnTo>
                      <a:pt x="2212" y="119"/>
                    </a:lnTo>
                    <a:lnTo>
                      <a:pt x="1936" y="40"/>
                    </a:lnTo>
                    <a:lnTo>
                      <a:pt x="16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5"/>
              <p:cNvSpPr/>
              <p:nvPr/>
            </p:nvSpPr>
            <p:spPr>
              <a:xfrm>
                <a:off x="734825" y="3092025"/>
                <a:ext cx="78050" cy="77050"/>
              </a:xfrm>
              <a:custGeom>
                <a:avLst/>
                <a:gdLst/>
                <a:ahLst/>
                <a:cxnLst/>
                <a:rect l="l" t="t" r="r" b="b"/>
                <a:pathLst>
                  <a:path w="3122" h="3082" extrusionOk="0">
                    <a:moveTo>
                      <a:pt x="1344" y="0"/>
                    </a:moveTo>
                    <a:lnTo>
                      <a:pt x="1068" y="79"/>
                    </a:lnTo>
                    <a:lnTo>
                      <a:pt x="791" y="198"/>
                    </a:lnTo>
                    <a:lnTo>
                      <a:pt x="554" y="356"/>
                    </a:lnTo>
                    <a:lnTo>
                      <a:pt x="317" y="593"/>
                    </a:lnTo>
                    <a:lnTo>
                      <a:pt x="159" y="869"/>
                    </a:lnTo>
                    <a:lnTo>
                      <a:pt x="40" y="1146"/>
                    </a:lnTo>
                    <a:lnTo>
                      <a:pt x="1" y="1462"/>
                    </a:lnTo>
                    <a:lnTo>
                      <a:pt x="40" y="1778"/>
                    </a:lnTo>
                    <a:lnTo>
                      <a:pt x="80" y="2055"/>
                    </a:lnTo>
                    <a:lnTo>
                      <a:pt x="238" y="2331"/>
                    </a:lnTo>
                    <a:lnTo>
                      <a:pt x="396" y="2568"/>
                    </a:lnTo>
                    <a:lnTo>
                      <a:pt x="633" y="2805"/>
                    </a:lnTo>
                    <a:lnTo>
                      <a:pt x="910" y="2963"/>
                    </a:lnTo>
                    <a:lnTo>
                      <a:pt x="1186" y="3042"/>
                    </a:lnTo>
                    <a:lnTo>
                      <a:pt x="1502" y="3082"/>
                    </a:lnTo>
                    <a:lnTo>
                      <a:pt x="1779" y="3082"/>
                    </a:lnTo>
                    <a:lnTo>
                      <a:pt x="2095" y="3003"/>
                    </a:lnTo>
                    <a:lnTo>
                      <a:pt x="2371" y="2884"/>
                    </a:lnTo>
                    <a:lnTo>
                      <a:pt x="2608" y="2726"/>
                    </a:lnTo>
                    <a:lnTo>
                      <a:pt x="2806" y="2489"/>
                    </a:lnTo>
                    <a:lnTo>
                      <a:pt x="3003" y="2213"/>
                    </a:lnTo>
                    <a:lnTo>
                      <a:pt x="3082" y="1936"/>
                    </a:lnTo>
                    <a:lnTo>
                      <a:pt x="3122" y="1620"/>
                    </a:lnTo>
                    <a:lnTo>
                      <a:pt x="3122" y="1304"/>
                    </a:lnTo>
                    <a:lnTo>
                      <a:pt x="3043" y="1027"/>
                    </a:lnTo>
                    <a:lnTo>
                      <a:pt x="2924" y="751"/>
                    </a:lnTo>
                    <a:lnTo>
                      <a:pt x="2727" y="514"/>
                    </a:lnTo>
                    <a:lnTo>
                      <a:pt x="2490" y="277"/>
                    </a:lnTo>
                    <a:lnTo>
                      <a:pt x="2253" y="119"/>
                    </a:lnTo>
                    <a:lnTo>
                      <a:pt x="1937" y="40"/>
                    </a:lnTo>
                    <a:lnTo>
                      <a:pt x="16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5"/>
              <p:cNvSpPr/>
              <p:nvPr/>
            </p:nvSpPr>
            <p:spPr>
              <a:xfrm>
                <a:off x="678550" y="3199675"/>
                <a:ext cx="78050" cy="78025"/>
              </a:xfrm>
              <a:custGeom>
                <a:avLst/>
                <a:gdLst/>
                <a:ahLst/>
                <a:cxnLst/>
                <a:rect l="l" t="t" r="r" b="b"/>
                <a:pathLst>
                  <a:path w="3122" h="3121" extrusionOk="0">
                    <a:moveTo>
                      <a:pt x="1343" y="0"/>
                    </a:moveTo>
                    <a:lnTo>
                      <a:pt x="1027" y="79"/>
                    </a:lnTo>
                    <a:lnTo>
                      <a:pt x="751" y="198"/>
                    </a:lnTo>
                    <a:lnTo>
                      <a:pt x="514" y="395"/>
                    </a:lnTo>
                    <a:lnTo>
                      <a:pt x="316" y="632"/>
                    </a:lnTo>
                    <a:lnTo>
                      <a:pt x="119" y="909"/>
                    </a:lnTo>
                    <a:lnTo>
                      <a:pt x="40" y="1185"/>
                    </a:lnTo>
                    <a:lnTo>
                      <a:pt x="0" y="1501"/>
                    </a:lnTo>
                    <a:lnTo>
                      <a:pt x="0" y="1778"/>
                    </a:lnTo>
                    <a:lnTo>
                      <a:pt x="79" y="2054"/>
                    </a:lnTo>
                    <a:lnTo>
                      <a:pt x="198" y="2331"/>
                    </a:lnTo>
                    <a:lnTo>
                      <a:pt x="395" y="2607"/>
                    </a:lnTo>
                    <a:lnTo>
                      <a:pt x="632" y="2805"/>
                    </a:lnTo>
                    <a:lnTo>
                      <a:pt x="869" y="2963"/>
                    </a:lnTo>
                    <a:lnTo>
                      <a:pt x="1185" y="3081"/>
                    </a:lnTo>
                    <a:lnTo>
                      <a:pt x="1462" y="3121"/>
                    </a:lnTo>
                    <a:lnTo>
                      <a:pt x="1778" y="3121"/>
                    </a:lnTo>
                    <a:lnTo>
                      <a:pt x="2054" y="3042"/>
                    </a:lnTo>
                    <a:lnTo>
                      <a:pt x="2331" y="2923"/>
                    </a:lnTo>
                    <a:lnTo>
                      <a:pt x="2568" y="2726"/>
                    </a:lnTo>
                    <a:lnTo>
                      <a:pt x="2805" y="2489"/>
                    </a:lnTo>
                    <a:lnTo>
                      <a:pt x="2963" y="2212"/>
                    </a:lnTo>
                    <a:lnTo>
                      <a:pt x="3082" y="1936"/>
                    </a:lnTo>
                    <a:lnTo>
                      <a:pt x="3121" y="1620"/>
                    </a:lnTo>
                    <a:lnTo>
                      <a:pt x="3082" y="1343"/>
                    </a:lnTo>
                    <a:lnTo>
                      <a:pt x="3042" y="1027"/>
                    </a:lnTo>
                    <a:lnTo>
                      <a:pt x="2884" y="790"/>
                    </a:lnTo>
                    <a:lnTo>
                      <a:pt x="2726" y="514"/>
                    </a:lnTo>
                    <a:lnTo>
                      <a:pt x="2489" y="316"/>
                    </a:lnTo>
                    <a:lnTo>
                      <a:pt x="2212" y="158"/>
                    </a:lnTo>
                    <a:lnTo>
                      <a:pt x="1936" y="40"/>
                    </a:lnTo>
                    <a:lnTo>
                      <a:pt x="16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5"/>
              <p:cNvSpPr/>
              <p:nvPr/>
            </p:nvSpPr>
            <p:spPr>
              <a:xfrm>
                <a:off x="388225" y="2786875"/>
                <a:ext cx="209375" cy="580700"/>
              </a:xfrm>
              <a:custGeom>
                <a:avLst/>
                <a:gdLst/>
                <a:ahLst/>
                <a:cxnLst/>
                <a:rect l="l" t="t" r="r" b="b"/>
                <a:pathLst>
                  <a:path w="8375" h="23228" extrusionOk="0">
                    <a:moveTo>
                      <a:pt x="3279" y="1"/>
                    </a:moveTo>
                    <a:lnTo>
                      <a:pt x="0" y="870"/>
                    </a:lnTo>
                    <a:lnTo>
                      <a:pt x="6913" y="23227"/>
                    </a:lnTo>
                    <a:lnTo>
                      <a:pt x="8374" y="22832"/>
                    </a:lnTo>
                    <a:lnTo>
                      <a:pt x="32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5"/>
              <p:cNvSpPr/>
              <p:nvPr/>
            </p:nvSpPr>
            <p:spPr>
              <a:xfrm>
                <a:off x="553125" y="3356675"/>
                <a:ext cx="78050" cy="117550"/>
              </a:xfrm>
              <a:custGeom>
                <a:avLst/>
                <a:gdLst/>
                <a:ahLst/>
                <a:cxnLst/>
                <a:rect l="l" t="t" r="r" b="b"/>
                <a:pathLst>
                  <a:path w="3122" h="4702" extrusionOk="0">
                    <a:moveTo>
                      <a:pt x="1581" y="1"/>
                    </a:moveTo>
                    <a:lnTo>
                      <a:pt x="475" y="277"/>
                    </a:lnTo>
                    <a:lnTo>
                      <a:pt x="277" y="593"/>
                    </a:lnTo>
                    <a:lnTo>
                      <a:pt x="119" y="949"/>
                    </a:lnTo>
                    <a:lnTo>
                      <a:pt x="40" y="1265"/>
                    </a:lnTo>
                    <a:lnTo>
                      <a:pt x="1" y="1620"/>
                    </a:lnTo>
                    <a:lnTo>
                      <a:pt x="1" y="1976"/>
                    </a:lnTo>
                    <a:lnTo>
                      <a:pt x="80" y="2331"/>
                    </a:lnTo>
                    <a:lnTo>
                      <a:pt x="159" y="2687"/>
                    </a:lnTo>
                    <a:lnTo>
                      <a:pt x="317" y="3003"/>
                    </a:lnTo>
                    <a:lnTo>
                      <a:pt x="475" y="3319"/>
                    </a:lnTo>
                    <a:lnTo>
                      <a:pt x="712" y="3635"/>
                    </a:lnTo>
                    <a:lnTo>
                      <a:pt x="949" y="3911"/>
                    </a:lnTo>
                    <a:lnTo>
                      <a:pt x="1225" y="4148"/>
                    </a:lnTo>
                    <a:lnTo>
                      <a:pt x="1541" y="4346"/>
                    </a:lnTo>
                    <a:lnTo>
                      <a:pt x="1857" y="4504"/>
                    </a:lnTo>
                    <a:lnTo>
                      <a:pt x="2213" y="4622"/>
                    </a:lnTo>
                    <a:lnTo>
                      <a:pt x="2568" y="4701"/>
                    </a:lnTo>
                    <a:lnTo>
                      <a:pt x="2687" y="4662"/>
                    </a:lnTo>
                    <a:lnTo>
                      <a:pt x="2805" y="4583"/>
                    </a:lnTo>
                    <a:lnTo>
                      <a:pt x="2884" y="4464"/>
                    </a:lnTo>
                    <a:lnTo>
                      <a:pt x="2884" y="4346"/>
                    </a:lnTo>
                    <a:lnTo>
                      <a:pt x="2845" y="4069"/>
                    </a:lnTo>
                    <a:lnTo>
                      <a:pt x="2845" y="3793"/>
                    </a:lnTo>
                    <a:lnTo>
                      <a:pt x="2924" y="3477"/>
                    </a:lnTo>
                    <a:lnTo>
                      <a:pt x="3003" y="3121"/>
                    </a:lnTo>
                    <a:lnTo>
                      <a:pt x="3121" y="2647"/>
                    </a:lnTo>
                    <a:lnTo>
                      <a:pt x="3121" y="2173"/>
                    </a:lnTo>
                    <a:lnTo>
                      <a:pt x="3042" y="1699"/>
                    </a:lnTo>
                    <a:lnTo>
                      <a:pt x="2884" y="1265"/>
                    </a:lnTo>
                    <a:lnTo>
                      <a:pt x="2687" y="870"/>
                    </a:lnTo>
                    <a:lnTo>
                      <a:pt x="2371" y="514"/>
                    </a:lnTo>
                    <a:lnTo>
                      <a:pt x="2015" y="238"/>
                    </a:lnTo>
                    <a:lnTo>
                      <a:pt x="15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5"/>
              <p:cNvSpPr/>
              <p:nvPr/>
            </p:nvSpPr>
            <p:spPr>
              <a:xfrm>
                <a:off x="518575" y="3232250"/>
                <a:ext cx="79025" cy="135325"/>
              </a:xfrm>
              <a:custGeom>
                <a:avLst/>
                <a:gdLst/>
                <a:ahLst/>
                <a:cxnLst/>
                <a:rect l="l" t="t" r="r" b="b"/>
                <a:pathLst>
                  <a:path w="3161" h="5413" extrusionOk="0">
                    <a:moveTo>
                      <a:pt x="2252" y="1"/>
                    </a:moveTo>
                    <a:lnTo>
                      <a:pt x="0" y="593"/>
                    </a:lnTo>
                    <a:lnTo>
                      <a:pt x="1699" y="5412"/>
                    </a:lnTo>
                    <a:lnTo>
                      <a:pt x="3160" y="5017"/>
                    </a:lnTo>
                    <a:lnTo>
                      <a:pt x="22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5"/>
              <p:cNvSpPr/>
              <p:nvPr/>
            </p:nvSpPr>
            <p:spPr>
              <a:xfrm>
                <a:off x="485000" y="3075225"/>
                <a:ext cx="45450" cy="150150"/>
              </a:xfrm>
              <a:custGeom>
                <a:avLst/>
                <a:gdLst/>
                <a:ahLst/>
                <a:cxnLst/>
                <a:rect l="l" t="t" r="r" b="b"/>
                <a:pathLst>
                  <a:path w="1818" h="6006" extrusionOk="0">
                    <a:moveTo>
                      <a:pt x="79" y="1"/>
                    </a:moveTo>
                    <a:lnTo>
                      <a:pt x="0" y="40"/>
                    </a:lnTo>
                    <a:lnTo>
                      <a:pt x="0" y="119"/>
                    </a:lnTo>
                    <a:lnTo>
                      <a:pt x="1620" y="5926"/>
                    </a:lnTo>
                    <a:lnTo>
                      <a:pt x="1659" y="6005"/>
                    </a:lnTo>
                    <a:lnTo>
                      <a:pt x="1778" y="6005"/>
                    </a:lnTo>
                    <a:lnTo>
                      <a:pt x="1817" y="5966"/>
                    </a:lnTo>
                    <a:lnTo>
                      <a:pt x="1817" y="5887"/>
                    </a:lnTo>
                    <a:lnTo>
                      <a:pt x="198" y="80"/>
                    </a:ln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5"/>
              <p:cNvSpPr/>
              <p:nvPr/>
            </p:nvSpPr>
            <p:spPr>
              <a:xfrm>
                <a:off x="519550" y="3244100"/>
                <a:ext cx="59275" cy="19775"/>
              </a:xfrm>
              <a:custGeom>
                <a:avLst/>
                <a:gdLst/>
                <a:ahLst/>
                <a:cxnLst/>
                <a:rect l="l" t="t" r="r" b="b"/>
                <a:pathLst>
                  <a:path w="2371" h="791" extrusionOk="0">
                    <a:moveTo>
                      <a:pt x="2252" y="1"/>
                    </a:moveTo>
                    <a:lnTo>
                      <a:pt x="80" y="554"/>
                    </a:lnTo>
                    <a:lnTo>
                      <a:pt x="1" y="633"/>
                    </a:lnTo>
                    <a:lnTo>
                      <a:pt x="1" y="712"/>
                    </a:lnTo>
                    <a:lnTo>
                      <a:pt x="40" y="751"/>
                    </a:lnTo>
                    <a:lnTo>
                      <a:pt x="119" y="791"/>
                    </a:lnTo>
                    <a:lnTo>
                      <a:pt x="2292" y="198"/>
                    </a:lnTo>
                    <a:lnTo>
                      <a:pt x="2371" y="159"/>
                    </a:lnTo>
                    <a:lnTo>
                      <a:pt x="2371" y="80"/>
                    </a:lnTo>
                    <a:lnTo>
                      <a:pt x="2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5"/>
              <p:cNvSpPr/>
              <p:nvPr/>
            </p:nvSpPr>
            <p:spPr>
              <a:xfrm>
                <a:off x="564975" y="3411000"/>
                <a:ext cx="47425" cy="50375"/>
              </a:xfrm>
              <a:custGeom>
                <a:avLst/>
                <a:gdLst/>
                <a:ahLst/>
                <a:cxnLst/>
                <a:rect l="l" t="t" r="r" b="b"/>
                <a:pathLst>
                  <a:path w="1897" h="2015" extrusionOk="0">
                    <a:moveTo>
                      <a:pt x="40" y="0"/>
                    </a:moveTo>
                    <a:lnTo>
                      <a:pt x="1" y="40"/>
                    </a:lnTo>
                    <a:lnTo>
                      <a:pt x="1" y="119"/>
                    </a:lnTo>
                    <a:lnTo>
                      <a:pt x="80" y="435"/>
                    </a:lnTo>
                    <a:lnTo>
                      <a:pt x="238" y="751"/>
                    </a:lnTo>
                    <a:lnTo>
                      <a:pt x="396" y="1027"/>
                    </a:lnTo>
                    <a:lnTo>
                      <a:pt x="633" y="1304"/>
                    </a:lnTo>
                    <a:lnTo>
                      <a:pt x="870" y="1501"/>
                    </a:lnTo>
                    <a:lnTo>
                      <a:pt x="1146" y="1699"/>
                    </a:lnTo>
                    <a:lnTo>
                      <a:pt x="1462" y="1857"/>
                    </a:lnTo>
                    <a:lnTo>
                      <a:pt x="1739" y="1975"/>
                    </a:lnTo>
                    <a:lnTo>
                      <a:pt x="1778" y="2015"/>
                    </a:lnTo>
                    <a:lnTo>
                      <a:pt x="1857" y="1975"/>
                    </a:lnTo>
                    <a:lnTo>
                      <a:pt x="1897" y="1936"/>
                    </a:lnTo>
                    <a:lnTo>
                      <a:pt x="1897" y="1857"/>
                    </a:lnTo>
                    <a:lnTo>
                      <a:pt x="1818" y="1778"/>
                    </a:lnTo>
                    <a:lnTo>
                      <a:pt x="1541" y="1699"/>
                    </a:lnTo>
                    <a:lnTo>
                      <a:pt x="1265" y="1541"/>
                    </a:lnTo>
                    <a:lnTo>
                      <a:pt x="988" y="1343"/>
                    </a:lnTo>
                    <a:lnTo>
                      <a:pt x="791" y="1146"/>
                    </a:lnTo>
                    <a:lnTo>
                      <a:pt x="593" y="909"/>
                    </a:lnTo>
                    <a:lnTo>
                      <a:pt x="396" y="672"/>
                    </a:lnTo>
                    <a:lnTo>
                      <a:pt x="277" y="356"/>
                    </a:lnTo>
                    <a:lnTo>
                      <a:pt x="198" y="79"/>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81" name="Google Shape;1681;p35"/>
          <p:cNvGrpSpPr/>
          <p:nvPr/>
        </p:nvGrpSpPr>
        <p:grpSpPr>
          <a:xfrm>
            <a:off x="-15877" y="1611428"/>
            <a:ext cx="655407" cy="782968"/>
            <a:chOff x="6127611" y="3005853"/>
            <a:chExt cx="655407" cy="782968"/>
          </a:xfrm>
        </p:grpSpPr>
        <p:sp>
          <p:nvSpPr>
            <p:cNvPr id="1682" name="Google Shape;1682;p35"/>
            <p:cNvSpPr/>
            <p:nvPr/>
          </p:nvSpPr>
          <p:spPr>
            <a:xfrm>
              <a:off x="6127611" y="3005853"/>
              <a:ext cx="655407" cy="782968"/>
            </a:xfrm>
            <a:custGeom>
              <a:avLst/>
              <a:gdLst/>
              <a:ahLst/>
              <a:cxnLst/>
              <a:rect l="l" t="t" r="r" b="b"/>
              <a:pathLst>
                <a:path w="16236" h="19396" extrusionOk="0">
                  <a:moveTo>
                    <a:pt x="13115" y="1"/>
                  </a:moveTo>
                  <a:lnTo>
                    <a:pt x="12839" y="40"/>
                  </a:lnTo>
                  <a:lnTo>
                    <a:pt x="7782" y="830"/>
                  </a:lnTo>
                  <a:lnTo>
                    <a:pt x="7506" y="909"/>
                  </a:lnTo>
                  <a:lnTo>
                    <a:pt x="7269" y="1028"/>
                  </a:lnTo>
                  <a:lnTo>
                    <a:pt x="7111" y="1146"/>
                  </a:lnTo>
                  <a:lnTo>
                    <a:pt x="6913" y="1344"/>
                  </a:lnTo>
                  <a:lnTo>
                    <a:pt x="6795" y="1541"/>
                  </a:lnTo>
                  <a:lnTo>
                    <a:pt x="6716" y="1778"/>
                  </a:lnTo>
                  <a:lnTo>
                    <a:pt x="6676" y="2055"/>
                  </a:lnTo>
                  <a:lnTo>
                    <a:pt x="6716" y="2292"/>
                  </a:lnTo>
                  <a:lnTo>
                    <a:pt x="6755" y="2687"/>
                  </a:lnTo>
                  <a:lnTo>
                    <a:pt x="6834" y="2963"/>
                  </a:lnTo>
                  <a:lnTo>
                    <a:pt x="6953" y="3200"/>
                  </a:lnTo>
                  <a:lnTo>
                    <a:pt x="7150" y="3437"/>
                  </a:lnTo>
                  <a:lnTo>
                    <a:pt x="7387" y="3595"/>
                  </a:lnTo>
                  <a:lnTo>
                    <a:pt x="8414" y="10153"/>
                  </a:lnTo>
                  <a:lnTo>
                    <a:pt x="7427" y="9679"/>
                  </a:lnTo>
                  <a:lnTo>
                    <a:pt x="5807" y="5847"/>
                  </a:lnTo>
                  <a:lnTo>
                    <a:pt x="5847" y="5610"/>
                  </a:lnTo>
                  <a:lnTo>
                    <a:pt x="5886" y="5412"/>
                  </a:lnTo>
                  <a:lnTo>
                    <a:pt x="5847" y="5175"/>
                  </a:lnTo>
                  <a:lnTo>
                    <a:pt x="5768" y="4938"/>
                  </a:lnTo>
                  <a:lnTo>
                    <a:pt x="5649" y="4701"/>
                  </a:lnTo>
                  <a:lnTo>
                    <a:pt x="5570" y="4504"/>
                  </a:lnTo>
                  <a:lnTo>
                    <a:pt x="5412" y="4306"/>
                  </a:lnTo>
                  <a:lnTo>
                    <a:pt x="5215" y="4148"/>
                  </a:lnTo>
                  <a:lnTo>
                    <a:pt x="5017" y="4030"/>
                  </a:lnTo>
                  <a:lnTo>
                    <a:pt x="4780" y="3990"/>
                  </a:lnTo>
                  <a:lnTo>
                    <a:pt x="4543" y="3951"/>
                  </a:lnTo>
                  <a:lnTo>
                    <a:pt x="4306" y="3990"/>
                  </a:lnTo>
                  <a:lnTo>
                    <a:pt x="4069" y="4069"/>
                  </a:lnTo>
                  <a:lnTo>
                    <a:pt x="712" y="5452"/>
                  </a:lnTo>
                  <a:lnTo>
                    <a:pt x="514" y="5570"/>
                  </a:lnTo>
                  <a:lnTo>
                    <a:pt x="356" y="5728"/>
                  </a:lnTo>
                  <a:lnTo>
                    <a:pt x="198" y="5886"/>
                  </a:lnTo>
                  <a:lnTo>
                    <a:pt x="80" y="6123"/>
                  </a:lnTo>
                  <a:lnTo>
                    <a:pt x="1" y="6360"/>
                  </a:lnTo>
                  <a:lnTo>
                    <a:pt x="1" y="6597"/>
                  </a:lnTo>
                  <a:lnTo>
                    <a:pt x="1" y="6795"/>
                  </a:lnTo>
                  <a:lnTo>
                    <a:pt x="80" y="7032"/>
                  </a:lnTo>
                  <a:lnTo>
                    <a:pt x="198" y="7309"/>
                  </a:lnTo>
                  <a:lnTo>
                    <a:pt x="317" y="7506"/>
                  </a:lnTo>
                  <a:lnTo>
                    <a:pt x="435" y="7664"/>
                  </a:lnTo>
                  <a:lnTo>
                    <a:pt x="593" y="7822"/>
                  </a:lnTo>
                  <a:lnTo>
                    <a:pt x="791" y="7941"/>
                  </a:lnTo>
                  <a:lnTo>
                    <a:pt x="2410" y="11772"/>
                  </a:lnTo>
                  <a:lnTo>
                    <a:pt x="672" y="16986"/>
                  </a:lnTo>
                  <a:lnTo>
                    <a:pt x="633" y="17223"/>
                  </a:lnTo>
                  <a:lnTo>
                    <a:pt x="593" y="17500"/>
                  </a:lnTo>
                  <a:lnTo>
                    <a:pt x="593" y="17776"/>
                  </a:lnTo>
                  <a:lnTo>
                    <a:pt x="633" y="18013"/>
                  </a:lnTo>
                  <a:lnTo>
                    <a:pt x="712" y="18250"/>
                  </a:lnTo>
                  <a:lnTo>
                    <a:pt x="830" y="18487"/>
                  </a:lnTo>
                  <a:lnTo>
                    <a:pt x="988" y="18724"/>
                  </a:lnTo>
                  <a:lnTo>
                    <a:pt x="1186" y="18922"/>
                  </a:lnTo>
                  <a:lnTo>
                    <a:pt x="1462" y="19119"/>
                  </a:lnTo>
                  <a:lnTo>
                    <a:pt x="1778" y="19277"/>
                  </a:lnTo>
                  <a:lnTo>
                    <a:pt x="2094" y="19396"/>
                  </a:lnTo>
                  <a:lnTo>
                    <a:pt x="2805" y="19396"/>
                  </a:lnTo>
                  <a:lnTo>
                    <a:pt x="3161" y="19277"/>
                  </a:lnTo>
                  <a:lnTo>
                    <a:pt x="9441" y="16631"/>
                  </a:lnTo>
                  <a:lnTo>
                    <a:pt x="9481" y="16907"/>
                  </a:lnTo>
                  <a:lnTo>
                    <a:pt x="9599" y="17342"/>
                  </a:lnTo>
                  <a:lnTo>
                    <a:pt x="9797" y="17776"/>
                  </a:lnTo>
                  <a:lnTo>
                    <a:pt x="10073" y="18132"/>
                  </a:lnTo>
                  <a:lnTo>
                    <a:pt x="10429" y="18448"/>
                  </a:lnTo>
                  <a:lnTo>
                    <a:pt x="10863" y="18685"/>
                  </a:lnTo>
                  <a:lnTo>
                    <a:pt x="11298" y="18843"/>
                  </a:lnTo>
                  <a:lnTo>
                    <a:pt x="11732" y="18882"/>
                  </a:lnTo>
                  <a:lnTo>
                    <a:pt x="12206" y="18843"/>
                  </a:lnTo>
                  <a:lnTo>
                    <a:pt x="14261" y="18527"/>
                  </a:lnTo>
                  <a:lnTo>
                    <a:pt x="14498" y="18487"/>
                  </a:lnTo>
                  <a:lnTo>
                    <a:pt x="14695" y="18408"/>
                  </a:lnTo>
                  <a:lnTo>
                    <a:pt x="15130" y="18211"/>
                  </a:lnTo>
                  <a:lnTo>
                    <a:pt x="15485" y="17934"/>
                  </a:lnTo>
                  <a:lnTo>
                    <a:pt x="15801" y="17579"/>
                  </a:lnTo>
                  <a:lnTo>
                    <a:pt x="16038" y="17184"/>
                  </a:lnTo>
                  <a:lnTo>
                    <a:pt x="16157" y="16749"/>
                  </a:lnTo>
                  <a:lnTo>
                    <a:pt x="16236" y="16315"/>
                  </a:lnTo>
                  <a:lnTo>
                    <a:pt x="16236" y="16078"/>
                  </a:lnTo>
                  <a:lnTo>
                    <a:pt x="16196" y="15801"/>
                  </a:lnTo>
                  <a:lnTo>
                    <a:pt x="14103" y="2529"/>
                  </a:lnTo>
                  <a:lnTo>
                    <a:pt x="14261" y="2292"/>
                  </a:lnTo>
                  <a:lnTo>
                    <a:pt x="14340" y="2055"/>
                  </a:lnTo>
                  <a:lnTo>
                    <a:pt x="14379" y="1778"/>
                  </a:lnTo>
                  <a:lnTo>
                    <a:pt x="14379" y="1462"/>
                  </a:lnTo>
                  <a:lnTo>
                    <a:pt x="14340" y="1067"/>
                  </a:lnTo>
                  <a:lnTo>
                    <a:pt x="14261" y="830"/>
                  </a:lnTo>
                  <a:lnTo>
                    <a:pt x="14142" y="593"/>
                  </a:lnTo>
                  <a:lnTo>
                    <a:pt x="13984" y="396"/>
                  </a:lnTo>
                  <a:lnTo>
                    <a:pt x="13826" y="238"/>
                  </a:lnTo>
                  <a:lnTo>
                    <a:pt x="13589" y="119"/>
                  </a:lnTo>
                  <a:lnTo>
                    <a:pt x="13352" y="40"/>
                  </a:lnTo>
                  <a:lnTo>
                    <a:pt x="13115" y="1"/>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3" name="Google Shape;1683;p35"/>
            <p:cNvGrpSpPr/>
            <p:nvPr/>
          </p:nvGrpSpPr>
          <p:grpSpPr>
            <a:xfrm>
              <a:off x="6169152" y="3047421"/>
              <a:ext cx="572492" cy="700053"/>
              <a:chOff x="1980100" y="2444200"/>
              <a:chExt cx="354550" cy="433550"/>
            </a:xfrm>
          </p:grpSpPr>
          <p:sp>
            <p:nvSpPr>
              <p:cNvPr id="1684" name="Google Shape;1684;p35"/>
              <p:cNvSpPr/>
              <p:nvPr/>
            </p:nvSpPr>
            <p:spPr>
              <a:xfrm>
                <a:off x="2147000" y="2444200"/>
                <a:ext cx="141250" cy="42500"/>
              </a:xfrm>
              <a:custGeom>
                <a:avLst/>
                <a:gdLst/>
                <a:ahLst/>
                <a:cxnLst/>
                <a:rect l="l" t="t" r="r" b="b"/>
                <a:pathLst>
                  <a:path w="5650" h="1700" extrusionOk="0">
                    <a:moveTo>
                      <a:pt x="5294" y="1"/>
                    </a:moveTo>
                    <a:lnTo>
                      <a:pt x="237" y="830"/>
                    </a:lnTo>
                    <a:lnTo>
                      <a:pt x="119" y="870"/>
                    </a:lnTo>
                    <a:lnTo>
                      <a:pt x="40" y="909"/>
                    </a:lnTo>
                    <a:lnTo>
                      <a:pt x="0" y="1028"/>
                    </a:lnTo>
                    <a:lnTo>
                      <a:pt x="0" y="1107"/>
                    </a:lnTo>
                    <a:lnTo>
                      <a:pt x="79" y="1502"/>
                    </a:lnTo>
                    <a:lnTo>
                      <a:pt x="119" y="1581"/>
                    </a:lnTo>
                    <a:lnTo>
                      <a:pt x="158" y="1660"/>
                    </a:lnTo>
                    <a:lnTo>
                      <a:pt x="277" y="1699"/>
                    </a:lnTo>
                    <a:lnTo>
                      <a:pt x="356" y="1699"/>
                    </a:lnTo>
                    <a:lnTo>
                      <a:pt x="5452" y="909"/>
                    </a:lnTo>
                    <a:lnTo>
                      <a:pt x="5570" y="870"/>
                    </a:lnTo>
                    <a:lnTo>
                      <a:pt x="5610" y="791"/>
                    </a:lnTo>
                    <a:lnTo>
                      <a:pt x="5649" y="712"/>
                    </a:lnTo>
                    <a:lnTo>
                      <a:pt x="5649" y="593"/>
                    </a:lnTo>
                    <a:lnTo>
                      <a:pt x="5610" y="238"/>
                    </a:lnTo>
                    <a:lnTo>
                      <a:pt x="5570" y="119"/>
                    </a:lnTo>
                    <a:lnTo>
                      <a:pt x="5491" y="40"/>
                    </a:lnTo>
                    <a:lnTo>
                      <a:pt x="54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5"/>
              <p:cNvSpPr/>
              <p:nvPr/>
            </p:nvSpPr>
            <p:spPr>
              <a:xfrm>
                <a:off x="2159825" y="2459025"/>
                <a:ext cx="174825" cy="405900"/>
              </a:xfrm>
              <a:custGeom>
                <a:avLst/>
                <a:gdLst/>
                <a:ahLst/>
                <a:cxnLst/>
                <a:rect l="l" t="t" r="r" b="b"/>
                <a:pathLst>
                  <a:path w="6993" h="16236" extrusionOk="0">
                    <a:moveTo>
                      <a:pt x="4702" y="0"/>
                    </a:moveTo>
                    <a:lnTo>
                      <a:pt x="1" y="751"/>
                    </a:lnTo>
                    <a:lnTo>
                      <a:pt x="2292" y="15090"/>
                    </a:lnTo>
                    <a:lnTo>
                      <a:pt x="2371" y="15366"/>
                    </a:lnTo>
                    <a:lnTo>
                      <a:pt x="2489" y="15603"/>
                    </a:lnTo>
                    <a:lnTo>
                      <a:pt x="2647" y="15801"/>
                    </a:lnTo>
                    <a:lnTo>
                      <a:pt x="2845" y="15998"/>
                    </a:lnTo>
                    <a:lnTo>
                      <a:pt x="3042" y="16117"/>
                    </a:lnTo>
                    <a:lnTo>
                      <a:pt x="3279" y="16196"/>
                    </a:lnTo>
                    <a:lnTo>
                      <a:pt x="3556" y="16235"/>
                    </a:lnTo>
                    <a:lnTo>
                      <a:pt x="3832" y="16235"/>
                    </a:lnTo>
                    <a:lnTo>
                      <a:pt x="5887" y="15880"/>
                    </a:lnTo>
                    <a:lnTo>
                      <a:pt x="6124" y="15840"/>
                    </a:lnTo>
                    <a:lnTo>
                      <a:pt x="6361" y="15722"/>
                    </a:lnTo>
                    <a:lnTo>
                      <a:pt x="6558" y="15564"/>
                    </a:lnTo>
                    <a:lnTo>
                      <a:pt x="6756" y="15366"/>
                    </a:lnTo>
                    <a:lnTo>
                      <a:pt x="6874" y="15129"/>
                    </a:lnTo>
                    <a:lnTo>
                      <a:pt x="6953" y="14892"/>
                    </a:lnTo>
                    <a:lnTo>
                      <a:pt x="6993" y="14616"/>
                    </a:lnTo>
                    <a:lnTo>
                      <a:pt x="6993" y="14379"/>
                    </a:lnTo>
                    <a:lnTo>
                      <a:pt x="470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5"/>
              <p:cNvSpPr/>
              <p:nvPr/>
            </p:nvSpPr>
            <p:spPr>
              <a:xfrm>
                <a:off x="2188475" y="2534075"/>
                <a:ext cx="122475" cy="290350"/>
              </a:xfrm>
              <a:custGeom>
                <a:avLst/>
                <a:gdLst/>
                <a:ahLst/>
                <a:cxnLst/>
                <a:rect l="l" t="t" r="r" b="b"/>
                <a:pathLst>
                  <a:path w="4899" h="11614" extrusionOk="0">
                    <a:moveTo>
                      <a:pt x="2884" y="0"/>
                    </a:moveTo>
                    <a:lnTo>
                      <a:pt x="2647" y="40"/>
                    </a:lnTo>
                    <a:lnTo>
                      <a:pt x="2410" y="79"/>
                    </a:lnTo>
                    <a:lnTo>
                      <a:pt x="2015" y="237"/>
                    </a:lnTo>
                    <a:lnTo>
                      <a:pt x="1620" y="435"/>
                    </a:lnTo>
                    <a:lnTo>
                      <a:pt x="1264" y="593"/>
                    </a:lnTo>
                    <a:lnTo>
                      <a:pt x="869" y="751"/>
                    </a:lnTo>
                    <a:lnTo>
                      <a:pt x="435" y="751"/>
                    </a:lnTo>
                    <a:lnTo>
                      <a:pt x="237" y="711"/>
                    </a:lnTo>
                    <a:lnTo>
                      <a:pt x="0" y="632"/>
                    </a:lnTo>
                    <a:lnTo>
                      <a:pt x="0" y="632"/>
                    </a:lnTo>
                    <a:lnTo>
                      <a:pt x="1501" y="10192"/>
                    </a:lnTo>
                    <a:lnTo>
                      <a:pt x="1620" y="10508"/>
                    </a:lnTo>
                    <a:lnTo>
                      <a:pt x="1738" y="10824"/>
                    </a:lnTo>
                    <a:lnTo>
                      <a:pt x="1975" y="11061"/>
                    </a:lnTo>
                    <a:lnTo>
                      <a:pt x="2212" y="11298"/>
                    </a:lnTo>
                    <a:lnTo>
                      <a:pt x="2489" y="11456"/>
                    </a:lnTo>
                    <a:lnTo>
                      <a:pt x="2805" y="11574"/>
                    </a:lnTo>
                    <a:lnTo>
                      <a:pt x="3121" y="11614"/>
                    </a:lnTo>
                    <a:lnTo>
                      <a:pt x="3477" y="11574"/>
                    </a:lnTo>
                    <a:lnTo>
                      <a:pt x="3793" y="11495"/>
                    </a:lnTo>
                    <a:lnTo>
                      <a:pt x="4109" y="11377"/>
                    </a:lnTo>
                    <a:lnTo>
                      <a:pt x="4346" y="11140"/>
                    </a:lnTo>
                    <a:lnTo>
                      <a:pt x="4583" y="10903"/>
                    </a:lnTo>
                    <a:lnTo>
                      <a:pt x="4741" y="10626"/>
                    </a:lnTo>
                    <a:lnTo>
                      <a:pt x="4859" y="10310"/>
                    </a:lnTo>
                    <a:lnTo>
                      <a:pt x="4899" y="9994"/>
                    </a:lnTo>
                    <a:lnTo>
                      <a:pt x="4899" y="9639"/>
                    </a:lnTo>
                    <a:lnTo>
                      <a:pt x="3358" y="79"/>
                    </a:lnTo>
                    <a:lnTo>
                      <a:pt x="3121" y="40"/>
                    </a:lnTo>
                    <a:lnTo>
                      <a:pt x="28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5"/>
              <p:cNvSpPr/>
              <p:nvPr/>
            </p:nvSpPr>
            <p:spPr>
              <a:xfrm>
                <a:off x="2157850" y="2463950"/>
                <a:ext cx="121500" cy="25700"/>
              </a:xfrm>
              <a:custGeom>
                <a:avLst/>
                <a:gdLst/>
                <a:ahLst/>
                <a:cxnLst/>
                <a:rect l="l" t="t" r="r" b="b"/>
                <a:pathLst>
                  <a:path w="4860" h="1028" extrusionOk="0">
                    <a:moveTo>
                      <a:pt x="4741" y="1"/>
                    </a:moveTo>
                    <a:lnTo>
                      <a:pt x="80" y="791"/>
                    </a:lnTo>
                    <a:lnTo>
                      <a:pt x="1" y="830"/>
                    </a:lnTo>
                    <a:lnTo>
                      <a:pt x="1" y="909"/>
                    </a:lnTo>
                    <a:lnTo>
                      <a:pt x="1" y="988"/>
                    </a:lnTo>
                    <a:lnTo>
                      <a:pt x="80" y="1028"/>
                    </a:lnTo>
                    <a:lnTo>
                      <a:pt x="119" y="1028"/>
                    </a:lnTo>
                    <a:lnTo>
                      <a:pt x="4781" y="238"/>
                    </a:lnTo>
                    <a:lnTo>
                      <a:pt x="4860" y="198"/>
                    </a:lnTo>
                    <a:lnTo>
                      <a:pt x="4860" y="119"/>
                    </a:lnTo>
                    <a:lnTo>
                      <a:pt x="4820" y="40"/>
                    </a:lnTo>
                    <a:lnTo>
                      <a:pt x="47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5"/>
              <p:cNvSpPr/>
              <p:nvPr/>
            </p:nvSpPr>
            <p:spPr>
              <a:xfrm>
                <a:off x="2277350" y="2664425"/>
                <a:ext cx="26700" cy="128400"/>
              </a:xfrm>
              <a:custGeom>
                <a:avLst/>
                <a:gdLst/>
                <a:ahLst/>
                <a:cxnLst/>
                <a:rect l="l" t="t" r="r" b="b"/>
                <a:pathLst>
                  <a:path w="1068" h="5136" extrusionOk="0">
                    <a:moveTo>
                      <a:pt x="80" y="1"/>
                    </a:moveTo>
                    <a:lnTo>
                      <a:pt x="1" y="40"/>
                    </a:lnTo>
                    <a:lnTo>
                      <a:pt x="1" y="119"/>
                    </a:lnTo>
                    <a:lnTo>
                      <a:pt x="870" y="5057"/>
                    </a:lnTo>
                    <a:lnTo>
                      <a:pt x="909" y="5096"/>
                    </a:lnTo>
                    <a:lnTo>
                      <a:pt x="949" y="5136"/>
                    </a:lnTo>
                    <a:lnTo>
                      <a:pt x="988" y="5136"/>
                    </a:lnTo>
                    <a:lnTo>
                      <a:pt x="1028" y="5096"/>
                    </a:lnTo>
                    <a:lnTo>
                      <a:pt x="1067" y="5017"/>
                    </a:lnTo>
                    <a:lnTo>
                      <a:pt x="198" y="80"/>
                    </a:lnTo>
                    <a:lnTo>
                      <a:pt x="1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5"/>
              <p:cNvSpPr/>
              <p:nvPr/>
            </p:nvSpPr>
            <p:spPr>
              <a:xfrm>
                <a:off x="2205250" y="2577525"/>
                <a:ext cx="9900" cy="16800"/>
              </a:xfrm>
              <a:custGeom>
                <a:avLst/>
                <a:gdLst/>
                <a:ahLst/>
                <a:cxnLst/>
                <a:rect l="l" t="t" r="r" b="b"/>
                <a:pathLst>
                  <a:path w="396" h="672" extrusionOk="0">
                    <a:moveTo>
                      <a:pt x="40" y="0"/>
                    </a:moveTo>
                    <a:lnTo>
                      <a:pt x="1" y="40"/>
                    </a:lnTo>
                    <a:lnTo>
                      <a:pt x="1" y="119"/>
                    </a:lnTo>
                    <a:lnTo>
                      <a:pt x="198" y="593"/>
                    </a:lnTo>
                    <a:lnTo>
                      <a:pt x="238" y="633"/>
                    </a:lnTo>
                    <a:lnTo>
                      <a:pt x="277" y="672"/>
                    </a:lnTo>
                    <a:lnTo>
                      <a:pt x="317" y="672"/>
                    </a:lnTo>
                    <a:lnTo>
                      <a:pt x="396" y="593"/>
                    </a:lnTo>
                    <a:lnTo>
                      <a:pt x="396" y="514"/>
                    </a:lnTo>
                    <a:lnTo>
                      <a:pt x="159" y="4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5"/>
              <p:cNvSpPr/>
              <p:nvPr/>
            </p:nvSpPr>
            <p:spPr>
              <a:xfrm>
                <a:off x="2244750" y="2567650"/>
                <a:ext cx="14850" cy="8900"/>
              </a:xfrm>
              <a:custGeom>
                <a:avLst/>
                <a:gdLst/>
                <a:ahLst/>
                <a:cxnLst/>
                <a:rect l="l" t="t" r="r" b="b"/>
                <a:pathLst>
                  <a:path w="594" h="356" extrusionOk="0">
                    <a:moveTo>
                      <a:pt x="435" y="0"/>
                    </a:moveTo>
                    <a:lnTo>
                      <a:pt x="40" y="158"/>
                    </a:lnTo>
                    <a:lnTo>
                      <a:pt x="1" y="237"/>
                    </a:lnTo>
                    <a:lnTo>
                      <a:pt x="1" y="316"/>
                    </a:lnTo>
                    <a:lnTo>
                      <a:pt x="40" y="356"/>
                    </a:lnTo>
                    <a:lnTo>
                      <a:pt x="119" y="356"/>
                    </a:lnTo>
                    <a:lnTo>
                      <a:pt x="514" y="198"/>
                    </a:lnTo>
                    <a:lnTo>
                      <a:pt x="593" y="119"/>
                    </a:lnTo>
                    <a:lnTo>
                      <a:pt x="593" y="40"/>
                    </a:lnTo>
                    <a:lnTo>
                      <a:pt x="5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5"/>
              <p:cNvSpPr/>
              <p:nvPr/>
            </p:nvSpPr>
            <p:spPr>
              <a:xfrm>
                <a:off x="2232900" y="2627900"/>
                <a:ext cx="15825" cy="8900"/>
              </a:xfrm>
              <a:custGeom>
                <a:avLst/>
                <a:gdLst/>
                <a:ahLst/>
                <a:cxnLst/>
                <a:rect l="l" t="t" r="r" b="b"/>
                <a:pathLst>
                  <a:path w="633" h="356" extrusionOk="0">
                    <a:moveTo>
                      <a:pt x="119" y="0"/>
                    </a:moveTo>
                    <a:lnTo>
                      <a:pt x="40" y="40"/>
                    </a:lnTo>
                    <a:lnTo>
                      <a:pt x="1" y="79"/>
                    </a:lnTo>
                    <a:lnTo>
                      <a:pt x="1" y="158"/>
                    </a:lnTo>
                    <a:lnTo>
                      <a:pt x="40" y="198"/>
                    </a:lnTo>
                    <a:lnTo>
                      <a:pt x="514" y="356"/>
                    </a:lnTo>
                    <a:lnTo>
                      <a:pt x="593" y="316"/>
                    </a:lnTo>
                    <a:lnTo>
                      <a:pt x="633" y="277"/>
                    </a:lnTo>
                    <a:lnTo>
                      <a:pt x="633" y="198"/>
                    </a:lnTo>
                    <a:lnTo>
                      <a:pt x="554" y="119"/>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5"/>
              <p:cNvSpPr/>
              <p:nvPr/>
            </p:nvSpPr>
            <p:spPr>
              <a:xfrm>
                <a:off x="2230925" y="2669375"/>
                <a:ext cx="11875" cy="18775"/>
              </a:xfrm>
              <a:custGeom>
                <a:avLst/>
                <a:gdLst/>
                <a:ahLst/>
                <a:cxnLst/>
                <a:rect l="l" t="t" r="r" b="b"/>
                <a:pathLst>
                  <a:path w="475" h="751" extrusionOk="0">
                    <a:moveTo>
                      <a:pt x="317" y="0"/>
                    </a:moveTo>
                    <a:lnTo>
                      <a:pt x="277" y="40"/>
                    </a:lnTo>
                    <a:lnTo>
                      <a:pt x="1" y="593"/>
                    </a:lnTo>
                    <a:lnTo>
                      <a:pt x="1" y="672"/>
                    </a:lnTo>
                    <a:lnTo>
                      <a:pt x="40" y="711"/>
                    </a:lnTo>
                    <a:lnTo>
                      <a:pt x="80" y="751"/>
                    </a:lnTo>
                    <a:lnTo>
                      <a:pt x="159" y="711"/>
                    </a:lnTo>
                    <a:lnTo>
                      <a:pt x="198" y="672"/>
                    </a:lnTo>
                    <a:lnTo>
                      <a:pt x="475" y="158"/>
                    </a:lnTo>
                    <a:lnTo>
                      <a:pt x="475" y="79"/>
                    </a:lnTo>
                    <a:lnTo>
                      <a:pt x="3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5"/>
              <p:cNvSpPr/>
              <p:nvPr/>
            </p:nvSpPr>
            <p:spPr>
              <a:xfrm>
                <a:off x="2251675" y="2716775"/>
                <a:ext cx="11875" cy="9900"/>
              </a:xfrm>
              <a:custGeom>
                <a:avLst/>
                <a:gdLst/>
                <a:ahLst/>
                <a:cxnLst/>
                <a:rect l="l" t="t" r="r" b="b"/>
                <a:pathLst>
                  <a:path w="475" h="396" extrusionOk="0">
                    <a:moveTo>
                      <a:pt x="79" y="0"/>
                    </a:moveTo>
                    <a:lnTo>
                      <a:pt x="40" y="40"/>
                    </a:lnTo>
                    <a:lnTo>
                      <a:pt x="0" y="119"/>
                    </a:lnTo>
                    <a:lnTo>
                      <a:pt x="40" y="198"/>
                    </a:lnTo>
                    <a:lnTo>
                      <a:pt x="316" y="356"/>
                    </a:lnTo>
                    <a:lnTo>
                      <a:pt x="395" y="395"/>
                    </a:lnTo>
                    <a:lnTo>
                      <a:pt x="435" y="356"/>
                    </a:lnTo>
                    <a:lnTo>
                      <a:pt x="474" y="316"/>
                    </a:lnTo>
                    <a:lnTo>
                      <a:pt x="474" y="237"/>
                    </a:lnTo>
                    <a:lnTo>
                      <a:pt x="435" y="198"/>
                    </a:lnTo>
                    <a:lnTo>
                      <a:pt x="1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5"/>
              <p:cNvSpPr/>
              <p:nvPr/>
            </p:nvSpPr>
            <p:spPr>
              <a:xfrm>
                <a:off x="1980100" y="2542950"/>
                <a:ext cx="95825" cy="50400"/>
              </a:xfrm>
              <a:custGeom>
                <a:avLst/>
                <a:gdLst/>
                <a:ahLst/>
                <a:cxnLst/>
                <a:rect l="l" t="t" r="r" b="b"/>
                <a:pathLst>
                  <a:path w="3833" h="2016" extrusionOk="0">
                    <a:moveTo>
                      <a:pt x="3477" y="1"/>
                    </a:moveTo>
                    <a:lnTo>
                      <a:pt x="119" y="1423"/>
                    </a:lnTo>
                    <a:lnTo>
                      <a:pt x="40" y="1462"/>
                    </a:lnTo>
                    <a:lnTo>
                      <a:pt x="1" y="1541"/>
                    </a:lnTo>
                    <a:lnTo>
                      <a:pt x="1" y="1581"/>
                    </a:lnTo>
                    <a:lnTo>
                      <a:pt x="1" y="1660"/>
                    </a:lnTo>
                    <a:lnTo>
                      <a:pt x="119" y="1937"/>
                    </a:lnTo>
                    <a:lnTo>
                      <a:pt x="159" y="1976"/>
                    </a:lnTo>
                    <a:lnTo>
                      <a:pt x="198" y="2016"/>
                    </a:lnTo>
                    <a:lnTo>
                      <a:pt x="356" y="2016"/>
                    </a:lnTo>
                    <a:lnTo>
                      <a:pt x="3714" y="593"/>
                    </a:lnTo>
                    <a:lnTo>
                      <a:pt x="3753" y="554"/>
                    </a:lnTo>
                    <a:lnTo>
                      <a:pt x="3793" y="514"/>
                    </a:lnTo>
                    <a:lnTo>
                      <a:pt x="3832" y="435"/>
                    </a:lnTo>
                    <a:lnTo>
                      <a:pt x="3793" y="356"/>
                    </a:lnTo>
                    <a:lnTo>
                      <a:pt x="3714" y="119"/>
                    </a:lnTo>
                    <a:lnTo>
                      <a:pt x="3674" y="40"/>
                    </a:lnTo>
                    <a:lnTo>
                      <a:pt x="35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5"/>
              <p:cNvSpPr/>
              <p:nvPr/>
            </p:nvSpPr>
            <p:spPr>
              <a:xfrm>
                <a:off x="1989975" y="2553825"/>
                <a:ext cx="143225" cy="189625"/>
              </a:xfrm>
              <a:custGeom>
                <a:avLst/>
                <a:gdLst/>
                <a:ahLst/>
                <a:cxnLst/>
                <a:rect l="l" t="t" r="r" b="b"/>
                <a:pathLst>
                  <a:path w="5729" h="7585" extrusionOk="0">
                    <a:moveTo>
                      <a:pt x="3082" y="0"/>
                    </a:moveTo>
                    <a:lnTo>
                      <a:pt x="1" y="1304"/>
                    </a:lnTo>
                    <a:lnTo>
                      <a:pt x="2608" y="7585"/>
                    </a:lnTo>
                    <a:lnTo>
                      <a:pt x="5728" y="6281"/>
                    </a:lnTo>
                    <a:lnTo>
                      <a:pt x="30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5"/>
              <p:cNvSpPr/>
              <p:nvPr/>
            </p:nvSpPr>
            <p:spPr>
              <a:xfrm>
                <a:off x="1994925" y="2651600"/>
                <a:ext cx="268625" cy="226150"/>
              </a:xfrm>
              <a:custGeom>
                <a:avLst/>
                <a:gdLst/>
                <a:ahLst/>
                <a:cxnLst/>
                <a:rect l="l" t="t" r="r" b="b"/>
                <a:pathLst>
                  <a:path w="10745" h="9046" extrusionOk="0">
                    <a:moveTo>
                      <a:pt x="2686" y="0"/>
                    </a:moveTo>
                    <a:lnTo>
                      <a:pt x="40" y="7979"/>
                    </a:lnTo>
                    <a:lnTo>
                      <a:pt x="0" y="8216"/>
                    </a:lnTo>
                    <a:lnTo>
                      <a:pt x="40" y="8453"/>
                    </a:lnTo>
                    <a:lnTo>
                      <a:pt x="119" y="8651"/>
                    </a:lnTo>
                    <a:lnTo>
                      <a:pt x="277" y="8848"/>
                    </a:lnTo>
                    <a:lnTo>
                      <a:pt x="435" y="8967"/>
                    </a:lnTo>
                    <a:lnTo>
                      <a:pt x="672" y="9046"/>
                    </a:lnTo>
                    <a:lnTo>
                      <a:pt x="909" y="9046"/>
                    </a:lnTo>
                    <a:lnTo>
                      <a:pt x="1146" y="9006"/>
                    </a:lnTo>
                    <a:lnTo>
                      <a:pt x="10231" y="5175"/>
                    </a:lnTo>
                    <a:lnTo>
                      <a:pt x="10428" y="5056"/>
                    </a:lnTo>
                    <a:lnTo>
                      <a:pt x="10586" y="4898"/>
                    </a:lnTo>
                    <a:lnTo>
                      <a:pt x="10705" y="4661"/>
                    </a:lnTo>
                    <a:lnTo>
                      <a:pt x="10744" y="4464"/>
                    </a:lnTo>
                    <a:lnTo>
                      <a:pt x="10705" y="4227"/>
                    </a:lnTo>
                    <a:lnTo>
                      <a:pt x="10626" y="4029"/>
                    </a:lnTo>
                    <a:lnTo>
                      <a:pt x="10468" y="3832"/>
                    </a:lnTo>
                    <a:lnTo>
                      <a:pt x="10270" y="3674"/>
                    </a:lnTo>
                    <a:lnTo>
                      <a:pt x="26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5"/>
              <p:cNvSpPr/>
              <p:nvPr/>
            </p:nvSpPr>
            <p:spPr>
              <a:xfrm>
                <a:off x="2021575" y="2678250"/>
                <a:ext cx="203450" cy="165925"/>
              </a:xfrm>
              <a:custGeom>
                <a:avLst/>
                <a:gdLst/>
                <a:ahLst/>
                <a:cxnLst/>
                <a:rect l="l" t="t" r="r" b="b"/>
                <a:pathLst>
                  <a:path w="8138" h="6637" extrusionOk="0">
                    <a:moveTo>
                      <a:pt x="2094" y="1"/>
                    </a:moveTo>
                    <a:lnTo>
                      <a:pt x="40" y="6163"/>
                    </a:lnTo>
                    <a:lnTo>
                      <a:pt x="1" y="6281"/>
                    </a:lnTo>
                    <a:lnTo>
                      <a:pt x="40" y="6360"/>
                    </a:lnTo>
                    <a:lnTo>
                      <a:pt x="80" y="6439"/>
                    </a:lnTo>
                    <a:lnTo>
                      <a:pt x="119" y="6518"/>
                    </a:lnTo>
                    <a:lnTo>
                      <a:pt x="238" y="6597"/>
                    </a:lnTo>
                    <a:lnTo>
                      <a:pt x="317" y="6637"/>
                    </a:lnTo>
                    <a:lnTo>
                      <a:pt x="435" y="6637"/>
                    </a:lnTo>
                    <a:lnTo>
                      <a:pt x="514" y="6597"/>
                    </a:lnTo>
                    <a:lnTo>
                      <a:pt x="7901" y="3516"/>
                    </a:lnTo>
                    <a:lnTo>
                      <a:pt x="7980" y="3437"/>
                    </a:lnTo>
                    <a:lnTo>
                      <a:pt x="8059" y="3358"/>
                    </a:lnTo>
                    <a:lnTo>
                      <a:pt x="8098" y="3279"/>
                    </a:lnTo>
                    <a:lnTo>
                      <a:pt x="8138" y="3200"/>
                    </a:lnTo>
                    <a:lnTo>
                      <a:pt x="8098" y="3082"/>
                    </a:lnTo>
                    <a:lnTo>
                      <a:pt x="8059" y="3003"/>
                    </a:lnTo>
                    <a:lnTo>
                      <a:pt x="8019" y="2924"/>
                    </a:lnTo>
                    <a:lnTo>
                      <a:pt x="7901" y="2845"/>
                    </a:lnTo>
                    <a:lnTo>
                      <a:pt x="209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5"/>
              <p:cNvSpPr/>
              <p:nvPr/>
            </p:nvSpPr>
            <p:spPr>
              <a:xfrm>
                <a:off x="2031450" y="2622950"/>
                <a:ext cx="89900" cy="123475"/>
              </a:xfrm>
              <a:custGeom>
                <a:avLst/>
                <a:gdLst/>
                <a:ahLst/>
                <a:cxnLst/>
                <a:rect l="l" t="t" r="r" b="b"/>
                <a:pathLst>
                  <a:path w="3596" h="4939" extrusionOk="0">
                    <a:moveTo>
                      <a:pt x="1857" y="1"/>
                    </a:moveTo>
                    <a:lnTo>
                      <a:pt x="1" y="751"/>
                    </a:lnTo>
                    <a:lnTo>
                      <a:pt x="1739" y="4938"/>
                    </a:lnTo>
                    <a:lnTo>
                      <a:pt x="3595" y="4148"/>
                    </a:lnTo>
                    <a:lnTo>
                      <a:pt x="18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5"/>
              <p:cNvSpPr/>
              <p:nvPr/>
            </p:nvSpPr>
            <p:spPr>
              <a:xfrm>
                <a:off x="2072925" y="2747375"/>
                <a:ext cx="6950" cy="16825"/>
              </a:xfrm>
              <a:custGeom>
                <a:avLst/>
                <a:gdLst/>
                <a:ahLst/>
                <a:cxnLst/>
                <a:rect l="l" t="t" r="r" b="b"/>
                <a:pathLst>
                  <a:path w="278" h="673" extrusionOk="0">
                    <a:moveTo>
                      <a:pt x="119" y="1"/>
                    </a:moveTo>
                    <a:lnTo>
                      <a:pt x="80" y="80"/>
                    </a:lnTo>
                    <a:lnTo>
                      <a:pt x="1" y="554"/>
                    </a:lnTo>
                    <a:lnTo>
                      <a:pt x="1" y="633"/>
                    </a:lnTo>
                    <a:lnTo>
                      <a:pt x="80" y="672"/>
                    </a:lnTo>
                    <a:lnTo>
                      <a:pt x="159" y="672"/>
                    </a:lnTo>
                    <a:lnTo>
                      <a:pt x="198" y="593"/>
                    </a:lnTo>
                    <a:lnTo>
                      <a:pt x="277" y="119"/>
                    </a:lnTo>
                    <a:lnTo>
                      <a:pt x="277" y="40"/>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5"/>
              <p:cNvSpPr/>
              <p:nvPr/>
            </p:nvSpPr>
            <p:spPr>
              <a:xfrm>
                <a:off x="2070950" y="2778975"/>
                <a:ext cx="16825" cy="7925"/>
              </a:xfrm>
              <a:custGeom>
                <a:avLst/>
                <a:gdLst/>
                <a:ahLst/>
                <a:cxnLst/>
                <a:rect l="l" t="t" r="r" b="b"/>
                <a:pathLst>
                  <a:path w="673" h="317" extrusionOk="0">
                    <a:moveTo>
                      <a:pt x="80" y="1"/>
                    </a:moveTo>
                    <a:lnTo>
                      <a:pt x="1" y="80"/>
                    </a:lnTo>
                    <a:lnTo>
                      <a:pt x="40" y="159"/>
                    </a:lnTo>
                    <a:lnTo>
                      <a:pt x="80" y="198"/>
                    </a:lnTo>
                    <a:lnTo>
                      <a:pt x="554" y="317"/>
                    </a:lnTo>
                    <a:lnTo>
                      <a:pt x="633" y="277"/>
                    </a:lnTo>
                    <a:lnTo>
                      <a:pt x="672" y="238"/>
                    </a:lnTo>
                    <a:lnTo>
                      <a:pt x="672" y="159"/>
                    </a:lnTo>
                    <a:lnTo>
                      <a:pt x="593" y="119"/>
                    </a:lnTo>
                    <a:lnTo>
                      <a:pt x="1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5"/>
              <p:cNvSpPr/>
              <p:nvPr/>
            </p:nvSpPr>
            <p:spPr>
              <a:xfrm>
                <a:off x="2129225" y="2746400"/>
                <a:ext cx="14825" cy="11875"/>
              </a:xfrm>
              <a:custGeom>
                <a:avLst/>
                <a:gdLst/>
                <a:ahLst/>
                <a:cxnLst/>
                <a:rect l="l" t="t" r="r" b="b"/>
                <a:pathLst>
                  <a:path w="593" h="475" extrusionOk="0">
                    <a:moveTo>
                      <a:pt x="514" y="0"/>
                    </a:moveTo>
                    <a:lnTo>
                      <a:pt x="435" y="40"/>
                    </a:lnTo>
                    <a:lnTo>
                      <a:pt x="40" y="277"/>
                    </a:lnTo>
                    <a:lnTo>
                      <a:pt x="0" y="356"/>
                    </a:lnTo>
                    <a:lnTo>
                      <a:pt x="0" y="435"/>
                    </a:lnTo>
                    <a:lnTo>
                      <a:pt x="40" y="474"/>
                    </a:lnTo>
                    <a:lnTo>
                      <a:pt x="158" y="474"/>
                    </a:lnTo>
                    <a:lnTo>
                      <a:pt x="553" y="198"/>
                    </a:lnTo>
                    <a:lnTo>
                      <a:pt x="593" y="119"/>
                    </a:lnTo>
                    <a:lnTo>
                      <a:pt x="553" y="40"/>
                    </a:lnTo>
                    <a:lnTo>
                      <a:pt x="5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5"/>
              <p:cNvSpPr/>
              <p:nvPr/>
            </p:nvSpPr>
            <p:spPr>
              <a:xfrm>
                <a:off x="2105525" y="2716775"/>
                <a:ext cx="4950" cy="16800"/>
              </a:xfrm>
              <a:custGeom>
                <a:avLst/>
                <a:gdLst/>
                <a:ahLst/>
                <a:cxnLst/>
                <a:rect l="l" t="t" r="r" b="b"/>
                <a:pathLst>
                  <a:path w="198" h="672" extrusionOk="0">
                    <a:moveTo>
                      <a:pt x="40" y="0"/>
                    </a:moveTo>
                    <a:lnTo>
                      <a:pt x="0" y="79"/>
                    </a:lnTo>
                    <a:lnTo>
                      <a:pt x="0" y="593"/>
                    </a:lnTo>
                    <a:lnTo>
                      <a:pt x="40" y="632"/>
                    </a:lnTo>
                    <a:lnTo>
                      <a:pt x="119" y="672"/>
                    </a:lnTo>
                    <a:lnTo>
                      <a:pt x="198" y="632"/>
                    </a:lnTo>
                    <a:lnTo>
                      <a:pt x="198" y="593"/>
                    </a:lnTo>
                    <a:lnTo>
                      <a:pt x="198" y="79"/>
                    </a:lnTo>
                    <a:lnTo>
                      <a:pt x="1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5"/>
              <p:cNvSpPr/>
              <p:nvPr/>
            </p:nvSpPr>
            <p:spPr>
              <a:xfrm>
                <a:off x="2165750" y="2745400"/>
                <a:ext cx="17800" cy="5950"/>
              </a:xfrm>
              <a:custGeom>
                <a:avLst/>
                <a:gdLst/>
                <a:ahLst/>
                <a:cxnLst/>
                <a:rect l="l" t="t" r="r" b="b"/>
                <a:pathLst>
                  <a:path w="712" h="238" extrusionOk="0">
                    <a:moveTo>
                      <a:pt x="119" y="1"/>
                    </a:moveTo>
                    <a:lnTo>
                      <a:pt x="40" y="40"/>
                    </a:lnTo>
                    <a:lnTo>
                      <a:pt x="1" y="119"/>
                    </a:lnTo>
                    <a:lnTo>
                      <a:pt x="40" y="198"/>
                    </a:lnTo>
                    <a:lnTo>
                      <a:pt x="80" y="238"/>
                    </a:lnTo>
                    <a:lnTo>
                      <a:pt x="672" y="238"/>
                    </a:lnTo>
                    <a:lnTo>
                      <a:pt x="712" y="159"/>
                    </a:lnTo>
                    <a:lnTo>
                      <a:pt x="672" y="80"/>
                    </a:lnTo>
                    <a:lnTo>
                      <a:pt x="633" y="4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5"/>
              <p:cNvSpPr/>
              <p:nvPr/>
            </p:nvSpPr>
            <p:spPr>
              <a:xfrm>
                <a:off x="1990975" y="2558750"/>
                <a:ext cx="80000" cy="38550"/>
              </a:xfrm>
              <a:custGeom>
                <a:avLst/>
                <a:gdLst/>
                <a:ahLst/>
                <a:cxnLst/>
                <a:rect l="l" t="t" r="r" b="b"/>
                <a:pathLst>
                  <a:path w="3200" h="1542" extrusionOk="0">
                    <a:moveTo>
                      <a:pt x="3081" y="1"/>
                    </a:moveTo>
                    <a:lnTo>
                      <a:pt x="40" y="1344"/>
                    </a:lnTo>
                    <a:lnTo>
                      <a:pt x="0" y="1423"/>
                    </a:lnTo>
                    <a:lnTo>
                      <a:pt x="0" y="1502"/>
                    </a:lnTo>
                    <a:lnTo>
                      <a:pt x="40" y="1542"/>
                    </a:lnTo>
                    <a:lnTo>
                      <a:pt x="119" y="1542"/>
                    </a:lnTo>
                    <a:lnTo>
                      <a:pt x="3160" y="198"/>
                    </a:lnTo>
                    <a:lnTo>
                      <a:pt x="3200" y="119"/>
                    </a:lnTo>
                    <a:lnTo>
                      <a:pt x="3200" y="40"/>
                    </a:lnTo>
                    <a:lnTo>
                      <a:pt x="31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05" name="Google Shape;1705;p35"/>
          <p:cNvSpPr/>
          <p:nvPr/>
        </p:nvSpPr>
        <p:spPr>
          <a:xfrm>
            <a:off x="4068450" y="235750"/>
            <a:ext cx="117900" cy="11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9_1_1">
    <p:spTree>
      <p:nvGrpSpPr>
        <p:cNvPr id="1" name="Shape 1706"/>
        <p:cNvGrpSpPr/>
        <p:nvPr/>
      </p:nvGrpSpPr>
      <p:grpSpPr>
        <a:xfrm>
          <a:off x="0" y="0"/>
          <a:ext cx="0" cy="0"/>
          <a:chOff x="0" y="0"/>
          <a:chExt cx="0" cy="0"/>
        </a:xfrm>
      </p:grpSpPr>
      <p:sp>
        <p:nvSpPr>
          <p:cNvPr id="1707" name="Google Shape;1707;p36"/>
          <p:cNvSpPr/>
          <p:nvPr/>
        </p:nvSpPr>
        <p:spPr>
          <a:xfrm>
            <a:off x="5730027" y="-1126323"/>
            <a:ext cx="3896833" cy="2953381"/>
          </a:xfrm>
          <a:custGeom>
            <a:avLst/>
            <a:gdLst/>
            <a:ahLst/>
            <a:cxnLst/>
            <a:rect l="l" t="t" r="r" b="b"/>
            <a:pathLst>
              <a:path w="23820" h="18053" extrusionOk="0">
                <a:moveTo>
                  <a:pt x="23820" y="0"/>
                </a:moveTo>
                <a:lnTo>
                  <a:pt x="1" y="948"/>
                </a:lnTo>
                <a:lnTo>
                  <a:pt x="40" y="1383"/>
                </a:lnTo>
                <a:lnTo>
                  <a:pt x="119" y="1778"/>
                </a:lnTo>
                <a:lnTo>
                  <a:pt x="238" y="2133"/>
                </a:lnTo>
                <a:lnTo>
                  <a:pt x="396" y="2528"/>
                </a:lnTo>
                <a:lnTo>
                  <a:pt x="554" y="2884"/>
                </a:lnTo>
                <a:lnTo>
                  <a:pt x="751" y="3239"/>
                </a:lnTo>
                <a:lnTo>
                  <a:pt x="988" y="3555"/>
                </a:lnTo>
                <a:lnTo>
                  <a:pt x="1265" y="3871"/>
                </a:lnTo>
                <a:lnTo>
                  <a:pt x="1541" y="4187"/>
                </a:lnTo>
                <a:lnTo>
                  <a:pt x="1818" y="4424"/>
                </a:lnTo>
                <a:lnTo>
                  <a:pt x="2134" y="4701"/>
                </a:lnTo>
                <a:lnTo>
                  <a:pt x="2489" y="4898"/>
                </a:lnTo>
                <a:lnTo>
                  <a:pt x="2845" y="5096"/>
                </a:lnTo>
                <a:lnTo>
                  <a:pt x="3201" y="5254"/>
                </a:lnTo>
                <a:lnTo>
                  <a:pt x="3596" y="5412"/>
                </a:lnTo>
                <a:lnTo>
                  <a:pt x="3951" y="5491"/>
                </a:lnTo>
                <a:lnTo>
                  <a:pt x="4386" y="5570"/>
                </a:lnTo>
                <a:lnTo>
                  <a:pt x="4781" y="5609"/>
                </a:lnTo>
                <a:lnTo>
                  <a:pt x="5610" y="5570"/>
                </a:lnTo>
                <a:lnTo>
                  <a:pt x="6440" y="5530"/>
                </a:lnTo>
                <a:lnTo>
                  <a:pt x="7269" y="5412"/>
                </a:lnTo>
                <a:lnTo>
                  <a:pt x="8059" y="5293"/>
                </a:lnTo>
                <a:lnTo>
                  <a:pt x="8889" y="5214"/>
                </a:lnTo>
                <a:lnTo>
                  <a:pt x="9718" y="5214"/>
                </a:lnTo>
                <a:lnTo>
                  <a:pt x="10113" y="5254"/>
                </a:lnTo>
                <a:lnTo>
                  <a:pt x="10548" y="5293"/>
                </a:lnTo>
                <a:lnTo>
                  <a:pt x="10903" y="5412"/>
                </a:lnTo>
                <a:lnTo>
                  <a:pt x="11298" y="5530"/>
                </a:lnTo>
                <a:lnTo>
                  <a:pt x="11654" y="5649"/>
                </a:lnTo>
                <a:lnTo>
                  <a:pt x="11970" y="5807"/>
                </a:lnTo>
                <a:lnTo>
                  <a:pt x="12325" y="6004"/>
                </a:lnTo>
                <a:lnTo>
                  <a:pt x="12641" y="6241"/>
                </a:lnTo>
                <a:lnTo>
                  <a:pt x="13273" y="6715"/>
                </a:lnTo>
                <a:lnTo>
                  <a:pt x="13826" y="7229"/>
                </a:lnTo>
                <a:lnTo>
                  <a:pt x="14379" y="7861"/>
                </a:lnTo>
                <a:lnTo>
                  <a:pt x="14853" y="8493"/>
                </a:lnTo>
                <a:lnTo>
                  <a:pt x="15288" y="9125"/>
                </a:lnTo>
                <a:lnTo>
                  <a:pt x="15683" y="9796"/>
                </a:lnTo>
                <a:lnTo>
                  <a:pt x="16038" y="10507"/>
                </a:lnTo>
                <a:lnTo>
                  <a:pt x="16749" y="11890"/>
                </a:lnTo>
                <a:lnTo>
                  <a:pt x="17500" y="13312"/>
                </a:lnTo>
                <a:lnTo>
                  <a:pt x="17895" y="13983"/>
                </a:lnTo>
                <a:lnTo>
                  <a:pt x="18290" y="14655"/>
                </a:lnTo>
                <a:lnTo>
                  <a:pt x="18764" y="15287"/>
                </a:lnTo>
                <a:lnTo>
                  <a:pt x="19277" y="15879"/>
                </a:lnTo>
                <a:lnTo>
                  <a:pt x="19870" y="16432"/>
                </a:lnTo>
                <a:lnTo>
                  <a:pt x="20462" y="16946"/>
                </a:lnTo>
                <a:lnTo>
                  <a:pt x="21134" y="17341"/>
                </a:lnTo>
                <a:lnTo>
                  <a:pt x="21450" y="17539"/>
                </a:lnTo>
                <a:lnTo>
                  <a:pt x="21805" y="17697"/>
                </a:lnTo>
                <a:lnTo>
                  <a:pt x="22200" y="17815"/>
                </a:lnTo>
                <a:lnTo>
                  <a:pt x="22556" y="17934"/>
                </a:lnTo>
                <a:lnTo>
                  <a:pt x="22951" y="18013"/>
                </a:lnTo>
                <a:lnTo>
                  <a:pt x="23307" y="18052"/>
                </a:lnTo>
                <a:lnTo>
                  <a:pt x="23425" y="13509"/>
                </a:lnTo>
                <a:lnTo>
                  <a:pt x="23544" y="9006"/>
                </a:lnTo>
                <a:lnTo>
                  <a:pt x="23702" y="4543"/>
                </a:lnTo>
                <a:lnTo>
                  <a:pt x="238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6"/>
          <p:cNvSpPr/>
          <p:nvPr/>
        </p:nvSpPr>
        <p:spPr>
          <a:xfrm flipH="1">
            <a:off x="-872187" y="4412331"/>
            <a:ext cx="2564472" cy="1081143"/>
          </a:xfrm>
          <a:custGeom>
            <a:avLst/>
            <a:gdLst/>
            <a:ahLst/>
            <a:cxnLst/>
            <a:rect l="l" t="t" r="r" b="b"/>
            <a:pathLst>
              <a:path w="28955" h="12207" extrusionOk="0">
                <a:moveTo>
                  <a:pt x="20620" y="1"/>
                </a:moveTo>
                <a:lnTo>
                  <a:pt x="19593" y="40"/>
                </a:lnTo>
                <a:lnTo>
                  <a:pt x="18606" y="119"/>
                </a:lnTo>
                <a:lnTo>
                  <a:pt x="17579" y="238"/>
                </a:lnTo>
                <a:lnTo>
                  <a:pt x="16591" y="396"/>
                </a:lnTo>
                <a:lnTo>
                  <a:pt x="15564" y="633"/>
                </a:lnTo>
                <a:lnTo>
                  <a:pt x="14577" y="870"/>
                </a:lnTo>
                <a:lnTo>
                  <a:pt x="13589" y="1146"/>
                </a:lnTo>
                <a:lnTo>
                  <a:pt x="12641" y="1462"/>
                </a:lnTo>
                <a:lnTo>
                  <a:pt x="11693" y="1818"/>
                </a:lnTo>
                <a:lnTo>
                  <a:pt x="10745" y="2213"/>
                </a:lnTo>
                <a:lnTo>
                  <a:pt x="9797" y="2687"/>
                </a:lnTo>
                <a:lnTo>
                  <a:pt x="8928" y="3161"/>
                </a:lnTo>
                <a:lnTo>
                  <a:pt x="8020" y="3674"/>
                </a:lnTo>
                <a:lnTo>
                  <a:pt x="7190" y="4227"/>
                </a:lnTo>
                <a:lnTo>
                  <a:pt x="6321" y="4780"/>
                </a:lnTo>
                <a:lnTo>
                  <a:pt x="5531" y="5412"/>
                </a:lnTo>
                <a:lnTo>
                  <a:pt x="4741" y="6044"/>
                </a:lnTo>
                <a:lnTo>
                  <a:pt x="3951" y="6716"/>
                </a:lnTo>
                <a:lnTo>
                  <a:pt x="3240" y="7427"/>
                </a:lnTo>
                <a:lnTo>
                  <a:pt x="2529" y="8177"/>
                </a:lnTo>
                <a:lnTo>
                  <a:pt x="1857" y="8928"/>
                </a:lnTo>
                <a:lnTo>
                  <a:pt x="1186" y="9718"/>
                </a:lnTo>
                <a:lnTo>
                  <a:pt x="593" y="10547"/>
                </a:lnTo>
                <a:lnTo>
                  <a:pt x="1" y="11377"/>
                </a:lnTo>
                <a:lnTo>
                  <a:pt x="28955" y="12206"/>
                </a:lnTo>
                <a:lnTo>
                  <a:pt x="28876" y="9441"/>
                </a:lnTo>
                <a:lnTo>
                  <a:pt x="28797" y="6676"/>
                </a:lnTo>
                <a:lnTo>
                  <a:pt x="28758" y="3911"/>
                </a:lnTo>
                <a:lnTo>
                  <a:pt x="28679" y="1146"/>
                </a:lnTo>
                <a:lnTo>
                  <a:pt x="27691" y="870"/>
                </a:lnTo>
                <a:lnTo>
                  <a:pt x="26703" y="633"/>
                </a:lnTo>
                <a:lnTo>
                  <a:pt x="25716" y="396"/>
                </a:lnTo>
                <a:lnTo>
                  <a:pt x="24689" y="238"/>
                </a:lnTo>
                <a:lnTo>
                  <a:pt x="23701" y="119"/>
                </a:lnTo>
                <a:lnTo>
                  <a:pt x="22674" y="40"/>
                </a:lnTo>
                <a:lnTo>
                  <a:pt x="216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6"/>
          <p:cNvSpPr/>
          <p:nvPr/>
        </p:nvSpPr>
        <p:spPr>
          <a:xfrm>
            <a:off x="3044500" y="4701759"/>
            <a:ext cx="237900" cy="237900"/>
          </a:xfrm>
          <a:prstGeom prst="donut">
            <a:avLst>
              <a:gd name="adj" fmla="val 17943"/>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6"/>
          <p:cNvSpPr/>
          <p:nvPr/>
        </p:nvSpPr>
        <p:spPr>
          <a:xfrm>
            <a:off x="203600" y="827984"/>
            <a:ext cx="237900" cy="237900"/>
          </a:xfrm>
          <a:prstGeom prst="donut">
            <a:avLst>
              <a:gd name="adj" fmla="val 1794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6"/>
          <p:cNvSpPr/>
          <p:nvPr/>
        </p:nvSpPr>
        <p:spPr>
          <a:xfrm>
            <a:off x="6392225" y="291413"/>
            <a:ext cx="117900" cy="117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6"/>
          <p:cNvSpPr/>
          <p:nvPr/>
        </p:nvSpPr>
        <p:spPr>
          <a:xfrm>
            <a:off x="2926600" y="193475"/>
            <a:ext cx="117900" cy="117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6"/>
          <p:cNvSpPr/>
          <p:nvPr/>
        </p:nvSpPr>
        <p:spPr>
          <a:xfrm>
            <a:off x="8762500" y="2623925"/>
            <a:ext cx="117900" cy="11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4" name="Google Shape;1714;p36"/>
          <p:cNvGrpSpPr/>
          <p:nvPr/>
        </p:nvGrpSpPr>
        <p:grpSpPr>
          <a:xfrm>
            <a:off x="-477650" y="2406678"/>
            <a:ext cx="1033269" cy="1062029"/>
            <a:chOff x="2209800" y="2042816"/>
            <a:chExt cx="1033269" cy="1062029"/>
          </a:xfrm>
        </p:grpSpPr>
        <p:sp>
          <p:nvSpPr>
            <p:cNvPr id="1715" name="Google Shape;1715;p36"/>
            <p:cNvSpPr/>
            <p:nvPr/>
          </p:nvSpPr>
          <p:spPr>
            <a:xfrm>
              <a:off x="2209800" y="2042816"/>
              <a:ext cx="891395" cy="1062029"/>
            </a:xfrm>
            <a:custGeom>
              <a:avLst/>
              <a:gdLst/>
              <a:ahLst/>
              <a:cxnLst/>
              <a:rect l="l" t="t" r="r" b="b"/>
              <a:pathLst>
                <a:path w="22082" h="26309" extrusionOk="0">
                  <a:moveTo>
                    <a:pt x="9599" y="1"/>
                  </a:moveTo>
                  <a:lnTo>
                    <a:pt x="9243" y="80"/>
                  </a:lnTo>
                  <a:lnTo>
                    <a:pt x="8888" y="238"/>
                  </a:lnTo>
                  <a:lnTo>
                    <a:pt x="8532" y="435"/>
                  </a:lnTo>
                  <a:lnTo>
                    <a:pt x="8256" y="712"/>
                  </a:lnTo>
                  <a:lnTo>
                    <a:pt x="8058" y="633"/>
                  </a:lnTo>
                  <a:lnTo>
                    <a:pt x="7861" y="593"/>
                  </a:lnTo>
                  <a:lnTo>
                    <a:pt x="7663" y="554"/>
                  </a:lnTo>
                  <a:lnTo>
                    <a:pt x="7466" y="593"/>
                  </a:lnTo>
                  <a:lnTo>
                    <a:pt x="7308" y="672"/>
                  </a:lnTo>
                  <a:lnTo>
                    <a:pt x="7110" y="751"/>
                  </a:lnTo>
                  <a:lnTo>
                    <a:pt x="6952" y="909"/>
                  </a:lnTo>
                  <a:lnTo>
                    <a:pt x="6834" y="1067"/>
                  </a:lnTo>
                  <a:lnTo>
                    <a:pt x="6755" y="1226"/>
                  </a:lnTo>
                  <a:lnTo>
                    <a:pt x="79" y="19159"/>
                  </a:lnTo>
                  <a:lnTo>
                    <a:pt x="0" y="19396"/>
                  </a:lnTo>
                  <a:lnTo>
                    <a:pt x="0" y="19593"/>
                  </a:lnTo>
                  <a:lnTo>
                    <a:pt x="40" y="19791"/>
                  </a:lnTo>
                  <a:lnTo>
                    <a:pt x="119" y="19988"/>
                  </a:lnTo>
                  <a:lnTo>
                    <a:pt x="79" y="20186"/>
                  </a:lnTo>
                  <a:lnTo>
                    <a:pt x="79" y="20344"/>
                  </a:lnTo>
                  <a:lnTo>
                    <a:pt x="119" y="20541"/>
                  </a:lnTo>
                  <a:lnTo>
                    <a:pt x="198" y="20699"/>
                  </a:lnTo>
                  <a:lnTo>
                    <a:pt x="316" y="20936"/>
                  </a:lnTo>
                  <a:lnTo>
                    <a:pt x="474" y="21094"/>
                  </a:lnTo>
                  <a:lnTo>
                    <a:pt x="672" y="21252"/>
                  </a:lnTo>
                  <a:lnTo>
                    <a:pt x="909" y="21371"/>
                  </a:lnTo>
                  <a:lnTo>
                    <a:pt x="13904" y="26230"/>
                  </a:lnTo>
                  <a:lnTo>
                    <a:pt x="14141" y="26269"/>
                  </a:lnTo>
                  <a:lnTo>
                    <a:pt x="14339" y="26309"/>
                  </a:lnTo>
                  <a:lnTo>
                    <a:pt x="14615" y="26269"/>
                  </a:lnTo>
                  <a:lnTo>
                    <a:pt x="14852" y="26190"/>
                  </a:lnTo>
                  <a:lnTo>
                    <a:pt x="15089" y="26072"/>
                  </a:lnTo>
                  <a:lnTo>
                    <a:pt x="15247" y="25914"/>
                  </a:lnTo>
                  <a:lnTo>
                    <a:pt x="15405" y="25716"/>
                  </a:lnTo>
                  <a:lnTo>
                    <a:pt x="15524" y="25479"/>
                  </a:lnTo>
                  <a:lnTo>
                    <a:pt x="22042" y="8059"/>
                  </a:lnTo>
                  <a:lnTo>
                    <a:pt x="22081" y="7822"/>
                  </a:lnTo>
                  <a:lnTo>
                    <a:pt x="22081" y="7585"/>
                  </a:lnTo>
                  <a:lnTo>
                    <a:pt x="22081" y="7309"/>
                  </a:lnTo>
                  <a:lnTo>
                    <a:pt x="22002" y="7111"/>
                  </a:lnTo>
                  <a:lnTo>
                    <a:pt x="21844" y="6874"/>
                  </a:lnTo>
                  <a:lnTo>
                    <a:pt x="21923" y="6677"/>
                  </a:lnTo>
                  <a:lnTo>
                    <a:pt x="21923" y="6479"/>
                  </a:lnTo>
                  <a:lnTo>
                    <a:pt x="21884" y="6282"/>
                  </a:lnTo>
                  <a:lnTo>
                    <a:pt x="21805" y="6084"/>
                  </a:lnTo>
                  <a:lnTo>
                    <a:pt x="21726" y="5926"/>
                  </a:lnTo>
                  <a:lnTo>
                    <a:pt x="21607" y="5768"/>
                  </a:lnTo>
                  <a:lnTo>
                    <a:pt x="21449" y="5650"/>
                  </a:lnTo>
                  <a:lnTo>
                    <a:pt x="21252" y="5531"/>
                  </a:lnTo>
                  <a:lnTo>
                    <a:pt x="21094" y="5492"/>
                  </a:lnTo>
                  <a:lnTo>
                    <a:pt x="21054" y="5215"/>
                  </a:lnTo>
                  <a:lnTo>
                    <a:pt x="20975" y="4939"/>
                  </a:lnTo>
                  <a:lnTo>
                    <a:pt x="20896" y="4662"/>
                  </a:lnTo>
                  <a:lnTo>
                    <a:pt x="20738" y="4386"/>
                  </a:lnTo>
                  <a:lnTo>
                    <a:pt x="20580" y="4149"/>
                  </a:lnTo>
                  <a:lnTo>
                    <a:pt x="20383" y="3951"/>
                  </a:lnTo>
                  <a:lnTo>
                    <a:pt x="20185" y="3754"/>
                  </a:lnTo>
                  <a:lnTo>
                    <a:pt x="19948" y="3596"/>
                  </a:lnTo>
                  <a:lnTo>
                    <a:pt x="19671" y="3477"/>
                  </a:lnTo>
                  <a:lnTo>
                    <a:pt x="19395" y="3359"/>
                  </a:lnTo>
                  <a:lnTo>
                    <a:pt x="19118" y="3319"/>
                  </a:lnTo>
                  <a:lnTo>
                    <a:pt x="18802" y="3280"/>
                  </a:lnTo>
                  <a:lnTo>
                    <a:pt x="18447" y="3043"/>
                  </a:lnTo>
                  <a:lnTo>
                    <a:pt x="18210" y="2924"/>
                  </a:lnTo>
                  <a:lnTo>
                    <a:pt x="17933" y="2806"/>
                  </a:lnTo>
                  <a:lnTo>
                    <a:pt x="17617" y="2766"/>
                  </a:lnTo>
                  <a:lnTo>
                    <a:pt x="17341" y="2727"/>
                  </a:lnTo>
                  <a:lnTo>
                    <a:pt x="16985" y="2490"/>
                  </a:lnTo>
                  <a:lnTo>
                    <a:pt x="16709" y="2371"/>
                  </a:lnTo>
                  <a:lnTo>
                    <a:pt x="16432" y="2253"/>
                  </a:lnTo>
                  <a:lnTo>
                    <a:pt x="16156" y="2213"/>
                  </a:lnTo>
                  <a:lnTo>
                    <a:pt x="15840" y="2174"/>
                  </a:lnTo>
                  <a:lnTo>
                    <a:pt x="15524" y="1937"/>
                  </a:lnTo>
                  <a:lnTo>
                    <a:pt x="15247" y="1818"/>
                  </a:lnTo>
                  <a:lnTo>
                    <a:pt x="14971" y="1700"/>
                  </a:lnTo>
                  <a:lnTo>
                    <a:pt x="14694" y="1660"/>
                  </a:lnTo>
                  <a:lnTo>
                    <a:pt x="14378" y="1621"/>
                  </a:lnTo>
                  <a:lnTo>
                    <a:pt x="14023" y="1384"/>
                  </a:lnTo>
                  <a:lnTo>
                    <a:pt x="13786" y="1265"/>
                  </a:lnTo>
                  <a:lnTo>
                    <a:pt x="13470" y="1147"/>
                  </a:lnTo>
                  <a:lnTo>
                    <a:pt x="13193" y="1107"/>
                  </a:lnTo>
                  <a:lnTo>
                    <a:pt x="12917" y="1107"/>
                  </a:lnTo>
                  <a:lnTo>
                    <a:pt x="12561" y="830"/>
                  </a:lnTo>
                  <a:lnTo>
                    <a:pt x="12285" y="712"/>
                  </a:lnTo>
                  <a:lnTo>
                    <a:pt x="12008" y="633"/>
                  </a:lnTo>
                  <a:lnTo>
                    <a:pt x="11732" y="554"/>
                  </a:lnTo>
                  <a:lnTo>
                    <a:pt x="11416" y="554"/>
                  </a:lnTo>
                  <a:lnTo>
                    <a:pt x="11060" y="277"/>
                  </a:lnTo>
                  <a:lnTo>
                    <a:pt x="10744" y="119"/>
                  </a:lnTo>
                  <a:lnTo>
                    <a:pt x="10349" y="40"/>
                  </a:lnTo>
                  <a:lnTo>
                    <a:pt x="9994" y="1"/>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6" name="Google Shape;1716;p36"/>
            <p:cNvGrpSpPr/>
            <p:nvPr/>
          </p:nvGrpSpPr>
          <p:grpSpPr>
            <a:xfrm>
              <a:off x="2251268" y="2084341"/>
              <a:ext cx="808480" cy="979114"/>
              <a:chOff x="263800" y="1523825"/>
              <a:chExt cx="500700" cy="606375"/>
            </a:xfrm>
          </p:grpSpPr>
          <p:sp>
            <p:nvSpPr>
              <p:cNvPr id="1717" name="Google Shape;1717;p36"/>
              <p:cNvSpPr/>
              <p:nvPr/>
            </p:nvSpPr>
            <p:spPr>
              <a:xfrm>
                <a:off x="265775" y="1561375"/>
                <a:ext cx="498725" cy="568825"/>
              </a:xfrm>
              <a:custGeom>
                <a:avLst/>
                <a:gdLst/>
                <a:ahLst/>
                <a:cxnLst/>
                <a:rect l="l" t="t" r="r" b="b"/>
                <a:pathLst>
                  <a:path w="19949" h="22753" extrusionOk="0">
                    <a:moveTo>
                      <a:pt x="6715" y="0"/>
                    </a:moveTo>
                    <a:lnTo>
                      <a:pt x="6636" y="40"/>
                    </a:lnTo>
                    <a:lnTo>
                      <a:pt x="6557" y="79"/>
                    </a:lnTo>
                    <a:lnTo>
                      <a:pt x="6518" y="158"/>
                    </a:lnTo>
                    <a:lnTo>
                      <a:pt x="0" y="17578"/>
                    </a:lnTo>
                    <a:lnTo>
                      <a:pt x="0" y="17696"/>
                    </a:lnTo>
                    <a:lnTo>
                      <a:pt x="40" y="17775"/>
                    </a:lnTo>
                    <a:lnTo>
                      <a:pt x="79" y="17815"/>
                    </a:lnTo>
                    <a:lnTo>
                      <a:pt x="158" y="17894"/>
                    </a:lnTo>
                    <a:lnTo>
                      <a:pt x="13154" y="22713"/>
                    </a:lnTo>
                    <a:lnTo>
                      <a:pt x="13233" y="22753"/>
                    </a:lnTo>
                    <a:lnTo>
                      <a:pt x="13351" y="22713"/>
                    </a:lnTo>
                    <a:lnTo>
                      <a:pt x="13391" y="22674"/>
                    </a:lnTo>
                    <a:lnTo>
                      <a:pt x="13430" y="22595"/>
                    </a:lnTo>
                    <a:lnTo>
                      <a:pt x="19948" y="5175"/>
                    </a:lnTo>
                    <a:lnTo>
                      <a:pt x="19948" y="5056"/>
                    </a:lnTo>
                    <a:lnTo>
                      <a:pt x="19948" y="4977"/>
                    </a:lnTo>
                    <a:lnTo>
                      <a:pt x="19909" y="4938"/>
                    </a:lnTo>
                    <a:lnTo>
                      <a:pt x="19830" y="4859"/>
                    </a:lnTo>
                    <a:lnTo>
                      <a:pt x="6794" y="40"/>
                    </a:lnTo>
                    <a:lnTo>
                      <a:pt x="67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6"/>
              <p:cNvSpPr/>
              <p:nvPr/>
            </p:nvSpPr>
            <p:spPr>
              <a:xfrm>
                <a:off x="263800" y="1537675"/>
                <a:ext cx="496750" cy="571800"/>
              </a:xfrm>
              <a:custGeom>
                <a:avLst/>
                <a:gdLst/>
                <a:ahLst/>
                <a:cxnLst/>
                <a:rect l="l" t="t" r="r" b="b"/>
                <a:pathLst>
                  <a:path w="19870" h="22872" extrusionOk="0">
                    <a:moveTo>
                      <a:pt x="6676" y="0"/>
                    </a:moveTo>
                    <a:lnTo>
                      <a:pt x="0" y="17973"/>
                    </a:lnTo>
                    <a:lnTo>
                      <a:pt x="13154" y="22871"/>
                    </a:lnTo>
                    <a:lnTo>
                      <a:pt x="19869" y="4938"/>
                    </a:lnTo>
                    <a:lnTo>
                      <a:pt x="66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6"/>
              <p:cNvSpPr/>
              <p:nvPr/>
            </p:nvSpPr>
            <p:spPr>
              <a:xfrm>
                <a:off x="443525" y="1611725"/>
                <a:ext cx="220225" cy="84950"/>
              </a:xfrm>
              <a:custGeom>
                <a:avLst/>
                <a:gdLst/>
                <a:ahLst/>
                <a:cxnLst/>
                <a:rect l="l" t="t" r="r" b="b"/>
                <a:pathLst>
                  <a:path w="8809" h="3398" extrusionOk="0">
                    <a:moveTo>
                      <a:pt x="79" y="1"/>
                    </a:moveTo>
                    <a:lnTo>
                      <a:pt x="0" y="80"/>
                    </a:lnTo>
                    <a:lnTo>
                      <a:pt x="0" y="159"/>
                    </a:lnTo>
                    <a:lnTo>
                      <a:pt x="79" y="198"/>
                    </a:lnTo>
                    <a:lnTo>
                      <a:pt x="8651" y="3398"/>
                    </a:lnTo>
                    <a:lnTo>
                      <a:pt x="8769" y="3398"/>
                    </a:lnTo>
                    <a:lnTo>
                      <a:pt x="8809" y="3358"/>
                    </a:lnTo>
                    <a:lnTo>
                      <a:pt x="8809" y="3279"/>
                    </a:lnTo>
                    <a:lnTo>
                      <a:pt x="8730" y="3200"/>
                    </a:ln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6"/>
              <p:cNvSpPr/>
              <p:nvPr/>
            </p:nvSpPr>
            <p:spPr>
              <a:xfrm>
                <a:off x="428700" y="1653200"/>
                <a:ext cx="219250" cy="84950"/>
              </a:xfrm>
              <a:custGeom>
                <a:avLst/>
                <a:gdLst/>
                <a:ahLst/>
                <a:cxnLst/>
                <a:rect l="l" t="t" r="r" b="b"/>
                <a:pathLst>
                  <a:path w="8770" h="3398" extrusionOk="0">
                    <a:moveTo>
                      <a:pt x="40" y="1"/>
                    </a:moveTo>
                    <a:lnTo>
                      <a:pt x="1" y="40"/>
                    </a:lnTo>
                    <a:lnTo>
                      <a:pt x="1" y="119"/>
                    </a:lnTo>
                    <a:lnTo>
                      <a:pt x="80" y="198"/>
                    </a:lnTo>
                    <a:lnTo>
                      <a:pt x="8651" y="3398"/>
                    </a:lnTo>
                    <a:lnTo>
                      <a:pt x="8691" y="3398"/>
                    </a:lnTo>
                    <a:lnTo>
                      <a:pt x="8730" y="3358"/>
                    </a:lnTo>
                    <a:lnTo>
                      <a:pt x="8770" y="3319"/>
                    </a:lnTo>
                    <a:lnTo>
                      <a:pt x="8770" y="3240"/>
                    </a:lnTo>
                    <a:lnTo>
                      <a:pt x="8730" y="320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6"/>
              <p:cNvSpPr/>
              <p:nvPr/>
            </p:nvSpPr>
            <p:spPr>
              <a:xfrm>
                <a:off x="412900" y="1693700"/>
                <a:ext cx="220250" cy="84950"/>
              </a:xfrm>
              <a:custGeom>
                <a:avLst/>
                <a:gdLst/>
                <a:ahLst/>
                <a:cxnLst/>
                <a:rect l="l" t="t" r="r" b="b"/>
                <a:pathLst>
                  <a:path w="8810" h="3398" extrusionOk="0">
                    <a:moveTo>
                      <a:pt x="80" y="0"/>
                    </a:moveTo>
                    <a:lnTo>
                      <a:pt x="1" y="79"/>
                    </a:lnTo>
                    <a:lnTo>
                      <a:pt x="40" y="158"/>
                    </a:lnTo>
                    <a:lnTo>
                      <a:pt x="80" y="198"/>
                    </a:lnTo>
                    <a:lnTo>
                      <a:pt x="8651" y="3397"/>
                    </a:lnTo>
                    <a:lnTo>
                      <a:pt x="8770" y="3397"/>
                    </a:lnTo>
                    <a:lnTo>
                      <a:pt x="8809" y="3358"/>
                    </a:lnTo>
                    <a:lnTo>
                      <a:pt x="8809" y="3279"/>
                    </a:lnTo>
                    <a:lnTo>
                      <a:pt x="8730" y="3200"/>
                    </a:lnTo>
                    <a:lnTo>
                      <a:pt x="1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6"/>
              <p:cNvSpPr/>
              <p:nvPr/>
            </p:nvSpPr>
            <p:spPr>
              <a:xfrm>
                <a:off x="398100" y="1735175"/>
                <a:ext cx="219250" cy="84950"/>
              </a:xfrm>
              <a:custGeom>
                <a:avLst/>
                <a:gdLst/>
                <a:ahLst/>
                <a:cxnLst/>
                <a:rect l="l" t="t" r="r" b="b"/>
                <a:pathLst>
                  <a:path w="8770" h="3398" extrusionOk="0">
                    <a:moveTo>
                      <a:pt x="40" y="0"/>
                    </a:moveTo>
                    <a:lnTo>
                      <a:pt x="0" y="40"/>
                    </a:lnTo>
                    <a:lnTo>
                      <a:pt x="0" y="119"/>
                    </a:lnTo>
                    <a:lnTo>
                      <a:pt x="79" y="198"/>
                    </a:lnTo>
                    <a:lnTo>
                      <a:pt x="8651" y="3397"/>
                    </a:lnTo>
                    <a:lnTo>
                      <a:pt x="8690" y="3397"/>
                    </a:lnTo>
                    <a:lnTo>
                      <a:pt x="8730" y="3358"/>
                    </a:lnTo>
                    <a:lnTo>
                      <a:pt x="8769" y="3318"/>
                    </a:lnTo>
                    <a:lnTo>
                      <a:pt x="8769" y="3239"/>
                    </a:lnTo>
                    <a:lnTo>
                      <a:pt x="8730" y="320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6"/>
              <p:cNvSpPr/>
              <p:nvPr/>
            </p:nvSpPr>
            <p:spPr>
              <a:xfrm>
                <a:off x="382300" y="1775650"/>
                <a:ext cx="220225" cy="84950"/>
              </a:xfrm>
              <a:custGeom>
                <a:avLst/>
                <a:gdLst/>
                <a:ahLst/>
                <a:cxnLst/>
                <a:rect l="l" t="t" r="r" b="b"/>
                <a:pathLst>
                  <a:path w="8809" h="3398" extrusionOk="0">
                    <a:moveTo>
                      <a:pt x="79" y="1"/>
                    </a:moveTo>
                    <a:lnTo>
                      <a:pt x="0" y="80"/>
                    </a:lnTo>
                    <a:lnTo>
                      <a:pt x="40" y="159"/>
                    </a:lnTo>
                    <a:lnTo>
                      <a:pt x="79" y="198"/>
                    </a:lnTo>
                    <a:lnTo>
                      <a:pt x="8651" y="3398"/>
                    </a:lnTo>
                    <a:lnTo>
                      <a:pt x="8769" y="3398"/>
                    </a:lnTo>
                    <a:lnTo>
                      <a:pt x="8809" y="3358"/>
                    </a:lnTo>
                    <a:lnTo>
                      <a:pt x="8809" y="3279"/>
                    </a:lnTo>
                    <a:lnTo>
                      <a:pt x="8730" y="3200"/>
                    </a:ln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6"/>
              <p:cNvSpPr/>
              <p:nvPr/>
            </p:nvSpPr>
            <p:spPr>
              <a:xfrm>
                <a:off x="367475" y="1817125"/>
                <a:ext cx="219250" cy="84950"/>
              </a:xfrm>
              <a:custGeom>
                <a:avLst/>
                <a:gdLst/>
                <a:ahLst/>
                <a:cxnLst/>
                <a:rect l="l" t="t" r="r" b="b"/>
                <a:pathLst>
                  <a:path w="8770" h="3398" extrusionOk="0">
                    <a:moveTo>
                      <a:pt x="40" y="1"/>
                    </a:moveTo>
                    <a:lnTo>
                      <a:pt x="1" y="40"/>
                    </a:lnTo>
                    <a:lnTo>
                      <a:pt x="1" y="119"/>
                    </a:lnTo>
                    <a:lnTo>
                      <a:pt x="80" y="198"/>
                    </a:lnTo>
                    <a:lnTo>
                      <a:pt x="8651" y="3398"/>
                    </a:lnTo>
                    <a:lnTo>
                      <a:pt x="8691" y="3398"/>
                    </a:lnTo>
                    <a:lnTo>
                      <a:pt x="8730" y="3358"/>
                    </a:lnTo>
                    <a:lnTo>
                      <a:pt x="8770" y="3319"/>
                    </a:lnTo>
                    <a:lnTo>
                      <a:pt x="8770" y="3240"/>
                    </a:lnTo>
                    <a:lnTo>
                      <a:pt x="8730" y="320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6"/>
              <p:cNvSpPr/>
              <p:nvPr/>
            </p:nvSpPr>
            <p:spPr>
              <a:xfrm>
                <a:off x="352675" y="1857625"/>
                <a:ext cx="219250" cy="84950"/>
              </a:xfrm>
              <a:custGeom>
                <a:avLst/>
                <a:gdLst/>
                <a:ahLst/>
                <a:cxnLst/>
                <a:rect l="l" t="t" r="r" b="b"/>
                <a:pathLst>
                  <a:path w="8770" h="3398" extrusionOk="0">
                    <a:moveTo>
                      <a:pt x="40" y="0"/>
                    </a:moveTo>
                    <a:lnTo>
                      <a:pt x="0" y="79"/>
                    </a:lnTo>
                    <a:lnTo>
                      <a:pt x="0" y="158"/>
                    </a:lnTo>
                    <a:lnTo>
                      <a:pt x="40" y="198"/>
                    </a:lnTo>
                    <a:lnTo>
                      <a:pt x="8611" y="3397"/>
                    </a:lnTo>
                    <a:lnTo>
                      <a:pt x="8730" y="3397"/>
                    </a:lnTo>
                    <a:lnTo>
                      <a:pt x="8769" y="3358"/>
                    </a:lnTo>
                    <a:lnTo>
                      <a:pt x="8769" y="3279"/>
                    </a:lnTo>
                    <a:lnTo>
                      <a:pt x="8690" y="320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6"/>
              <p:cNvSpPr/>
              <p:nvPr/>
            </p:nvSpPr>
            <p:spPr>
              <a:xfrm>
                <a:off x="336875" y="1899100"/>
                <a:ext cx="219250" cy="84950"/>
              </a:xfrm>
              <a:custGeom>
                <a:avLst/>
                <a:gdLst/>
                <a:ahLst/>
                <a:cxnLst/>
                <a:rect l="l" t="t" r="r" b="b"/>
                <a:pathLst>
                  <a:path w="8770" h="3398" extrusionOk="0">
                    <a:moveTo>
                      <a:pt x="40" y="0"/>
                    </a:moveTo>
                    <a:lnTo>
                      <a:pt x="0" y="40"/>
                    </a:lnTo>
                    <a:lnTo>
                      <a:pt x="0" y="119"/>
                    </a:lnTo>
                    <a:lnTo>
                      <a:pt x="79" y="198"/>
                    </a:lnTo>
                    <a:lnTo>
                      <a:pt x="8651" y="3397"/>
                    </a:lnTo>
                    <a:lnTo>
                      <a:pt x="8730" y="3397"/>
                    </a:lnTo>
                    <a:lnTo>
                      <a:pt x="8769" y="3318"/>
                    </a:lnTo>
                    <a:lnTo>
                      <a:pt x="8769" y="3239"/>
                    </a:lnTo>
                    <a:lnTo>
                      <a:pt x="8730" y="320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6"/>
              <p:cNvSpPr/>
              <p:nvPr/>
            </p:nvSpPr>
            <p:spPr>
              <a:xfrm>
                <a:off x="322050" y="1939575"/>
                <a:ext cx="219250" cy="85950"/>
              </a:xfrm>
              <a:custGeom>
                <a:avLst/>
                <a:gdLst/>
                <a:ahLst/>
                <a:cxnLst/>
                <a:rect l="l" t="t" r="r" b="b"/>
                <a:pathLst>
                  <a:path w="8770" h="3438" extrusionOk="0">
                    <a:moveTo>
                      <a:pt x="40" y="1"/>
                    </a:moveTo>
                    <a:lnTo>
                      <a:pt x="1" y="80"/>
                    </a:lnTo>
                    <a:lnTo>
                      <a:pt x="1" y="159"/>
                    </a:lnTo>
                    <a:lnTo>
                      <a:pt x="40" y="198"/>
                    </a:lnTo>
                    <a:lnTo>
                      <a:pt x="8612" y="3398"/>
                    </a:lnTo>
                    <a:lnTo>
                      <a:pt x="8651" y="3437"/>
                    </a:lnTo>
                    <a:lnTo>
                      <a:pt x="8730" y="3398"/>
                    </a:lnTo>
                    <a:lnTo>
                      <a:pt x="8770" y="3358"/>
                    </a:lnTo>
                    <a:lnTo>
                      <a:pt x="8770" y="3279"/>
                    </a:lnTo>
                    <a:lnTo>
                      <a:pt x="8691" y="320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6"/>
              <p:cNvSpPr/>
              <p:nvPr/>
            </p:nvSpPr>
            <p:spPr>
              <a:xfrm>
                <a:off x="455375" y="1523825"/>
                <a:ext cx="62225" cy="50400"/>
              </a:xfrm>
              <a:custGeom>
                <a:avLst/>
                <a:gdLst/>
                <a:ahLst/>
                <a:cxnLst/>
                <a:rect l="l" t="t" r="r" b="b"/>
                <a:pathLst>
                  <a:path w="2489" h="2016" extrusionOk="0">
                    <a:moveTo>
                      <a:pt x="1027" y="1"/>
                    </a:moveTo>
                    <a:lnTo>
                      <a:pt x="830" y="40"/>
                    </a:lnTo>
                    <a:lnTo>
                      <a:pt x="632" y="120"/>
                    </a:lnTo>
                    <a:lnTo>
                      <a:pt x="474" y="238"/>
                    </a:lnTo>
                    <a:lnTo>
                      <a:pt x="316" y="396"/>
                    </a:lnTo>
                    <a:lnTo>
                      <a:pt x="158" y="554"/>
                    </a:lnTo>
                    <a:lnTo>
                      <a:pt x="79" y="752"/>
                    </a:lnTo>
                    <a:lnTo>
                      <a:pt x="0" y="949"/>
                    </a:lnTo>
                    <a:lnTo>
                      <a:pt x="0" y="1186"/>
                    </a:lnTo>
                    <a:lnTo>
                      <a:pt x="0" y="1384"/>
                    </a:lnTo>
                    <a:lnTo>
                      <a:pt x="40" y="1621"/>
                    </a:lnTo>
                    <a:lnTo>
                      <a:pt x="119" y="1818"/>
                    </a:lnTo>
                    <a:lnTo>
                      <a:pt x="237" y="1976"/>
                    </a:lnTo>
                    <a:lnTo>
                      <a:pt x="316" y="2016"/>
                    </a:lnTo>
                    <a:lnTo>
                      <a:pt x="356" y="2016"/>
                    </a:lnTo>
                    <a:lnTo>
                      <a:pt x="395" y="1937"/>
                    </a:lnTo>
                    <a:lnTo>
                      <a:pt x="395" y="1858"/>
                    </a:lnTo>
                    <a:lnTo>
                      <a:pt x="316" y="1700"/>
                    </a:lnTo>
                    <a:lnTo>
                      <a:pt x="237" y="1542"/>
                    </a:lnTo>
                    <a:lnTo>
                      <a:pt x="198" y="1384"/>
                    </a:lnTo>
                    <a:lnTo>
                      <a:pt x="198" y="1186"/>
                    </a:lnTo>
                    <a:lnTo>
                      <a:pt x="237" y="1028"/>
                    </a:lnTo>
                    <a:lnTo>
                      <a:pt x="277" y="831"/>
                    </a:lnTo>
                    <a:lnTo>
                      <a:pt x="356" y="673"/>
                    </a:lnTo>
                    <a:lnTo>
                      <a:pt x="474" y="554"/>
                    </a:lnTo>
                    <a:lnTo>
                      <a:pt x="593" y="436"/>
                    </a:lnTo>
                    <a:lnTo>
                      <a:pt x="751" y="317"/>
                    </a:lnTo>
                    <a:lnTo>
                      <a:pt x="909" y="238"/>
                    </a:lnTo>
                    <a:lnTo>
                      <a:pt x="1067" y="199"/>
                    </a:lnTo>
                    <a:lnTo>
                      <a:pt x="1422" y="199"/>
                    </a:lnTo>
                    <a:lnTo>
                      <a:pt x="1620" y="238"/>
                    </a:lnTo>
                    <a:lnTo>
                      <a:pt x="1778" y="317"/>
                    </a:lnTo>
                    <a:lnTo>
                      <a:pt x="1896" y="436"/>
                    </a:lnTo>
                    <a:lnTo>
                      <a:pt x="2054" y="554"/>
                    </a:lnTo>
                    <a:lnTo>
                      <a:pt x="2133" y="712"/>
                    </a:lnTo>
                    <a:lnTo>
                      <a:pt x="2212" y="870"/>
                    </a:lnTo>
                    <a:lnTo>
                      <a:pt x="2252" y="1028"/>
                    </a:lnTo>
                    <a:lnTo>
                      <a:pt x="2291" y="1226"/>
                    </a:lnTo>
                    <a:lnTo>
                      <a:pt x="2291" y="1384"/>
                    </a:lnTo>
                    <a:lnTo>
                      <a:pt x="2252" y="1581"/>
                    </a:lnTo>
                    <a:lnTo>
                      <a:pt x="2252" y="1660"/>
                    </a:lnTo>
                    <a:lnTo>
                      <a:pt x="2291" y="1700"/>
                    </a:lnTo>
                    <a:lnTo>
                      <a:pt x="2370" y="1700"/>
                    </a:lnTo>
                    <a:lnTo>
                      <a:pt x="2449" y="1660"/>
                    </a:lnTo>
                    <a:lnTo>
                      <a:pt x="2489" y="1423"/>
                    </a:lnTo>
                    <a:lnTo>
                      <a:pt x="2489" y="1226"/>
                    </a:lnTo>
                    <a:lnTo>
                      <a:pt x="2489" y="989"/>
                    </a:lnTo>
                    <a:lnTo>
                      <a:pt x="2410" y="791"/>
                    </a:lnTo>
                    <a:lnTo>
                      <a:pt x="2331" y="594"/>
                    </a:lnTo>
                    <a:lnTo>
                      <a:pt x="2212" y="436"/>
                    </a:lnTo>
                    <a:lnTo>
                      <a:pt x="2054" y="278"/>
                    </a:lnTo>
                    <a:lnTo>
                      <a:pt x="1857" y="159"/>
                    </a:lnTo>
                    <a:lnTo>
                      <a:pt x="1659" y="40"/>
                    </a:lnTo>
                    <a:lnTo>
                      <a:pt x="14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36"/>
              <p:cNvSpPr/>
              <p:nvPr/>
            </p:nvSpPr>
            <p:spPr>
              <a:xfrm>
                <a:off x="491900" y="1537675"/>
                <a:ext cx="63225" cy="50375"/>
              </a:xfrm>
              <a:custGeom>
                <a:avLst/>
                <a:gdLst/>
                <a:ahLst/>
                <a:cxnLst/>
                <a:rect l="l" t="t" r="r" b="b"/>
                <a:pathLst>
                  <a:path w="2529" h="2015" extrusionOk="0">
                    <a:moveTo>
                      <a:pt x="1067" y="0"/>
                    </a:moveTo>
                    <a:lnTo>
                      <a:pt x="870" y="40"/>
                    </a:lnTo>
                    <a:lnTo>
                      <a:pt x="672" y="119"/>
                    </a:lnTo>
                    <a:lnTo>
                      <a:pt x="475" y="237"/>
                    </a:lnTo>
                    <a:lnTo>
                      <a:pt x="317" y="395"/>
                    </a:lnTo>
                    <a:lnTo>
                      <a:pt x="198" y="553"/>
                    </a:lnTo>
                    <a:lnTo>
                      <a:pt x="80" y="751"/>
                    </a:lnTo>
                    <a:lnTo>
                      <a:pt x="40" y="948"/>
                    </a:lnTo>
                    <a:lnTo>
                      <a:pt x="1" y="1185"/>
                    </a:lnTo>
                    <a:lnTo>
                      <a:pt x="1" y="1383"/>
                    </a:lnTo>
                    <a:lnTo>
                      <a:pt x="40" y="1620"/>
                    </a:lnTo>
                    <a:lnTo>
                      <a:pt x="119" y="1817"/>
                    </a:lnTo>
                    <a:lnTo>
                      <a:pt x="238" y="1975"/>
                    </a:lnTo>
                    <a:lnTo>
                      <a:pt x="317" y="2015"/>
                    </a:lnTo>
                    <a:lnTo>
                      <a:pt x="396" y="2015"/>
                    </a:lnTo>
                    <a:lnTo>
                      <a:pt x="435" y="1936"/>
                    </a:lnTo>
                    <a:lnTo>
                      <a:pt x="396" y="1857"/>
                    </a:lnTo>
                    <a:lnTo>
                      <a:pt x="317" y="1699"/>
                    </a:lnTo>
                    <a:lnTo>
                      <a:pt x="238" y="1541"/>
                    </a:lnTo>
                    <a:lnTo>
                      <a:pt x="238" y="1383"/>
                    </a:lnTo>
                    <a:lnTo>
                      <a:pt x="198" y="1185"/>
                    </a:lnTo>
                    <a:lnTo>
                      <a:pt x="238" y="1027"/>
                    </a:lnTo>
                    <a:lnTo>
                      <a:pt x="277" y="830"/>
                    </a:lnTo>
                    <a:lnTo>
                      <a:pt x="356" y="672"/>
                    </a:lnTo>
                    <a:lnTo>
                      <a:pt x="475" y="553"/>
                    </a:lnTo>
                    <a:lnTo>
                      <a:pt x="593" y="395"/>
                    </a:lnTo>
                    <a:lnTo>
                      <a:pt x="751" y="316"/>
                    </a:lnTo>
                    <a:lnTo>
                      <a:pt x="909" y="237"/>
                    </a:lnTo>
                    <a:lnTo>
                      <a:pt x="1107" y="198"/>
                    </a:lnTo>
                    <a:lnTo>
                      <a:pt x="1462" y="198"/>
                    </a:lnTo>
                    <a:lnTo>
                      <a:pt x="1620" y="237"/>
                    </a:lnTo>
                    <a:lnTo>
                      <a:pt x="1778" y="316"/>
                    </a:lnTo>
                    <a:lnTo>
                      <a:pt x="1936" y="435"/>
                    </a:lnTo>
                    <a:lnTo>
                      <a:pt x="2055" y="553"/>
                    </a:lnTo>
                    <a:lnTo>
                      <a:pt x="2173" y="711"/>
                    </a:lnTo>
                    <a:lnTo>
                      <a:pt x="2213" y="869"/>
                    </a:lnTo>
                    <a:lnTo>
                      <a:pt x="2292" y="1027"/>
                    </a:lnTo>
                    <a:lnTo>
                      <a:pt x="2292" y="1225"/>
                    </a:lnTo>
                    <a:lnTo>
                      <a:pt x="2292" y="1383"/>
                    </a:lnTo>
                    <a:lnTo>
                      <a:pt x="2252" y="1580"/>
                    </a:lnTo>
                    <a:lnTo>
                      <a:pt x="2252" y="1659"/>
                    </a:lnTo>
                    <a:lnTo>
                      <a:pt x="2331" y="1699"/>
                    </a:lnTo>
                    <a:lnTo>
                      <a:pt x="2410" y="1699"/>
                    </a:lnTo>
                    <a:lnTo>
                      <a:pt x="2450" y="1620"/>
                    </a:lnTo>
                    <a:lnTo>
                      <a:pt x="2489" y="1422"/>
                    </a:lnTo>
                    <a:lnTo>
                      <a:pt x="2529" y="1225"/>
                    </a:lnTo>
                    <a:lnTo>
                      <a:pt x="2489" y="988"/>
                    </a:lnTo>
                    <a:lnTo>
                      <a:pt x="2410" y="790"/>
                    </a:lnTo>
                    <a:lnTo>
                      <a:pt x="2331" y="593"/>
                    </a:lnTo>
                    <a:lnTo>
                      <a:pt x="2213" y="435"/>
                    </a:lnTo>
                    <a:lnTo>
                      <a:pt x="2055" y="277"/>
                    </a:lnTo>
                    <a:lnTo>
                      <a:pt x="1897" y="158"/>
                    </a:lnTo>
                    <a:lnTo>
                      <a:pt x="1699" y="40"/>
                    </a:lnTo>
                    <a:lnTo>
                      <a:pt x="15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6"/>
              <p:cNvSpPr/>
              <p:nvPr/>
            </p:nvSpPr>
            <p:spPr>
              <a:xfrm>
                <a:off x="529425" y="1551500"/>
                <a:ext cx="62250" cy="50375"/>
              </a:xfrm>
              <a:custGeom>
                <a:avLst/>
                <a:gdLst/>
                <a:ahLst/>
                <a:cxnLst/>
                <a:rect l="l" t="t" r="r" b="b"/>
                <a:pathLst>
                  <a:path w="2490" h="2015" extrusionOk="0">
                    <a:moveTo>
                      <a:pt x="1028" y="0"/>
                    </a:moveTo>
                    <a:lnTo>
                      <a:pt x="830" y="40"/>
                    </a:lnTo>
                    <a:lnTo>
                      <a:pt x="633" y="119"/>
                    </a:lnTo>
                    <a:lnTo>
                      <a:pt x="435" y="237"/>
                    </a:lnTo>
                    <a:lnTo>
                      <a:pt x="277" y="395"/>
                    </a:lnTo>
                    <a:lnTo>
                      <a:pt x="159" y="553"/>
                    </a:lnTo>
                    <a:lnTo>
                      <a:pt x="80" y="751"/>
                    </a:lnTo>
                    <a:lnTo>
                      <a:pt x="1" y="948"/>
                    </a:lnTo>
                    <a:lnTo>
                      <a:pt x="1" y="1185"/>
                    </a:lnTo>
                    <a:lnTo>
                      <a:pt x="1" y="1383"/>
                    </a:lnTo>
                    <a:lnTo>
                      <a:pt x="40" y="1620"/>
                    </a:lnTo>
                    <a:lnTo>
                      <a:pt x="119" y="1817"/>
                    </a:lnTo>
                    <a:lnTo>
                      <a:pt x="198" y="1975"/>
                    </a:lnTo>
                    <a:lnTo>
                      <a:pt x="317" y="2015"/>
                    </a:lnTo>
                    <a:lnTo>
                      <a:pt x="356" y="2015"/>
                    </a:lnTo>
                    <a:lnTo>
                      <a:pt x="396" y="1936"/>
                    </a:lnTo>
                    <a:lnTo>
                      <a:pt x="396" y="1857"/>
                    </a:lnTo>
                    <a:lnTo>
                      <a:pt x="277" y="1699"/>
                    </a:lnTo>
                    <a:lnTo>
                      <a:pt x="238" y="1541"/>
                    </a:lnTo>
                    <a:lnTo>
                      <a:pt x="198" y="1383"/>
                    </a:lnTo>
                    <a:lnTo>
                      <a:pt x="198" y="1185"/>
                    </a:lnTo>
                    <a:lnTo>
                      <a:pt x="198" y="1027"/>
                    </a:lnTo>
                    <a:lnTo>
                      <a:pt x="277" y="830"/>
                    </a:lnTo>
                    <a:lnTo>
                      <a:pt x="356" y="672"/>
                    </a:lnTo>
                    <a:lnTo>
                      <a:pt x="435" y="514"/>
                    </a:lnTo>
                    <a:lnTo>
                      <a:pt x="593" y="395"/>
                    </a:lnTo>
                    <a:lnTo>
                      <a:pt x="712" y="316"/>
                    </a:lnTo>
                    <a:lnTo>
                      <a:pt x="909" y="237"/>
                    </a:lnTo>
                    <a:lnTo>
                      <a:pt x="1067" y="198"/>
                    </a:lnTo>
                    <a:lnTo>
                      <a:pt x="1423" y="198"/>
                    </a:lnTo>
                    <a:lnTo>
                      <a:pt x="1581" y="237"/>
                    </a:lnTo>
                    <a:lnTo>
                      <a:pt x="1778" y="316"/>
                    </a:lnTo>
                    <a:lnTo>
                      <a:pt x="1897" y="435"/>
                    </a:lnTo>
                    <a:lnTo>
                      <a:pt x="2015" y="553"/>
                    </a:lnTo>
                    <a:lnTo>
                      <a:pt x="2134" y="711"/>
                    </a:lnTo>
                    <a:lnTo>
                      <a:pt x="2213" y="869"/>
                    </a:lnTo>
                    <a:lnTo>
                      <a:pt x="2252" y="1027"/>
                    </a:lnTo>
                    <a:lnTo>
                      <a:pt x="2292" y="1225"/>
                    </a:lnTo>
                    <a:lnTo>
                      <a:pt x="2252" y="1383"/>
                    </a:lnTo>
                    <a:lnTo>
                      <a:pt x="2213" y="1580"/>
                    </a:lnTo>
                    <a:lnTo>
                      <a:pt x="2252" y="1659"/>
                    </a:lnTo>
                    <a:lnTo>
                      <a:pt x="2292" y="1699"/>
                    </a:lnTo>
                    <a:lnTo>
                      <a:pt x="2371" y="1699"/>
                    </a:lnTo>
                    <a:lnTo>
                      <a:pt x="2410" y="1620"/>
                    </a:lnTo>
                    <a:lnTo>
                      <a:pt x="2489" y="1422"/>
                    </a:lnTo>
                    <a:lnTo>
                      <a:pt x="2489" y="1225"/>
                    </a:lnTo>
                    <a:lnTo>
                      <a:pt x="2450" y="988"/>
                    </a:lnTo>
                    <a:lnTo>
                      <a:pt x="2410" y="790"/>
                    </a:lnTo>
                    <a:lnTo>
                      <a:pt x="2292" y="593"/>
                    </a:lnTo>
                    <a:lnTo>
                      <a:pt x="2173" y="435"/>
                    </a:lnTo>
                    <a:lnTo>
                      <a:pt x="2055" y="277"/>
                    </a:lnTo>
                    <a:lnTo>
                      <a:pt x="1857" y="158"/>
                    </a:lnTo>
                    <a:lnTo>
                      <a:pt x="1660" y="40"/>
                    </a:lnTo>
                    <a:lnTo>
                      <a:pt x="14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6"/>
              <p:cNvSpPr/>
              <p:nvPr/>
            </p:nvSpPr>
            <p:spPr>
              <a:xfrm>
                <a:off x="565975" y="1565325"/>
                <a:ext cx="62225" cy="50375"/>
              </a:xfrm>
              <a:custGeom>
                <a:avLst/>
                <a:gdLst/>
                <a:ahLst/>
                <a:cxnLst/>
                <a:rect l="l" t="t" r="r" b="b"/>
                <a:pathLst>
                  <a:path w="2489" h="2015" extrusionOk="0">
                    <a:moveTo>
                      <a:pt x="1067" y="0"/>
                    </a:moveTo>
                    <a:lnTo>
                      <a:pt x="830" y="40"/>
                    </a:lnTo>
                    <a:lnTo>
                      <a:pt x="632" y="119"/>
                    </a:lnTo>
                    <a:lnTo>
                      <a:pt x="474" y="237"/>
                    </a:lnTo>
                    <a:lnTo>
                      <a:pt x="316" y="395"/>
                    </a:lnTo>
                    <a:lnTo>
                      <a:pt x="198" y="553"/>
                    </a:lnTo>
                    <a:lnTo>
                      <a:pt x="79" y="751"/>
                    </a:lnTo>
                    <a:lnTo>
                      <a:pt x="40" y="948"/>
                    </a:lnTo>
                    <a:lnTo>
                      <a:pt x="0" y="1185"/>
                    </a:lnTo>
                    <a:lnTo>
                      <a:pt x="0" y="1383"/>
                    </a:lnTo>
                    <a:lnTo>
                      <a:pt x="40" y="1580"/>
                    </a:lnTo>
                    <a:lnTo>
                      <a:pt x="119" y="1817"/>
                    </a:lnTo>
                    <a:lnTo>
                      <a:pt x="237" y="1975"/>
                    </a:lnTo>
                    <a:lnTo>
                      <a:pt x="316" y="2015"/>
                    </a:lnTo>
                    <a:lnTo>
                      <a:pt x="395" y="2015"/>
                    </a:lnTo>
                    <a:lnTo>
                      <a:pt x="435" y="1936"/>
                    </a:lnTo>
                    <a:lnTo>
                      <a:pt x="395" y="1857"/>
                    </a:lnTo>
                    <a:lnTo>
                      <a:pt x="316" y="1699"/>
                    </a:lnTo>
                    <a:lnTo>
                      <a:pt x="237" y="1541"/>
                    </a:lnTo>
                    <a:lnTo>
                      <a:pt x="198" y="1343"/>
                    </a:lnTo>
                    <a:lnTo>
                      <a:pt x="198" y="1185"/>
                    </a:lnTo>
                    <a:lnTo>
                      <a:pt x="237" y="988"/>
                    </a:lnTo>
                    <a:lnTo>
                      <a:pt x="277" y="830"/>
                    </a:lnTo>
                    <a:lnTo>
                      <a:pt x="356" y="672"/>
                    </a:lnTo>
                    <a:lnTo>
                      <a:pt x="474" y="514"/>
                    </a:lnTo>
                    <a:lnTo>
                      <a:pt x="593" y="395"/>
                    </a:lnTo>
                    <a:lnTo>
                      <a:pt x="751" y="316"/>
                    </a:lnTo>
                    <a:lnTo>
                      <a:pt x="909" y="237"/>
                    </a:lnTo>
                    <a:lnTo>
                      <a:pt x="1067" y="198"/>
                    </a:lnTo>
                    <a:lnTo>
                      <a:pt x="1422" y="198"/>
                    </a:lnTo>
                    <a:lnTo>
                      <a:pt x="1620" y="237"/>
                    </a:lnTo>
                    <a:lnTo>
                      <a:pt x="1778" y="316"/>
                    </a:lnTo>
                    <a:lnTo>
                      <a:pt x="1936" y="435"/>
                    </a:lnTo>
                    <a:lnTo>
                      <a:pt x="2054" y="553"/>
                    </a:lnTo>
                    <a:lnTo>
                      <a:pt x="2133" y="711"/>
                    </a:lnTo>
                    <a:lnTo>
                      <a:pt x="2212" y="869"/>
                    </a:lnTo>
                    <a:lnTo>
                      <a:pt x="2291" y="1027"/>
                    </a:lnTo>
                    <a:lnTo>
                      <a:pt x="2291" y="1225"/>
                    </a:lnTo>
                    <a:lnTo>
                      <a:pt x="2291" y="1383"/>
                    </a:lnTo>
                    <a:lnTo>
                      <a:pt x="2252" y="1580"/>
                    </a:lnTo>
                    <a:lnTo>
                      <a:pt x="2252" y="1659"/>
                    </a:lnTo>
                    <a:lnTo>
                      <a:pt x="2291" y="1699"/>
                    </a:lnTo>
                    <a:lnTo>
                      <a:pt x="2410" y="1699"/>
                    </a:lnTo>
                    <a:lnTo>
                      <a:pt x="2449" y="1620"/>
                    </a:lnTo>
                    <a:lnTo>
                      <a:pt x="2489" y="1422"/>
                    </a:lnTo>
                    <a:lnTo>
                      <a:pt x="2489" y="1225"/>
                    </a:lnTo>
                    <a:lnTo>
                      <a:pt x="2489" y="988"/>
                    </a:lnTo>
                    <a:lnTo>
                      <a:pt x="2410" y="790"/>
                    </a:lnTo>
                    <a:lnTo>
                      <a:pt x="2331" y="593"/>
                    </a:lnTo>
                    <a:lnTo>
                      <a:pt x="2212" y="435"/>
                    </a:lnTo>
                    <a:lnTo>
                      <a:pt x="2054" y="277"/>
                    </a:lnTo>
                    <a:lnTo>
                      <a:pt x="1896" y="158"/>
                    </a:lnTo>
                    <a:lnTo>
                      <a:pt x="1699" y="40"/>
                    </a:lnTo>
                    <a:lnTo>
                      <a:pt x="14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6"/>
              <p:cNvSpPr/>
              <p:nvPr/>
            </p:nvSpPr>
            <p:spPr>
              <a:xfrm>
                <a:off x="602500" y="1578150"/>
                <a:ext cx="63225" cy="51375"/>
              </a:xfrm>
              <a:custGeom>
                <a:avLst/>
                <a:gdLst/>
                <a:ahLst/>
                <a:cxnLst/>
                <a:rect l="l" t="t" r="r" b="b"/>
                <a:pathLst>
                  <a:path w="2529" h="2055" extrusionOk="0">
                    <a:moveTo>
                      <a:pt x="1265" y="1"/>
                    </a:moveTo>
                    <a:lnTo>
                      <a:pt x="1067" y="40"/>
                    </a:lnTo>
                    <a:lnTo>
                      <a:pt x="870" y="80"/>
                    </a:lnTo>
                    <a:lnTo>
                      <a:pt x="672" y="159"/>
                    </a:lnTo>
                    <a:lnTo>
                      <a:pt x="475" y="277"/>
                    </a:lnTo>
                    <a:lnTo>
                      <a:pt x="317" y="435"/>
                    </a:lnTo>
                    <a:lnTo>
                      <a:pt x="198" y="593"/>
                    </a:lnTo>
                    <a:lnTo>
                      <a:pt x="119" y="791"/>
                    </a:lnTo>
                    <a:lnTo>
                      <a:pt x="40" y="988"/>
                    </a:lnTo>
                    <a:lnTo>
                      <a:pt x="1" y="1225"/>
                    </a:lnTo>
                    <a:lnTo>
                      <a:pt x="1" y="1423"/>
                    </a:lnTo>
                    <a:lnTo>
                      <a:pt x="80" y="1620"/>
                    </a:lnTo>
                    <a:lnTo>
                      <a:pt x="119" y="1818"/>
                    </a:lnTo>
                    <a:lnTo>
                      <a:pt x="238" y="2015"/>
                    </a:lnTo>
                    <a:lnTo>
                      <a:pt x="317" y="2055"/>
                    </a:lnTo>
                    <a:lnTo>
                      <a:pt x="396" y="2055"/>
                    </a:lnTo>
                    <a:lnTo>
                      <a:pt x="435" y="1976"/>
                    </a:lnTo>
                    <a:lnTo>
                      <a:pt x="435" y="1897"/>
                    </a:lnTo>
                    <a:lnTo>
                      <a:pt x="317" y="1739"/>
                    </a:lnTo>
                    <a:lnTo>
                      <a:pt x="277" y="1581"/>
                    </a:lnTo>
                    <a:lnTo>
                      <a:pt x="238" y="1383"/>
                    </a:lnTo>
                    <a:lnTo>
                      <a:pt x="238" y="1225"/>
                    </a:lnTo>
                    <a:lnTo>
                      <a:pt x="238" y="1028"/>
                    </a:lnTo>
                    <a:lnTo>
                      <a:pt x="277" y="870"/>
                    </a:lnTo>
                    <a:lnTo>
                      <a:pt x="356" y="712"/>
                    </a:lnTo>
                    <a:lnTo>
                      <a:pt x="475" y="554"/>
                    </a:lnTo>
                    <a:lnTo>
                      <a:pt x="593" y="435"/>
                    </a:lnTo>
                    <a:lnTo>
                      <a:pt x="751" y="356"/>
                    </a:lnTo>
                    <a:lnTo>
                      <a:pt x="909" y="277"/>
                    </a:lnTo>
                    <a:lnTo>
                      <a:pt x="1107" y="238"/>
                    </a:lnTo>
                    <a:lnTo>
                      <a:pt x="1462" y="238"/>
                    </a:lnTo>
                    <a:lnTo>
                      <a:pt x="1620" y="277"/>
                    </a:lnTo>
                    <a:lnTo>
                      <a:pt x="1778" y="356"/>
                    </a:lnTo>
                    <a:lnTo>
                      <a:pt x="1936" y="475"/>
                    </a:lnTo>
                    <a:lnTo>
                      <a:pt x="2055" y="593"/>
                    </a:lnTo>
                    <a:lnTo>
                      <a:pt x="2173" y="751"/>
                    </a:lnTo>
                    <a:lnTo>
                      <a:pt x="2252" y="909"/>
                    </a:lnTo>
                    <a:lnTo>
                      <a:pt x="2292" y="1067"/>
                    </a:lnTo>
                    <a:lnTo>
                      <a:pt x="2292" y="1265"/>
                    </a:lnTo>
                    <a:lnTo>
                      <a:pt x="2292" y="1423"/>
                    </a:lnTo>
                    <a:lnTo>
                      <a:pt x="2252" y="1620"/>
                    </a:lnTo>
                    <a:lnTo>
                      <a:pt x="2252" y="1699"/>
                    </a:lnTo>
                    <a:lnTo>
                      <a:pt x="2331" y="1739"/>
                    </a:lnTo>
                    <a:lnTo>
                      <a:pt x="2410" y="1739"/>
                    </a:lnTo>
                    <a:lnTo>
                      <a:pt x="2450" y="1660"/>
                    </a:lnTo>
                    <a:lnTo>
                      <a:pt x="2489" y="1462"/>
                    </a:lnTo>
                    <a:lnTo>
                      <a:pt x="2529" y="1265"/>
                    </a:lnTo>
                    <a:lnTo>
                      <a:pt x="2489" y="1028"/>
                    </a:lnTo>
                    <a:lnTo>
                      <a:pt x="2450" y="830"/>
                    </a:lnTo>
                    <a:lnTo>
                      <a:pt x="2331" y="633"/>
                    </a:lnTo>
                    <a:lnTo>
                      <a:pt x="2213" y="475"/>
                    </a:lnTo>
                    <a:lnTo>
                      <a:pt x="2055" y="317"/>
                    </a:lnTo>
                    <a:lnTo>
                      <a:pt x="1897" y="198"/>
                    </a:lnTo>
                    <a:lnTo>
                      <a:pt x="1699" y="80"/>
                    </a:lnTo>
                    <a:lnTo>
                      <a:pt x="1502" y="40"/>
                    </a:lnTo>
                    <a:lnTo>
                      <a:pt x="1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6"/>
              <p:cNvSpPr/>
              <p:nvPr/>
            </p:nvSpPr>
            <p:spPr>
              <a:xfrm>
                <a:off x="640025" y="1591975"/>
                <a:ext cx="62250" cy="51375"/>
              </a:xfrm>
              <a:custGeom>
                <a:avLst/>
                <a:gdLst/>
                <a:ahLst/>
                <a:cxnLst/>
                <a:rect l="l" t="t" r="r" b="b"/>
                <a:pathLst>
                  <a:path w="2490" h="2055" extrusionOk="0">
                    <a:moveTo>
                      <a:pt x="1265" y="1"/>
                    </a:moveTo>
                    <a:lnTo>
                      <a:pt x="1028" y="40"/>
                    </a:lnTo>
                    <a:lnTo>
                      <a:pt x="830" y="80"/>
                    </a:lnTo>
                    <a:lnTo>
                      <a:pt x="633" y="159"/>
                    </a:lnTo>
                    <a:lnTo>
                      <a:pt x="475" y="277"/>
                    </a:lnTo>
                    <a:lnTo>
                      <a:pt x="317" y="435"/>
                    </a:lnTo>
                    <a:lnTo>
                      <a:pt x="159" y="593"/>
                    </a:lnTo>
                    <a:lnTo>
                      <a:pt x="80" y="791"/>
                    </a:lnTo>
                    <a:lnTo>
                      <a:pt x="1" y="988"/>
                    </a:lnTo>
                    <a:lnTo>
                      <a:pt x="1" y="1225"/>
                    </a:lnTo>
                    <a:lnTo>
                      <a:pt x="1" y="1423"/>
                    </a:lnTo>
                    <a:lnTo>
                      <a:pt x="40" y="1620"/>
                    </a:lnTo>
                    <a:lnTo>
                      <a:pt x="119" y="1818"/>
                    </a:lnTo>
                    <a:lnTo>
                      <a:pt x="238" y="2015"/>
                    </a:lnTo>
                    <a:lnTo>
                      <a:pt x="317" y="2055"/>
                    </a:lnTo>
                    <a:lnTo>
                      <a:pt x="356" y="2055"/>
                    </a:lnTo>
                    <a:lnTo>
                      <a:pt x="396" y="1976"/>
                    </a:lnTo>
                    <a:lnTo>
                      <a:pt x="396" y="1897"/>
                    </a:lnTo>
                    <a:lnTo>
                      <a:pt x="317" y="1739"/>
                    </a:lnTo>
                    <a:lnTo>
                      <a:pt x="238" y="1581"/>
                    </a:lnTo>
                    <a:lnTo>
                      <a:pt x="198" y="1383"/>
                    </a:lnTo>
                    <a:lnTo>
                      <a:pt x="198" y="1225"/>
                    </a:lnTo>
                    <a:lnTo>
                      <a:pt x="238" y="1028"/>
                    </a:lnTo>
                    <a:lnTo>
                      <a:pt x="277" y="870"/>
                    </a:lnTo>
                    <a:lnTo>
                      <a:pt x="356" y="712"/>
                    </a:lnTo>
                    <a:lnTo>
                      <a:pt x="475" y="554"/>
                    </a:lnTo>
                    <a:lnTo>
                      <a:pt x="593" y="435"/>
                    </a:lnTo>
                    <a:lnTo>
                      <a:pt x="751" y="356"/>
                    </a:lnTo>
                    <a:lnTo>
                      <a:pt x="909" y="277"/>
                    </a:lnTo>
                    <a:lnTo>
                      <a:pt x="1067" y="238"/>
                    </a:lnTo>
                    <a:lnTo>
                      <a:pt x="1423" y="238"/>
                    </a:lnTo>
                    <a:lnTo>
                      <a:pt x="1620" y="277"/>
                    </a:lnTo>
                    <a:lnTo>
                      <a:pt x="1778" y="356"/>
                    </a:lnTo>
                    <a:lnTo>
                      <a:pt x="1897" y="475"/>
                    </a:lnTo>
                    <a:lnTo>
                      <a:pt x="2055" y="593"/>
                    </a:lnTo>
                    <a:lnTo>
                      <a:pt x="2134" y="751"/>
                    </a:lnTo>
                    <a:lnTo>
                      <a:pt x="2213" y="909"/>
                    </a:lnTo>
                    <a:lnTo>
                      <a:pt x="2252" y="1067"/>
                    </a:lnTo>
                    <a:lnTo>
                      <a:pt x="2292" y="1265"/>
                    </a:lnTo>
                    <a:lnTo>
                      <a:pt x="2292" y="1423"/>
                    </a:lnTo>
                    <a:lnTo>
                      <a:pt x="2252" y="1620"/>
                    </a:lnTo>
                    <a:lnTo>
                      <a:pt x="2252" y="1699"/>
                    </a:lnTo>
                    <a:lnTo>
                      <a:pt x="2292" y="1739"/>
                    </a:lnTo>
                    <a:lnTo>
                      <a:pt x="2371" y="1739"/>
                    </a:lnTo>
                    <a:lnTo>
                      <a:pt x="2450" y="1660"/>
                    </a:lnTo>
                    <a:lnTo>
                      <a:pt x="2489" y="1462"/>
                    </a:lnTo>
                    <a:lnTo>
                      <a:pt x="2489" y="1265"/>
                    </a:lnTo>
                    <a:lnTo>
                      <a:pt x="2489" y="1028"/>
                    </a:lnTo>
                    <a:lnTo>
                      <a:pt x="2410" y="830"/>
                    </a:lnTo>
                    <a:lnTo>
                      <a:pt x="2331" y="633"/>
                    </a:lnTo>
                    <a:lnTo>
                      <a:pt x="2213" y="475"/>
                    </a:lnTo>
                    <a:lnTo>
                      <a:pt x="2055" y="317"/>
                    </a:lnTo>
                    <a:lnTo>
                      <a:pt x="1857" y="159"/>
                    </a:lnTo>
                    <a:lnTo>
                      <a:pt x="1660" y="80"/>
                    </a:lnTo>
                    <a:lnTo>
                      <a:pt x="1462" y="40"/>
                    </a:lnTo>
                    <a:lnTo>
                      <a:pt x="1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6"/>
              <p:cNvSpPr/>
              <p:nvPr/>
            </p:nvSpPr>
            <p:spPr>
              <a:xfrm>
                <a:off x="676575" y="1605800"/>
                <a:ext cx="63225" cy="51375"/>
              </a:xfrm>
              <a:custGeom>
                <a:avLst/>
                <a:gdLst/>
                <a:ahLst/>
                <a:cxnLst/>
                <a:rect l="l" t="t" r="r" b="b"/>
                <a:pathLst>
                  <a:path w="2529" h="2055" extrusionOk="0">
                    <a:moveTo>
                      <a:pt x="1264" y="1"/>
                    </a:moveTo>
                    <a:lnTo>
                      <a:pt x="1067" y="40"/>
                    </a:lnTo>
                    <a:lnTo>
                      <a:pt x="869" y="80"/>
                    </a:lnTo>
                    <a:lnTo>
                      <a:pt x="672" y="159"/>
                    </a:lnTo>
                    <a:lnTo>
                      <a:pt x="474" y="277"/>
                    </a:lnTo>
                    <a:lnTo>
                      <a:pt x="316" y="435"/>
                    </a:lnTo>
                    <a:lnTo>
                      <a:pt x="198" y="593"/>
                    </a:lnTo>
                    <a:lnTo>
                      <a:pt x="79" y="791"/>
                    </a:lnTo>
                    <a:lnTo>
                      <a:pt x="40" y="988"/>
                    </a:lnTo>
                    <a:lnTo>
                      <a:pt x="0" y="1225"/>
                    </a:lnTo>
                    <a:lnTo>
                      <a:pt x="0" y="1423"/>
                    </a:lnTo>
                    <a:lnTo>
                      <a:pt x="40" y="1620"/>
                    </a:lnTo>
                    <a:lnTo>
                      <a:pt x="119" y="1818"/>
                    </a:lnTo>
                    <a:lnTo>
                      <a:pt x="237" y="2015"/>
                    </a:lnTo>
                    <a:lnTo>
                      <a:pt x="316" y="2055"/>
                    </a:lnTo>
                    <a:lnTo>
                      <a:pt x="395" y="2055"/>
                    </a:lnTo>
                    <a:lnTo>
                      <a:pt x="435" y="1976"/>
                    </a:lnTo>
                    <a:lnTo>
                      <a:pt x="395" y="1897"/>
                    </a:lnTo>
                    <a:lnTo>
                      <a:pt x="316" y="1739"/>
                    </a:lnTo>
                    <a:lnTo>
                      <a:pt x="237" y="1581"/>
                    </a:lnTo>
                    <a:lnTo>
                      <a:pt x="237" y="1383"/>
                    </a:lnTo>
                    <a:lnTo>
                      <a:pt x="198" y="1225"/>
                    </a:lnTo>
                    <a:lnTo>
                      <a:pt x="237" y="1028"/>
                    </a:lnTo>
                    <a:lnTo>
                      <a:pt x="277" y="870"/>
                    </a:lnTo>
                    <a:lnTo>
                      <a:pt x="356" y="712"/>
                    </a:lnTo>
                    <a:lnTo>
                      <a:pt x="474" y="554"/>
                    </a:lnTo>
                    <a:lnTo>
                      <a:pt x="593" y="435"/>
                    </a:lnTo>
                    <a:lnTo>
                      <a:pt x="751" y="356"/>
                    </a:lnTo>
                    <a:lnTo>
                      <a:pt x="909" y="277"/>
                    </a:lnTo>
                    <a:lnTo>
                      <a:pt x="1106" y="238"/>
                    </a:lnTo>
                    <a:lnTo>
                      <a:pt x="1462" y="238"/>
                    </a:lnTo>
                    <a:lnTo>
                      <a:pt x="1620" y="277"/>
                    </a:lnTo>
                    <a:lnTo>
                      <a:pt x="1778" y="356"/>
                    </a:lnTo>
                    <a:lnTo>
                      <a:pt x="1936" y="475"/>
                    </a:lnTo>
                    <a:lnTo>
                      <a:pt x="2054" y="593"/>
                    </a:lnTo>
                    <a:lnTo>
                      <a:pt x="2173" y="751"/>
                    </a:lnTo>
                    <a:lnTo>
                      <a:pt x="2212" y="909"/>
                    </a:lnTo>
                    <a:lnTo>
                      <a:pt x="2291" y="1067"/>
                    </a:lnTo>
                    <a:lnTo>
                      <a:pt x="2291" y="1265"/>
                    </a:lnTo>
                    <a:lnTo>
                      <a:pt x="2291" y="1423"/>
                    </a:lnTo>
                    <a:lnTo>
                      <a:pt x="2252" y="1581"/>
                    </a:lnTo>
                    <a:lnTo>
                      <a:pt x="2252" y="1699"/>
                    </a:lnTo>
                    <a:lnTo>
                      <a:pt x="2331" y="1739"/>
                    </a:lnTo>
                    <a:lnTo>
                      <a:pt x="2410" y="1739"/>
                    </a:lnTo>
                    <a:lnTo>
                      <a:pt x="2449" y="1660"/>
                    </a:lnTo>
                    <a:lnTo>
                      <a:pt x="2489" y="1462"/>
                    </a:lnTo>
                    <a:lnTo>
                      <a:pt x="2528" y="1225"/>
                    </a:lnTo>
                    <a:lnTo>
                      <a:pt x="2489" y="1028"/>
                    </a:lnTo>
                    <a:lnTo>
                      <a:pt x="2410" y="830"/>
                    </a:lnTo>
                    <a:lnTo>
                      <a:pt x="2331" y="633"/>
                    </a:lnTo>
                    <a:lnTo>
                      <a:pt x="2212" y="435"/>
                    </a:lnTo>
                    <a:lnTo>
                      <a:pt x="2054" y="317"/>
                    </a:lnTo>
                    <a:lnTo>
                      <a:pt x="1896" y="159"/>
                    </a:lnTo>
                    <a:lnTo>
                      <a:pt x="1699" y="80"/>
                    </a:lnTo>
                    <a:lnTo>
                      <a:pt x="1501" y="40"/>
                    </a:lnTo>
                    <a:lnTo>
                      <a:pt x="1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36"/>
              <p:cNvSpPr/>
              <p:nvPr/>
            </p:nvSpPr>
            <p:spPr>
              <a:xfrm>
                <a:off x="557075" y="1646300"/>
                <a:ext cx="172850" cy="453300"/>
              </a:xfrm>
              <a:custGeom>
                <a:avLst/>
                <a:gdLst/>
                <a:ahLst/>
                <a:cxnLst/>
                <a:rect l="l" t="t" r="r" b="b"/>
                <a:pathLst>
                  <a:path w="6914" h="18132" extrusionOk="0">
                    <a:moveTo>
                      <a:pt x="6755" y="0"/>
                    </a:moveTo>
                    <a:lnTo>
                      <a:pt x="6716" y="40"/>
                    </a:lnTo>
                    <a:lnTo>
                      <a:pt x="1" y="17973"/>
                    </a:lnTo>
                    <a:lnTo>
                      <a:pt x="1" y="18052"/>
                    </a:lnTo>
                    <a:lnTo>
                      <a:pt x="80" y="18131"/>
                    </a:lnTo>
                    <a:lnTo>
                      <a:pt x="159" y="18131"/>
                    </a:lnTo>
                    <a:lnTo>
                      <a:pt x="198" y="18052"/>
                    </a:lnTo>
                    <a:lnTo>
                      <a:pt x="6913" y="119"/>
                    </a:lnTo>
                    <a:lnTo>
                      <a:pt x="6913" y="40"/>
                    </a:lnTo>
                    <a:lnTo>
                      <a:pt x="68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6"/>
              <p:cNvSpPr/>
              <p:nvPr/>
            </p:nvSpPr>
            <p:spPr>
              <a:xfrm>
                <a:off x="640025" y="1689750"/>
                <a:ext cx="95825" cy="250850"/>
              </a:xfrm>
              <a:custGeom>
                <a:avLst/>
                <a:gdLst/>
                <a:ahLst/>
                <a:cxnLst/>
                <a:rect l="l" t="t" r="r" b="b"/>
                <a:pathLst>
                  <a:path w="3833" h="10034" extrusionOk="0">
                    <a:moveTo>
                      <a:pt x="3714" y="0"/>
                    </a:moveTo>
                    <a:lnTo>
                      <a:pt x="3635" y="40"/>
                    </a:lnTo>
                    <a:lnTo>
                      <a:pt x="1" y="9875"/>
                    </a:lnTo>
                    <a:lnTo>
                      <a:pt x="1" y="9954"/>
                    </a:lnTo>
                    <a:lnTo>
                      <a:pt x="40" y="9994"/>
                    </a:lnTo>
                    <a:lnTo>
                      <a:pt x="80" y="10033"/>
                    </a:lnTo>
                    <a:lnTo>
                      <a:pt x="159" y="9994"/>
                    </a:lnTo>
                    <a:lnTo>
                      <a:pt x="198" y="9954"/>
                    </a:lnTo>
                    <a:lnTo>
                      <a:pt x="3832" y="119"/>
                    </a:lnTo>
                    <a:lnTo>
                      <a:pt x="3832" y="40"/>
                    </a:lnTo>
                    <a:lnTo>
                      <a:pt x="37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6"/>
              <p:cNvSpPr/>
              <p:nvPr/>
            </p:nvSpPr>
            <p:spPr>
              <a:xfrm>
                <a:off x="588675" y="1971175"/>
                <a:ext cx="42500" cy="105700"/>
              </a:xfrm>
              <a:custGeom>
                <a:avLst/>
                <a:gdLst/>
                <a:ahLst/>
                <a:cxnLst/>
                <a:rect l="l" t="t" r="r" b="b"/>
                <a:pathLst>
                  <a:path w="1700" h="4228" extrusionOk="0">
                    <a:moveTo>
                      <a:pt x="1581" y="1"/>
                    </a:moveTo>
                    <a:lnTo>
                      <a:pt x="1502" y="80"/>
                    </a:lnTo>
                    <a:lnTo>
                      <a:pt x="1" y="4109"/>
                    </a:lnTo>
                    <a:lnTo>
                      <a:pt x="1" y="4188"/>
                    </a:lnTo>
                    <a:lnTo>
                      <a:pt x="80" y="4228"/>
                    </a:lnTo>
                    <a:lnTo>
                      <a:pt x="159" y="4228"/>
                    </a:lnTo>
                    <a:lnTo>
                      <a:pt x="198" y="4149"/>
                    </a:lnTo>
                    <a:lnTo>
                      <a:pt x="1699" y="159"/>
                    </a:lnTo>
                    <a:lnTo>
                      <a:pt x="1699" y="80"/>
                    </a:lnTo>
                    <a:lnTo>
                      <a:pt x="1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8" name="Google Shape;1738;p36"/>
            <p:cNvGrpSpPr/>
            <p:nvPr/>
          </p:nvGrpSpPr>
          <p:grpSpPr>
            <a:xfrm>
              <a:off x="2874675" y="2256515"/>
              <a:ext cx="368394" cy="609146"/>
              <a:chOff x="2874675" y="2256515"/>
              <a:chExt cx="368394" cy="609146"/>
            </a:xfrm>
          </p:grpSpPr>
          <p:sp>
            <p:nvSpPr>
              <p:cNvPr id="1739" name="Google Shape;1739;p36"/>
              <p:cNvSpPr/>
              <p:nvPr/>
            </p:nvSpPr>
            <p:spPr>
              <a:xfrm>
                <a:off x="2874675" y="2256515"/>
                <a:ext cx="368394" cy="609146"/>
              </a:xfrm>
              <a:custGeom>
                <a:avLst/>
                <a:gdLst/>
                <a:ahLst/>
                <a:cxnLst/>
                <a:rect l="l" t="t" r="r" b="b"/>
                <a:pathLst>
                  <a:path w="9126" h="15090" extrusionOk="0">
                    <a:moveTo>
                      <a:pt x="7862" y="0"/>
                    </a:moveTo>
                    <a:lnTo>
                      <a:pt x="7585" y="40"/>
                    </a:lnTo>
                    <a:lnTo>
                      <a:pt x="7348" y="198"/>
                    </a:lnTo>
                    <a:lnTo>
                      <a:pt x="5610" y="1462"/>
                    </a:lnTo>
                    <a:lnTo>
                      <a:pt x="5413" y="1620"/>
                    </a:lnTo>
                    <a:lnTo>
                      <a:pt x="5255" y="1857"/>
                    </a:lnTo>
                    <a:lnTo>
                      <a:pt x="119" y="12719"/>
                    </a:lnTo>
                    <a:lnTo>
                      <a:pt x="40" y="12917"/>
                    </a:lnTo>
                    <a:lnTo>
                      <a:pt x="1" y="13114"/>
                    </a:lnTo>
                    <a:lnTo>
                      <a:pt x="1" y="13312"/>
                    </a:lnTo>
                    <a:lnTo>
                      <a:pt x="40" y="13509"/>
                    </a:lnTo>
                    <a:lnTo>
                      <a:pt x="159" y="13667"/>
                    </a:lnTo>
                    <a:lnTo>
                      <a:pt x="277" y="13825"/>
                    </a:lnTo>
                    <a:lnTo>
                      <a:pt x="396" y="13983"/>
                    </a:lnTo>
                    <a:lnTo>
                      <a:pt x="593" y="14062"/>
                    </a:lnTo>
                    <a:lnTo>
                      <a:pt x="2450" y="14971"/>
                    </a:lnTo>
                    <a:lnTo>
                      <a:pt x="2687" y="15050"/>
                    </a:lnTo>
                    <a:lnTo>
                      <a:pt x="2924" y="15089"/>
                    </a:lnTo>
                    <a:lnTo>
                      <a:pt x="3082" y="15050"/>
                    </a:lnTo>
                    <a:lnTo>
                      <a:pt x="3240" y="15010"/>
                    </a:lnTo>
                    <a:lnTo>
                      <a:pt x="3437" y="14931"/>
                    </a:lnTo>
                    <a:lnTo>
                      <a:pt x="3595" y="14813"/>
                    </a:lnTo>
                    <a:lnTo>
                      <a:pt x="3714" y="14655"/>
                    </a:lnTo>
                    <a:lnTo>
                      <a:pt x="3832" y="14497"/>
                    </a:lnTo>
                    <a:lnTo>
                      <a:pt x="9007" y="3634"/>
                    </a:lnTo>
                    <a:lnTo>
                      <a:pt x="9086" y="3397"/>
                    </a:lnTo>
                    <a:lnTo>
                      <a:pt x="9126" y="3121"/>
                    </a:lnTo>
                    <a:lnTo>
                      <a:pt x="8968" y="948"/>
                    </a:lnTo>
                    <a:lnTo>
                      <a:pt x="8928" y="672"/>
                    </a:lnTo>
                    <a:lnTo>
                      <a:pt x="8810" y="435"/>
                    </a:lnTo>
                    <a:lnTo>
                      <a:pt x="8652" y="237"/>
                    </a:lnTo>
                    <a:lnTo>
                      <a:pt x="8415" y="79"/>
                    </a:lnTo>
                    <a:lnTo>
                      <a:pt x="8138" y="0"/>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0" name="Google Shape;1740;p36"/>
              <p:cNvGrpSpPr/>
              <p:nvPr/>
            </p:nvGrpSpPr>
            <p:grpSpPr>
              <a:xfrm>
                <a:off x="2916161" y="2298047"/>
                <a:ext cx="285479" cy="526231"/>
                <a:chOff x="675575" y="1656175"/>
                <a:chExt cx="176800" cy="325900"/>
              </a:xfrm>
            </p:grpSpPr>
            <p:sp>
              <p:nvSpPr>
                <p:cNvPr id="1741" name="Google Shape;1741;p36"/>
                <p:cNvSpPr/>
                <p:nvPr/>
              </p:nvSpPr>
              <p:spPr>
                <a:xfrm>
                  <a:off x="675575" y="1687775"/>
                  <a:ext cx="176800" cy="294300"/>
                </a:xfrm>
                <a:custGeom>
                  <a:avLst/>
                  <a:gdLst/>
                  <a:ahLst/>
                  <a:cxnLst/>
                  <a:rect l="l" t="t" r="r" b="b"/>
                  <a:pathLst>
                    <a:path w="7072" h="11772" extrusionOk="0">
                      <a:moveTo>
                        <a:pt x="5176" y="0"/>
                      </a:moveTo>
                      <a:lnTo>
                        <a:pt x="1" y="10863"/>
                      </a:lnTo>
                      <a:lnTo>
                        <a:pt x="1897" y="11771"/>
                      </a:lnTo>
                      <a:lnTo>
                        <a:pt x="7072" y="909"/>
                      </a:lnTo>
                      <a:lnTo>
                        <a:pt x="51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36"/>
                <p:cNvSpPr/>
                <p:nvPr/>
              </p:nvSpPr>
              <p:spPr>
                <a:xfrm>
                  <a:off x="804950" y="1656175"/>
                  <a:ext cx="47425" cy="54325"/>
                </a:xfrm>
                <a:custGeom>
                  <a:avLst/>
                  <a:gdLst/>
                  <a:ahLst/>
                  <a:cxnLst/>
                  <a:rect l="l" t="t" r="r" b="b"/>
                  <a:pathLst>
                    <a:path w="1897" h="2173" extrusionOk="0">
                      <a:moveTo>
                        <a:pt x="1739" y="0"/>
                      </a:moveTo>
                      <a:lnTo>
                        <a:pt x="1" y="1264"/>
                      </a:lnTo>
                      <a:lnTo>
                        <a:pt x="1897" y="2173"/>
                      </a:lnTo>
                      <a:lnTo>
                        <a:pt x="1897" y="2173"/>
                      </a:lnTo>
                      <a:lnTo>
                        <a:pt x="17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36"/>
                <p:cNvSpPr/>
                <p:nvPr/>
              </p:nvSpPr>
              <p:spPr>
                <a:xfrm>
                  <a:off x="830625" y="1656175"/>
                  <a:ext cx="19775" cy="21750"/>
                </a:xfrm>
                <a:custGeom>
                  <a:avLst/>
                  <a:gdLst/>
                  <a:ahLst/>
                  <a:cxnLst/>
                  <a:rect l="l" t="t" r="r" b="b"/>
                  <a:pathLst>
                    <a:path w="791" h="870" extrusionOk="0">
                      <a:moveTo>
                        <a:pt x="712" y="0"/>
                      </a:moveTo>
                      <a:lnTo>
                        <a:pt x="1" y="514"/>
                      </a:lnTo>
                      <a:lnTo>
                        <a:pt x="791" y="869"/>
                      </a:lnTo>
                      <a:lnTo>
                        <a:pt x="7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6"/>
                <p:cNvSpPr/>
                <p:nvPr/>
              </p:nvSpPr>
              <p:spPr>
                <a:xfrm>
                  <a:off x="693350" y="1705550"/>
                  <a:ext cx="121500" cy="248875"/>
                </a:xfrm>
                <a:custGeom>
                  <a:avLst/>
                  <a:gdLst/>
                  <a:ahLst/>
                  <a:cxnLst/>
                  <a:rect l="l" t="t" r="r" b="b"/>
                  <a:pathLst>
                    <a:path w="4860" h="9955" extrusionOk="0">
                      <a:moveTo>
                        <a:pt x="4702" y="0"/>
                      </a:moveTo>
                      <a:lnTo>
                        <a:pt x="4662" y="79"/>
                      </a:lnTo>
                      <a:lnTo>
                        <a:pt x="1" y="9796"/>
                      </a:lnTo>
                      <a:lnTo>
                        <a:pt x="1" y="9875"/>
                      </a:lnTo>
                      <a:lnTo>
                        <a:pt x="80" y="9954"/>
                      </a:lnTo>
                      <a:lnTo>
                        <a:pt x="119" y="9954"/>
                      </a:lnTo>
                      <a:lnTo>
                        <a:pt x="159" y="9915"/>
                      </a:lnTo>
                      <a:lnTo>
                        <a:pt x="198" y="9875"/>
                      </a:lnTo>
                      <a:lnTo>
                        <a:pt x="4820" y="158"/>
                      </a:lnTo>
                      <a:lnTo>
                        <a:pt x="4860" y="79"/>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6"/>
                <p:cNvSpPr/>
                <p:nvPr/>
              </p:nvSpPr>
              <p:spPr>
                <a:xfrm>
                  <a:off x="713100" y="1715425"/>
                  <a:ext cx="120525" cy="247875"/>
                </a:xfrm>
                <a:custGeom>
                  <a:avLst/>
                  <a:gdLst/>
                  <a:ahLst/>
                  <a:cxnLst/>
                  <a:rect l="l" t="t" r="r" b="b"/>
                  <a:pathLst>
                    <a:path w="4821" h="9915" extrusionOk="0">
                      <a:moveTo>
                        <a:pt x="4702" y="0"/>
                      </a:moveTo>
                      <a:lnTo>
                        <a:pt x="4623" y="40"/>
                      </a:lnTo>
                      <a:lnTo>
                        <a:pt x="1" y="9757"/>
                      </a:lnTo>
                      <a:lnTo>
                        <a:pt x="1" y="9836"/>
                      </a:lnTo>
                      <a:lnTo>
                        <a:pt x="40" y="9915"/>
                      </a:lnTo>
                      <a:lnTo>
                        <a:pt x="159" y="9915"/>
                      </a:lnTo>
                      <a:lnTo>
                        <a:pt x="198" y="9875"/>
                      </a:lnTo>
                      <a:lnTo>
                        <a:pt x="4820" y="119"/>
                      </a:lnTo>
                      <a:lnTo>
                        <a:pt x="4820" y="40"/>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746" name="Google Shape;1746;p36"/>
          <p:cNvGrpSpPr/>
          <p:nvPr/>
        </p:nvGrpSpPr>
        <p:grpSpPr>
          <a:xfrm>
            <a:off x="642414" y="-629753"/>
            <a:ext cx="991829" cy="1074785"/>
            <a:chOff x="1067139" y="2865647"/>
            <a:chExt cx="991829" cy="1074785"/>
          </a:xfrm>
        </p:grpSpPr>
        <p:sp>
          <p:nvSpPr>
            <p:cNvPr id="1747" name="Google Shape;1747;p36"/>
            <p:cNvSpPr/>
            <p:nvPr/>
          </p:nvSpPr>
          <p:spPr>
            <a:xfrm>
              <a:off x="1067139" y="2865647"/>
              <a:ext cx="991829" cy="1074785"/>
            </a:xfrm>
            <a:custGeom>
              <a:avLst/>
              <a:gdLst/>
              <a:ahLst/>
              <a:cxnLst/>
              <a:rect l="l" t="t" r="r" b="b"/>
              <a:pathLst>
                <a:path w="24570" h="26625" extrusionOk="0">
                  <a:moveTo>
                    <a:pt x="3397" y="0"/>
                  </a:moveTo>
                  <a:lnTo>
                    <a:pt x="3200" y="40"/>
                  </a:lnTo>
                  <a:lnTo>
                    <a:pt x="3002" y="158"/>
                  </a:lnTo>
                  <a:lnTo>
                    <a:pt x="2844" y="277"/>
                  </a:lnTo>
                  <a:lnTo>
                    <a:pt x="356" y="2529"/>
                  </a:lnTo>
                  <a:lnTo>
                    <a:pt x="198" y="2687"/>
                  </a:lnTo>
                  <a:lnTo>
                    <a:pt x="119" y="2845"/>
                  </a:lnTo>
                  <a:lnTo>
                    <a:pt x="40" y="3042"/>
                  </a:lnTo>
                  <a:lnTo>
                    <a:pt x="0" y="3240"/>
                  </a:lnTo>
                  <a:lnTo>
                    <a:pt x="40" y="3437"/>
                  </a:lnTo>
                  <a:lnTo>
                    <a:pt x="79" y="3635"/>
                  </a:lnTo>
                  <a:lnTo>
                    <a:pt x="158" y="3832"/>
                  </a:lnTo>
                  <a:lnTo>
                    <a:pt x="277" y="3990"/>
                  </a:lnTo>
                  <a:lnTo>
                    <a:pt x="14181" y="18803"/>
                  </a:lnTo>
                  <a:lnTo>
                    <a:pt x="14260" y="19000"/>
                  </a:lnTo>
                  <a:lnTo>
                    <a:pt x="14379" y="19198"/>
                  </a:lnTo>
                  <a:lnTo>
                    <a:pt x="14537" y="19356"/>
                  </a:lnTo>
                  <a:lnTo>
                    <a:pt x="14734" y="19514"/>
                  </a:lnTo>
                  <a:lnTo>
                    <a:pt x="14813" y="19672"/>
                  </a:lnTo>
                  <a:lnTo>
                    <a:pt x="14932" y="19830"/>
                  </a:lnTo>
                  <a:lnTo>
                    <a:pt x="15169" y="19988"/>
                  </a:lnTo>
                  <a:lnTo>
                    <a:pt x="15406" y="20106"/>
                  </a:lnTo>
                  <a:lnTo>
                    <a:pt x="18210" y="23148"/>
                  </a:lnTo>
                  <a:lnTo>
                    <a:pt x="19119" y="25163"/>
                  </a:lnTo>
                  <a:lnTo>
                    <a:pt x="19198" y="25321"/>
                  </a:lnTo>
                  <a:lnTo>
                    <a:pt x="19316" y="25479"/>
                  </a:lnTo>
                  <a:lnTo>
                    <a:pt x="19474" y="25597"/>
                  </a:lnTo>
                  <a:lnTo>
                    <a:pt x="19593" y="25676"/>
                  </a:lnTo>
                  <a:lnTo>
                    <a:pt x="19790" y="25755"/>
                  </a:lnTo>
                  <a:lnTo>
                    <a:pt x="20146" y="25755"/>
                  </a:lnTo>
                  <a:lnTo>
                    <a:pt x="20304" y="25716"/>
                  </a:lnTo>
                  <a:lnTo>
                    <a:pt x="20541" y="25676"/>
                  </a:lnTo>
                  <a:lnTo>
                    <a:pt x="21054" y="25676"/>
                  </a:lnTo>
                  <a:lnTo>
                    <a:pt x="21370" y="25716"/>
                  </a:lnTo>
                  <a:lnTo>
                    <a:pt x="21765" y="25834"/>
                  </a:lnTo>
                  <a:lnTo>
                    <a:pt x="22200" y="25992"/>
                  </a:lnTo>
                  <a:lnTo>
                    <a:pt x="22634" y="26269"/>
                  </a:lnTo>
                  <a:lnTo>
                    <a:pt x="22792" y="26427"/>
                  </a:lnTo>
                  <a:lnTo>
                    <a:pt x="22990" y="26506"/>
                  </a:lnTo>
                  <a:lnTo>
                    <a:pt x="23227" y="26585"/>
                  </a:lnTo>
                  <a:lnTo>
                    <a:pt x="23464" y="26624"/>
                  </a:lnTo>
                  <a:lnTo>
                    <a:pt x="23661" y="26585"/>
                  </a:lnTo>
                  <a:lnTo>
                    <a:pt x="23859" y="26545"/>
                  </a:lnTo>
                  <a:lnTo>
                    <a:pt x="24056" y="26427"/>
                  </a:lnTo>
                  <a:lnTo>
                    <a:pt x="24214" y="26308"/>
                  </a:lnTo>
                  <a:lnTo>
                    <a:pt x="24372" y="26150"/>
                  </a:lnTo>
                  <a:lnTo>
                    <a:pt x="24491" y="25953"/>
                  </a:lnTo>
                  <a:lnTo>
                    <a:pt x="24530" y="25755"/>
                  </a:lnTo>
                  <a:lnTo>
                    <a:pt x="24570" y="25558"/>
                  </a:lnTo>
                  <a:lnTo>
                    <a:pt x="24570" y="25321"/>
                  </a:lnTo>
                  <a:lnTo>
                    <a:pt x="24530" y="25123"/>
                  </a:lnTo>
                  <a:lnTo>
                    <a:pt x="24451" y="24926"/>
                  </a:lnTo>
                  <a:lnTo>
                    <a:pt x="24293" y="24728"/>
                  </a:lnTo>
                  <a:lnTo>
                    <a:pt x="24096" y="24294"/>
                  </a:lnTo>
                  <a:lnTo>
                    <a:pt x="23977" y="23859"/>
                  </a:lnTo>
                  <a:lnTo>
                    <a:pt x="23898" y="23464"/>
                  </a:lnTo>
                  <a:lnTo>
                    <a:pt x="23898" y="23109"/>
                  </a:lnTo>
                  <a:lnTo>
                    <a:pt x="23898" y="22832"/>
                  </a:lnTo>
                  <a:lnTo>
                    <a:pt x="23938" y="22595"/>
                  </a:lnTo>
                  <a:lnTo>
                    <a:pt x="23977" y="22398"/>
                  </a:lnTo>
                  <a:lnTo>
                    <a:pt x="24056" y="22240"/>
                  </a:lnTo>
                  <a:lnTo>
                    <a:pt x="24096" y="22042"/>
                  </a:lnTo>
                  <a:lnTo>
                    <a:pt x="24056" y="21845"/>
                  </a:lnTo>
                  <a:lnTo>
                    <a:pt x="24017" y="21687"/>
                  </a:lnTo>
                  <a:lnTo>
                    <a:pt x="23938" y="21528"/>
                  </a:lnTo>
                  <a:lnTo>
                    <a:pt x="23859" y="21370"/>
                  </a:lnTo>
                  <a:lnTo>
                    <a:pt x="23701" y="21252"/>
                  </a:lnTo>
                  <a:lnTo>
                    <a:pt x="23543" y="21133"/>
                  </a:lnTo>
                  <a:lnTo>
                    <a:pt x="21647" y="20067"/>
                  </a:lnTo>
                  <a:lnTo>
                    <a:pt x="18882" y="16946"/>
                  </a:lnTo>
                  <a:lnTo>
                    <a:pt x="18803" y="16670"/>
                  </a:lnTo>
                  <a:lnTo>
                    <a:pt x="18645" y="16433"/>
                  </a:lnTo>
                  <a:lnTo>
                    <a:pt x="18408" y="16235"/>
                  </a:lnTo>
                  <a:lnTo>
                    <a:pt x="18250" y="16038"/>
                  </a:lnTo>
                  <a:lnTo>
                    <a:pt x="18052" y="15840"/>
                  </a:lnTo>
                  <a:lnTo>
                    <a:pt x="17815" y="15682"/>
                  </a:lnTo>
                  <a:lnTo>
                    <a:pt x="4306" y="356"/>
                  </a:lnTo>
                  <a:lnTo>
                    <a:pt x="4148" y="198"/>
                  </a:lnTo>
                  <a:lnTo>
                    <a:pt x="3990" y="79"/>
                  </a:lnTo>
                  <a:lnTo>
                    <a:pt x="3792" y="40"/>
                  </a:lnTo>
                  <a:lnTo>
                    <a:pt x="3595" y="0"/>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8" name="Google Shape;1748;p36"/>
            <p:cNvGrpSpPr/>
            <p:nvPr/>
          </p:nvGrpSpPr>
          <p:grpSpPr>
            <a:xfrm>
              <a:off x="1108618" y="2907222"/>
              <a:ext cx="908915" cy="991870"/>
              <a:chOff x="538325" y="2605175"/>
              <a:chExt cx="562900" cy="614275"/>
            </a:xfrm>
          </p:grpSpPr>
          <p:sp>
            <p:nvSpPr>
              <p:cNvPr id="1749" name="Google Shape;1749;p36"/>
              <p:cNvSpPr/>
              <p:nvPr/>
            </p:nvSpPr>
            <p:spPr>
              <a:xfrm>
                <a:off x="538325" y="2605175"/>
                <a:ext cx="498725" cy="539225"/>
              </a:xfrm>
              <a:custGeom>
                <a:avLst/>
                <a:gdLst/>
                <a:ahLst/>
                <a:cxnLst/>
                <a:rect l="l" t="t" r="r" b="b"/>
                <a:pathLst>
                  <a:path w="19949" h="21569" extrusionOk="0">
                    <a:moveTo>
                      <a:pt x="2489" y="1"/>
                    </a:moveTo>
                    <a:lnTo>
                      <a:pt x="0" y="2252"/>
                    </a:lnTo>
                    <a:lnTo>
                      <a:pt x="18092" y="21568"/>
                    </a:lnTo>
                    <a:lnTo>
                      <a:pt x="19948" y="19830"/>
                    </a:lnTo>
                    <a:lnTo>
                      <a:pt x="2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6"/>
              <p:cNvSpPr/>
              <p:nvPr/>
            </p:nvSpPr>
            <p:spPr>
              <a:xfrm>
                <a:off x="989625" y="3100900"/>
                <a:ext cx="110625" cy="117550"/>
              </a:xfrm>
              <a:custGeom>
                <a:avLst/>
                <a:gdLst/>
                <a:ahLst/>
                <a:cxnLst/>
                <a:rect l="l" t="t" r="r" b="b"/>
                <a:pathLst>
                  <a:path w="4425" h="4702" extrusionOk="0">
                    <a:moveTo>
                      <a:pt x="1896" y="1"/>
                    </a:moveTo>
                    <a:lnTo>
                      <a:pt x="0" y="1739"/>
                    </a:lnTo>
                    <a:lnTo>
                      <a:pt x="988" y="3872"/>
                    </a:lnTo>
                    <a:lnTo>
                      <a:pt x="1264" y="3833"/>
                    </a:lnTo>
                    <a:lnTo>
                      <a:pt x="1580" y="3793"/>
                    </a:lnTo>
                    <a:lnTo>
                      <a:pt x="2015" y="3793"/>
                    </a:lnTo>
                    <a:lnTo>
                      <a:pt x="2489" y="3872"/>
                    </a:lnTo>
                    <a:lnTo>
                      <a:pt x="3081" y="4030"/>
                    </a:lnTo>
                    <a:lnTo>
                      <a:pt x="3358" y="4149"/>
                    </a:lnTo>
                    <a:lnTo>
                      <a:pt x="3674" y="4267"/>
                    </a:lnTo>
                    <a:lnTo>
                      <a:pt x="3990" y="4465"/>
                    </a:lnTo>
                    <a:lnTo>
                      <a:pt x="4306" y="4702"/>
                    </a:lnTo>
                    <a:lnTo>
                      <a:pt x="4424" y="4583"/>
                    </a:lnTo>
                    <a:lnTo>
                      <a:pt x="4266" y="4228"/>
                    </a:lnTo>
                    <a:lnTo>
                      <a:pt x="4108" y="3912"/>
                    </a:lnTo>
                    <a:lnTo>
                      <a:pt x="3990" y="3556"/>
                    </a:lnTo>
                    <a:lnTo>
                      <a:pt x="3911" y="3280"/>
                    </a:lnTo>
                    <a:lnTo>
                      <a:pt x="3792" y="2687"/>
                    </a:lnTo>
                    <a:lnTo>
                      <a:pt x="3792" y="2174"/>
                    </a:lnTo>
                    <a:lnTo>
                      <a:pt x="3832" y="1779"/>
                    </a:lnTo>
                    <a:lnTo>
                      <a:pt x="3871" y="1423"/>
                    </a:lnTo>
                    <a:lnTo>
                      <a:pt x="3950" y="1186"/>
                    </a:lnTo>
                    <a:lnTo>
                      <a:pt x="18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6"/>
              <p:cNvSpPr/>
              <p:nvPr/>
            </p:nvSpPr>
            <p:spPr>
              <a:xfrm>
                <a:off x="890875" y="2995250"/>
                <a:ext cx="59275" cy="49400"/>
              </a:xfrm>
              <a:custGeom>
                <a:avLst/>
                <a:gdLst/>
                <a:ahLst/>
                <a:cxnLst/>
                <a:rect l="l" t="t" r="r" b="b"/>
                <a:pathLst>
                  <a:path w="2371" h="1976" extrusionOk="0">
                    <a:moveTo>
                      <a:pt x="2252" y="0"/>
                    </a:moveTo>
                    <a:lnTo>
                      <a:pt x="2173" y="40"/>
                    </a:lnTo>
                    <a:lnTo>
                      <a:pt x="40" y="1778"/>
                    </a:lnTo>
                    <a:lnTo>
                      <a:pt x="0" y="1857"/>
                    </a:lnTo>
                    <a:lnTo>
                      <a:pt x="40" y="1936"/>
                    </a:lnTo>
                    <a:lnTo>
                      <a:pt x="119" y="1975"/>
                    </a:lnTo>
                    <a:lnTo>
                      <a:pt x="198" y="1936"/>
                    </a:lnTo>
                    <a:lnTo>
                      <a:pt x="2331" y="198"/>
                    </a:lnTo>
                    <a:lnTo>
                      <a:pt x="2370" y="119"/>
                    </a:lnTo>
                    <a:lnTo>
                      <a:pt x="2331" y="40"/>
                    </a:lnTo>
                    <a:lnTo>
                      <a:pt x="2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36"/>
              <p:cNvSpPr/>
              <p:nvPr/>
            </p:nvSpPr>
            <p:spPr>
              <a:xfrm>
                <a:off x="904700" y="3006100"/>
                <a:ext cx="55325" cy="52375"/>
              </a:xfrm>
              <a:custGeom>
                <a:avLst/>
                <a:gdLst/>
                <a:ahLst/>
                <a:cxnLst/>
                <a:rect l="l" t="t" r="r" b="b"/>
                <a:pathLst>
                  <a:path w="2213" h="2095" extrusionOk="0">
                    <a:moveTo>
                      <a:pt x="2133" y="1"/>
                    </a:moveTo>
                    <a:lnTo>
                      <a:pt x="2054" y="40"/>
                    </a:lnTo>
                    <a:lnTo>
                      <a:pt x="40" y="1897"/>
                    </a:lnTo>
                    <a:lnTo>
                      <a:pt x="0" y="1976"/>
                    </a:lnTo>
                    <a:lnTo>
                      <a:pt x="40" y="2055"/>
                    </a:lnTo>
                    <a:lnTo>
                      <a:pt x="119" y="2094"/>
                    </a:lnTo>
                    <a:lnTo>
                      <a:pt x="158" y="2055"/>
                    </a:lnTo>
                    <a:lnTo>
                      <a:pt x="2173" y="198"/>
                    </a:lnTo>
                    <a:lnTo>
                      <a:pt x="2212" y="119"/>
                    </a:lnTo>
                    <a:lnTo>
                      <a:pt x="2173" y="40"/>
                    </a:lnTo>
                    <a:lnTo>
                      <a:pt x="2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36"/>
              <p:cNvSpPr/>
              <p:nvPr/>
            </p:nvSpPr>
            <p:spPr>
              <a:xfrm>
                <a:off x="1025175" y="3136475"/>
                <a:ext cx="30625" cy="30625"/>
              </a:xfrm>
              <a:custGeom>
                <a:avLst/>
                <a:gdLst/>
                <a:ahLst/>
                <a:cxnLst/>
                <a:rect l="l" t="t" r="r" b="b"/>
                <a:pathLst>
                  <a:path w="1225" h="1225" extrusionOk="0">
                    <a:moveTo>
                      <a:pt x="593" y="237"/>
                    </a:moveTo>
                    <a:lnTo>
                      <a:pt x="790" y="277"/>
                    </a:lnTo>
                    <a:lnTo>
                      <a:pt x="909" y="356"/>
                    </a:lnTo>
                    <a:lnTo>
                      <a:pt x="988" y="474"/>
                    </a:lnTo>
                    <a:lnTo>
                      <a:pt x="1027" y="632"/>
                    </a:lnTo>
                    <a:lnTo>
                      <a:pt x="988" y="790"/>
                    </a:lnTo>
                    <a:lnTo>
                      <a:pt x="869" y="909"/>
                    </a:lnTo>
                    <a:lnTo>
                      <a:pt x="751" y="988"/>
                    </a:lnTo>
                    <a:lnTo>
                      <a:pt x="593" y="1027"/>
                    </a:lnTo>
                    <a:lnTo>
                      <a:pt x="435" y="988"/>
                    </a:lnTo>
                    <a:lnTo>
                      <a:pt x="316" y="909"/>
                    </a:lnTo>
                    <a:lnTo>
                      <a:pt x="237" y="751"/>
                    </a:lnTo>
                    <a:lnTo>
                      <a:pt x="198" y="593"/>
                    </a:lnTo>
                    <a:lnTo>
                      <a:pt x="237" y="435"/>
                    </a:lnTo>
                    <a:lnTo>
                      <a:pt x="356" y="316"/>
                    </a:lnTo>
                    <a:lnTo>
                      <a:pt x="474" y="237"/>
                    </a:lnTo>
                    <a:close/>
                    <a:moveTo>
                      <a:pt x="632" y="0"/>
                    </a:moveTo>
                    <a:lnTo>
                      <a:pt x="395" y="40"/>
                    </a:lnTo>
                    <a:lnTo>
                      <a:pt x="316" y="119"/>
                    </a:lnTo>
                    <a:lnTo>
                      <a:pt x="198" y="158"/>
                    </a:lnTo>
                    <a:lnTo>
                      <a:pt x="79" y="356"/>
                    </a:lnTo>
                    <a:lnTo>
                      <a:pt x="0" y="593"/>
                    </a:lnTo>
                    <a:lnTo>
                      <a:pt x="40" y="830"/>
                    </a:lnTo>
                    <a:lnTo>
                      <a:pt x="158" y="1027"/>
                    </a:lnTo>
                    <a:lnTo>
                      <a:pt x="356" y="1185"/>
                    </a:lnTo>
                    <a:lnTo>
                      <a:pt x="593" y="1225"/>
                    </a:lnTo>
                    <a:lnTo>
                      <a:pt x="632" y="1225"/>
                    </a:lnTo>
                    <a:lnTo>
                      <a:pt x="830" y="1185"/>
                    </a:lnTo>
                    <a:lnTo>
                      <a:pt x="1027" y="1067"/>
                    </a:lnTo>
                    <a:lnTo>
                      <a:pt x="1146" y="869"/>
                    </a:lnTo>
                    <a:lnTo>
                      <a:pt x="1225" y="672"/>
                    </a:lnTo>
                    <a:lnTo>
                      <a:pt x="1185" y="435"/>
                    </a:lnTo>
                    <a:lnTo>
                      <a:pt x="1067" y="198"/>
                    </a:lnTo>
                    <a:lnTo>
                      <a:pt x="988" y="119"/>
                    </a:lnTo>
                    <a:lnTo>
                      <a:pt x="869" y="79"/>
                    </a:lnTo>
                    <a:lnTo>
                      <a:pt x="6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6"/>
              <p:cNvSpPr/>
              <p:nvPr/>
            </p:nvSpPr>
            <p:spPr>
              <a:xfrm>
                <a:off x="1045900" y="3159175"/>
                <a:ext cx="55325" cy="60275"/>
              </a:xfrm>
              <a:custGeom>
                <a:avLst/>
                <a:gdLst/>
                <a:ahLst/>
                <a:cxnLst/>
                <a:rect l="l" t="t" r="r" b="b"/>
                <a:pathLst>
                  <a:path w="2213" h="2411" extrusionOk="0">
                    <a:moveTo>
                      <a:pt x="40" y="1"/>
                    </a:moveTo>
                    <a:lnTo>
                      <a:pt x="1" y="80"/>
                    </a:lnTo>
                    <a:lnTo>
                      <a:pt x="40" y="159"/>
                    </a:lnTo>
                    <a:lnTo>
                      <a:pt x="2055" y="2371"/>
                    </a:lnTo>
                    <a:lnTo>
                      <a:pt x="2134" y="2410"/>
                    </a:lnTo>
                    <a:lnTo>
                      <a:pt x="2213" y="2371"/>
                    </a:lnTo>
                    <a:lnTo>
                      <a:pt x="2213" y="2292"/>
                    </a:lnTo>
                    <a:lnTo>
                      <a:pt x="2213" y="221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55" name="Google Shape;1755;p36"/>
          <p:cNvGrpSpPr/>
          <p:nvPr/>
        </p:nvGrpSpPr>
        <p:grpSpPr>
          <a:xfrm>
            <a:off x="7590458" y="4648575"/>
            <a:ext cx="670801" cy="608631"/>
            <a:chOff x="7791458" y="1214875"/>
            <a:chExt cx="670801" cy="608631"/>
          </a:xfrm>
        </p:grpSpPr>
        <p:sp>
          <p:nvSpPr>
            <p:cNvPr id="1756" name="Google Shape;1756;p36"/>
            <p:cNvSpPr/>
            <p:nvPr/>
          </p:nvSpPr>
          <p:spPr>
            <a:xfrm>
              <a:off x="7791458" y="1214875"/>
              <a:ext cx="670801" cy="608631"/>
            </a:xfrm>
            <a:custGeom>
              <a:avLst/>
              <a:gdLst/>
              <a:ahLst/>
              <a:cxnLst/>
              <a:rect l="l" t="t" r="r" b="b"/>
              <a:pathLst>
                <a:path w="12365" h="11219" extrusionOk="0">
                  <a:moveTo>
                    <a:pt x="1106" y="1"/>
                  </a:moveTo>
                  <a:lnTo>
                    <a:pt x="909" y="40"/>
                  </a:lnTo>
                  <a:lnTo>
                    <a:pt x="751" y="119"/>
                  </a:lnTo>
                  <a:lnTo>
                    <a:pt x="593" y="238"/>
                  </a:lnTo>
                  <a:lnTo>
                    <a:pt x="435" y="356"/>
                  </a:lnTo>
                  <a:lnTo>
                    <a:pt x="316" y="514"/>
                  </a:lnTo>
                  <a:lnTo>
                    <a:pt x="198" y="672"/>
                  </a:lnTo>
                  <a:lnTo>
                    <a:pt x="79" y="830"/>
                  </a:lnTo>
                  <a:lnTo>
                    <a:pt x="40" y="1028"/>
                  </a:lnTo>
                  <a:lnTo>
                    <a:pt x="0" y="1225"/>
                  </a:lnTo>
                  <a:lnTo>
                    <a:pt x="0" y="1423"/>
                  </a:lnTo>
                  <a:lnTo>
                    <a:pt x="40" y="1620"/>
                  </a:lnTo>
                  <a:lnTo>
                    <a:pt x="79" y="1818"/>
                  </a:lnTo>
                  <a:lnTo>
                    <a:pt x="158" y="1976"/>
                  </a:lnTo>
                  <a:lnTo>
                    <a:pt x="277" y="2134"/>
                  </a:lnTo>
                  <a:lnTo>
                    <a:pt x="1185" y="3358"/>
                  </a:lnTo>
                  <a:lnTo>
                    <a:pt x="672" y="4385"/>
                  </a:lnTo>
                  <a:lnTo>
                    <a:pt x="553" y="4701"/>
                  </a:lnTo>
                  <a:lnTo>
                    <a:pt x="474" y="5017"/>
                  </a:lnTo>
                  <a:lnTo>
                    <a:pt x="435" y="5333"/>
                  </a:lnTo>
                  <a:lnTo>
                    <a:pt x="435" y="5649"/>
                  </a:lnTo>
                  <a:lnTo>
                    <a:pt x="474" y="5965"/>
                  </a:lnTo>
                  <a:lnTo>
                    <a:pt x="553" y="6281"/>
                  </a:lnTo>
                  <a:lnTo>
                    <a:pt x="672" y="6597"/>
                  </a:lnTo>
                  <a:lnTo>
                    <a:pt x="869" y="6913"/>
                  </a:lnTo>
                  <a:lnTo>
                    <a:pt x="1067" y="7229"/>
                  </a:lnTo>
                  <a:lnTo>
                    <a:pt x="1304" y="7545"/>
                  </a:lnTo>
                  <a:lnTo>
                    <a:pt x="1580" y="7822"/>
                  </a:lnTo>
                  <a:lnTo>
                    <a:pt x="1896" y="8138"/>
                  </a:lnTo>
                  <a:lnTo>
                    <a:pt x="2252" y="8414"/>
                  </a:lnTo>
                  <a:lnTo>
                    <a:pt x="2647" y="8691"/>
                  </a:lnTo>
                  <a:lnTo>
                    <a:pt x="3081" y="8928"/>
                  </a:lnTo>
                  <a:lnTo>
                    <a:pt x="3516" y="9165"/>
                  </a:lnTo>
                  <a:lnTo>
                    <a:pt x="3990" y="9402"/>
                  </a:lnTo>
                  <a:lnTo>
                    <a:pt x="4464" y="9560"/>
                  </a:lnTo>
                  <a:lnTo>
                    <a:pt x="4898" y="9718"/>
                  </a:lnTo>
                  <a:lnTo>
                    <a:pt x="5333" y="9836"/>
                  </a:lnTo>
                  <a:lnTo>
                    <a:pt x="5767" y="9915"/>
                  </a:lnTo>
                  <a:lnTo>
                    <a:pt x="6162" y="9955"/>
                  </a:lnTo>
                  <a:lnTo>
                    <a:pt x="6913" y="9955"/>
                  </a:lnTo>
                  <a:lnTo>
                    <a:pt x="7268" y="9876"/>
                  </a:lnTo>
                  <a:lnTo>
                    <a:pt x="7624" y="9797"/>
                  </a:lnTo>
                  <a:lnTo>
                    <a:pt x="7900" y="9678"/>
                  </a:lnTo>
                  <a:lnTo>
                    <a:pt x="8177" y="9520"/>
                  </a:lnTo>
                  <a:lnTo>
                    <a:pt x="8453" y="9323"/>
                  </a:lnTo>
                  <a:lnTo>
                    <a:pt x="8690" y="9086"/>
                  </a:lnTo>
                  <a:lnTo>
                    <a:pt x="8888" y="8849"/>
                  </a:lnTo>
                  <a:lnTo>
                    <a:pt x="9046" y="8572"/>
                  </a:lnTo>
                  <a:lnTo>
                    <a:pt x="9480" y="7703"/>
                  </a:lnTo>
                  <a:lnTo>
                    <a:pt x="9599" y="7703"/>
                  </a:lnTo>
                  <a:lnTo>
                    <a:pt x="9599" y="8572"/>
                  </a:lnTo>
                  <a:lnTo>
                    <a:pt x="9441" y="8809"/>
                  </a:lnTo>
                  <a:lnTo>
                    <a:pt x="9322" y="9046"/>
                  </a:lnTo>
                  <a:lnTo>
                    <a:pt x="9204" y="9323"/>
                  </a:lnTo>
                  <a:lnTo>
                    <a:pt x="9164" y="9599"/>
                  </a:lnTo>
                  <a:lnTo>
                    <a:pt x="9085" y="10113"/>
                  </a:lnTo>
                  <a:lnTo>
                    <a:pt x="9085" y="10350"/>
                  </a:lnTo>
                  <a:lnTo>
                    <a:pt x="9164" y="10547"/>
                  </a:lnTo>
                  <a:lnTo>
                    <a:pt x="9243" y="10745"/>
                  </a:lnTo>
                  <a:lnTo>
                    <a:pt x="9362" y="10903"/>
                  </a:lnTo>
                  <a:lnTo>
                    <a:pt x="9520" y="11021"/>
                  </a:lnTo>
                  <a:lnTo>
                    <a:pt x="9717" y="11140"/>
                  </a:lnTo>
                  <a:lnTo>
                    <a:pt x="9915" y="11219"/>
                  </a:lnTo>
                  <a:lnTo>
                    <a:pt x="10784" y="11219"/>
                  </a:lnTo>
                  <a:lnTo>
                    <a:pt x="11337" y="11179"/>
                  </a:lnTo>
                  <a:lnTo>
                    <a:pt x="11535" y="11179"/>
                  </a:lnTo>
                  <a:lnTo>
                    <a:pt x="11732" y="11100"/>
                  </a:lnTo>
                  <a:lnTo>
                    <a:pt x="11930" y="10982"/>
                  </a:lnTo>
                  <a:lnTo>
                    <a:pt x="12088" y="10863"/>
                  </a:lnTo>
                  <a:lnTo>
                    <a:pt x="12206" y="10705"/>
                  </a:lnTo>
                  <a:lnTo>
                    <a:pt x="12285" y="10508"/>
                  </a:lnTo>
                  <a:lnTo>
                    <a:pt x="12325" y="10310"/>
                  </a:lnTo>
                  <a:lnTo>
                    <a:pt x="12364" y="10113"/>
                  </a:lnTo>
                  <a:lnTo>
                    <a:pt x="12325" y="9639"/>
                  </a:lnTo>
                  <a:lnTo>
                    <a:pt x="12246" y="9362"/>
                  </a:lnTo>
                  <a:lnTo>
                    <a:pt x="12167" y="9086"/>
                  </a:lnTo>
                  <a:lnTo>
                    <a:pt x="12048" y="8809"/>
                  </a:lnTo>
                  <a:lnTo>
                    <a:pt x="11851" y="8533"/>
                  </a:lnTo>
                  <a:lnTo>
                    <a:pt x="11851" y="7229"/>
                  </a:lnTo>
                  <a:lnTo>
                    <a:pt x="11930" y="7071"/>
                  </a:lnTo>
                  <a:lnTo>
                    <a:pt x="12009" y="6874"/>
                  </a:lnTo>
                  <a:lnTo>
                    <a:pt x="12088" y="6558"/>
                  </a:lnTo>
                  <a:lnTo>
                    <a:pt x="12048" y="6242"/>
                  </a:lnTo>
                  <a:lnTo>
                    <a:pt x="11969" y="5926"/>
                  </a:lnTo>
                  <a:lnTo>
                    <a:pt x="11811" y="5649"/>
                  </a:lnTo>
                  <a:lnTo>
                    <a:pt x="8532" y="1502"/>
                  </a:lnTo>
                  <a:lnTo>
                    <a:pt x="8216" y="1186"/>
                  </a:lnTo>
                  <a:lnTo>
                    <a:pt x="7861" y="909"/>
                  </a:lnTo>
                  <a:lnTo>
                    <a:pt x="7466" y="751"/>
                  </a:lnTo>
                  <a:lnTo>
                    <a:pt x="7031" y="672"/>
                  </a:lnTo>
                  <a:lnTo>
                    <a:pt x="1501" y="1"/>
                  </a:lnTo>
                  <a:close/>
                </a:path>
              </a:pathLst>
            </a:custGeom>
            <a:solidFill>
              <a:schemeClr val="dk2"/>
            </a:solidFill>
            <a:ln>
              <a:noFill/>
            </a:ln>
            <a:effectLst>
              <a:outerShdw blurRad="57150" dist="19050"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7" name="Google Shape;1757;p36"/>
            <p:cNvGrpSpPr/>
            <p:nvPr/>
          </p:nvGrpSpPr>
          <p:grpSpPr>
            <a:xfrm>
              <a:off x="7847075" y="1270548"/>
              <a:ext cx="559372" cy="497201"/>
              <a:chOff x="3069350" y="1229550"/>
              <a:chExt cx="257775" cy="229125"/>
            </a:xfrm>
          </p:grpSpPr>
          <p:sp>
            <p:nvSpPr>
              <p:cNvPr id="1758" name="Google Shape;1758;p36"/>
              <p:cNvSpPr/>
              <p:nvPr/>
            </p:nvSpPr>
            <p:spPr>
              <a:xfrm>
                <a:off x="3308325" y="1365825"/>
                <a:ext cx="5950" cy="66200"/>
              </a:xfrm>
              <a:custGeom>
                <a:avLst/>
                <a:gdLst/>
                <a:ahLst/>
                <a:cxnLst/>
                <a:rect l="l" t="t" r="r" b="b"/>
                <a:pathLst>
                  <a:path w="238" h="2648" extrusionOk="0">
                    <a:moveTo>
                      <a:pt x="40" y="1"/>
                    </a:moveTo>
                    <a:lnTo>
                      <a:pt x="1" y="80"/>
                    </a:lnTo>
                    <a:lnTo>
                      <a:pt x="40" y="2568"/>
                    </a:lnTo>
                    <a:lnTo>
                      <a:pt x="80" y="2647"/>
                    </a:lnTo>
                    <a:lnTo>
                      <a:pt x="198" y="2647"/>
                    </a:lnTo>
                    <a:lnTo>
                      <a:pt x="238" y="2568"/>
                    </a:lnTo>
                    <a:lnTo>
                      <a:pt x="238" y="80"/>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6"/>
              <p:cNvSpPr/>
              <p:nvPr/>
            </p:nvSpPr>
            <p:spPr>
              <a:xfrm>
                <a:off x="3296475" y="1430025"/>
                <a:ext cx="30650" cy="28650"/>
              </a:xfrm>
              <a:custGeom>
                <a:avLst/>
                <a:gdLst/>
                <a:ahLst/>
                <a:cxnLst/>
                <a:rect l="l" t="t" r="r" b="b"/>
                <a:pathLst>
                  <a:path w="1226" h="1146" extrusionOk="0">
                    <a:moveTo>
                      <a:pt x="514" y="0"/>
                    </a:moveTo>
                    <a:lnTo>
                      <a:pt x="356" y="119"/>
                    </a:lnTo>
                    <a:lnTo>
                      <a:pt x="238" y="237"/>
                    </a:lnTo>
                    <a:lnTo>
                      <a:pt x="159" y="395"/>
                    </a:lnTo>
                    <a:lnTo>
                      <a:pt x="80" y="593"/>
                    </a:lnTo>
                    <a:lnTo>
                      <a:pt x="40" y="751"/>
                    </a:lnTo>
                    <a:lnTo>
                      <a:pt x="1" y="1146"/>
                    </a:lnTo>
                    <a:lnTo>
                      <a:pt x="1225" y="1106"/>
                    </a:lnTo>
                    <a:lnTo>
                      <a:pt x="1186" y="751"/>
                    </a:lnTo>
                    <a:lnTo>
                      <a:pt x="1107" y="395"/>
                    </a:lnTo>
                    <a:lnTo>
                      <a:pt x="1028" y="277"/>
                    </a:lnTo>
                    <a:lnTo>
                      <a:pt x="909" y="119"/>
                    </a:lnTo>
                    <a:lnTo>
                      <a:pt x="791" y="40"/>
                    </a:lnTo>
                    <a:lnTo>
                      <a:pt x="6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6"/>
              <p:cNvSpPr/>
              <p:nvPr/>
            </p:nvSpPr>
            <p:spPr>
              <a:xfrm>
                <a:off x="3080200" y="1275975"/>
                <a:ext cx="195550" cy="151100"/>
              </a:xfrm>
              <a:custGeom>
                <a:avLst/>
                <a:gdLst/>
                <a:ahLst/>
                <a:cxnLst/>
                <a:rect l="l" t="t" r="r" b="b"/>
                <a:pathLst>
                  <a:path w="7822" h="6044" extrusionOk="0">
                    <a:moveTo>
                      <a:pt x="1107" y="0"/>
                    </a:moveTo>
                    <a:lnTo>
                      <a:pt x="119" y="1975"/>
                    </a:lnTo>
                    <a:lnTo>
                      <a:pt x="40" y="2173"/>
                    </a:lnTo>
                    <a:lnTo>
                      <a:pt x="1" y="2410"/>
                    </a:lnTo>
                    <a:lnTo>
                      <a:pt x="1" y="2647"/>
                    </a:lnTo>
                    <a:lnTo>
                      <a:pt x="40" y="2884"/>
                    </a:lnTo>
                    <a:lnTo>
                      <a:pt x="80" y="3121"/>
                    </a:lnTo>
                    <a:lnTo>
                      <a:pt x="198" y="3358"/>
                    </a:lnTo>
                    <a:lnTo>
                      <a:pt x="317" y="3555"/>
                    </a:lnTo>
                    <a:lnTo>
                      <a:pt x="475" y="3792"/>
                    </a:lnTo>
                    <a:lnTo>
                      <a:pt x="870" y="4227"/>
                    </a:lnTo>
                    <a:lnTo>
                      <a:pt x="1383" y="4661"/>
                    </a:lnTo>
                    <a:lnTo>
                      <a:pt x="1936" y="5017"/>
                    </a:lnTo>
                    <a:lnTo>
                      <a:pt x="2529" y="5372"/>
                    </a:lnTo>
                    <a:lnTo>
                      <a:pt x="3121" y="5649"/>
                    </a:lnTo>
                    <a:lnTo>
                      <a:pt x="3753" y="5846"/>
                    </a:lnTo>
                    <a:lnTo>
                      <a:pt x="4385" y="6004"/>
                    </a:lnTo>
                    <a:lnTo>
                      <a:pt x="4978" y="6044"/>
                    </a:lnTo>
                    <a:lnTo>
                      <a:pt x="5254" y="6044"/>
                    </a:lnTo>
                    <a:lnTo>
                      <a:pt x="5531" y="6004"/>
                    </a:lnTo>
                    <a:lnTo>
                      <a:pt x="5768" y="5925"/>
                    </a:lnTo>
                    <a:lnTo>
                      <a:pt x="6005" y="5846"/>
                    </a:lnTo>
                    <a:lnTo>
                      <a:pt x="6202" y="5728"/>
                    </a:lnTo>
                    <a:lnTo>
                      <a:pt x="6400" y="5609"/>
                    </a:lnTo>
                    <a:lnTo>
                      <a:pt x="6558" y="5412"/>
                    </a:lnTo>
                    <a:lnTo>
                      <a:pt x="6676" y="5214"/>
                    </a:lnTo>
                    <a:lnTo>
                      <a:pt x="7822" y="2884"/>
                    </a:lnTo>
                    <a:lnTo>
                      <a:pt x="11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6"/>
              <p:cNvSpPr/>
              <p:nvPr/>
            </p:nvSpPr>
            <p:spPr>
              <a:xfrm>
                <a:off x="3069350" y="1229550"/>
                <a:ext cx="250850" cy="144200"/>
              </a:xfrm>
              <a:custGeom>
                <a:avLst/>
                <a:gdLst/>
                <a:ahLst/>
                <a:cxnLst/>
                <a:rect l="l" t="t" r="r" b="b"/>
                <a:pathLst>
                  <a:path w="10034" h="5768" extrusionOk="0">
                    <a:moveTo>
                      <a:pt x="237" y="1"/>
                    </a:moveTo>
                    <a:lnTo>
                      <a:pt x="158" y="40"/>
                    </a:lnTo>
                    <a:lnTo>
                      <a:pt x="40" y="159"/>
                    </a:lnTo>
                    <a:lnTo>
                      <a:pt x="0" y="317"/>
                    </a:lnTo>
                    <a:lnTo>
                      <a:pt x="0" y="435"/>
                    </a:lnTo>
                    <a:lnTo>
                      <a:pt x="40" y="514"/>
                    </a:lnTo>
                    <a:lnTo>
                      <a:pt x="3160" y="4622"/>
                    </a:lnTo>
                    <a:lnTo>
                      <a:pt x="3318" y="4780"/>
                    </a:lnTo>
                    <a:lnTo>
                      <a:pt x="3516" y="4938"/>
                    </a:lnTo>
                    <a:lnTo>
                      <a:pt x="3753" y="5017"/>
                    </a:lnTo>
                    <a:lnTo>
                      <a:pt x="3990" y="5096"/>
                    </a:lnTo>
                    <a:lnTo>
                      <a:pt x="9678" y="5768"/>
                    </a:lnTo>
                    <a:lnTo>
                      <a:pt x="9757" y="5768"/>
                    </a:lnTo>
                    <a:lnTo>
                      <a:pt x="9876" y="5728"/>
                    </a:lnTo>
                    <a:lnTo>
                      <a:pt x="9915" y="5689"/>
                    </a:lnTo>
                    <a:lnTo>
                      <a:pt x="9994" y="5610"/>
                    </a:lnTo>
                    <a:lnTo>
                      <a:pt x="10034" y="5531"/>
                    </a:lnTo>
                    <a:lnTo>
                      <a:pt x="10034" y="5452"/>
                    </a:lnTo>
                    <a:lnTo>
                      <a:pt x="9994" y="5333"/>
                    </a:lnTo>
                    <a:lnTo>
                      <a:pt x="9955" y="5254"/>
                    </a:lnTo>
                    <a:lnTo>
                      <a:pt x="6715" y="1107"/>
                    </a:lnTo>
                    <a:lnTo>
                      <a:pt x="6557" y="909"/>
                    </a:lnTo>
                    <a:lnTo>
                      <a:pt x="6360" y="791"/>
                    </a:lnTo>
                    <a:lnTo>
                      <a:pt x="6123" y="712"/>
                    </a:lnTo>
                    <a:lnTo>
                      <a:pt x="5886" y="633"/>
                    </a:lnTo>
                    <a:lnTo>
                      <a:pt x="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6"/>
              <p:cNvSpPr/>
              <p:nvPr/>
            </p:nvSpPr>
            <p:spPr>
              <a:xfrm>
                <a:off x="3081200" y="1232525"/>
                <a:ext cx="233075" cy="130375"/>
              </a:xfrm>
              <a:custGeom>
                <a:avLst/>
                <a:gdLst/>
                <a:ahLst/>
                <a:cxnLst/>
                <a:rect l="l" t="t" r="r" b="b"/>
                <a:pathLst>
                  <a:path w="9323" h="5215" extrusionOk="0">
                    <a:moveTo>
                      <a:pt x="40" y="0"/>
                    </a:moveTo>
                    <a:lnTo>
                      <a:pt x="0" y="79"/>
                    </a:lnTo>
                    <a:lnTo>
                      <a:pt x="40" y="158"/>
                    </a:lnTo>
                    <a:lnTo>
                      <a:pt x="3239" y="4345"/>
                    </a:lnTo>
                    <a:lnTo>
                      <a:pt x="3318" y="4385"/>
                    </a:lnTo>
                    <a:lnTo>
                      <a:pt x="9204" y="5214"/>
                    </a:lnTo>
                    <a:lnTo>
                      <a:pt x="9283" y="5175"/>
                    </a:lnTo>
                    <a:lnTo>
                      <a:pt x="9323" y="5135"/>
                    </a:lnTo>
                    <a:lnTo>
                      <a:pt x="9283" y="5056"/>
                    </a:lnTo>
                    <a:lnTo>
                      <a:pt x="9244" y="5017"/>
                    </a:lnTo>
                    <a:lnTo>
                      <a:pt x="3397" y="4187"/>
                    </a:lnTo>
                    <a:lnTo>
                      <a:pt x="198" y="4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63" name="Google Shape;1763;p36"/>
          <p:cNvSpPr/>
          <p:nvPr/>
        </p:nvSpPr>
        <p:spPr>
          <a:xfrm>
            <a:off x="6204025" y="4701750"/>
            <a:ext cx="117900" cy="117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3"/>
          <p:cNvSpPr txBox="1">
            <a:spLocks noGrp="1"/>
          </p:cNvSpPr>
          <p:nvPr>
            <p:ph type="title"/>
          </p:nvPr>
        </p:nvSpPr>
        <p:spPr>
          <a:xfrm>
            <a:off x="720000" y="1969175"/>
            <a:ext cx="3942900" cy="16785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3600"/>
              <a:buNone/>
              <a:defRPr sz="53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5" name="Google Shape;35;p3"/>
          <p:cNvSpPr txBox="1">
            <a:spLocks noGrp="1"/>
          </p:cNvSpPr>
          <p:nvPr>
            <p:ph type="title" idx="2" hasCustomPrompt="1"/>
          </p:nvPr>
        </p:nvSpPr>
        <p:spPr>
          <a:xfrm>
            <a:off x="720000" y="674750"/>
            <a:ext cx="1056900" cy="896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000"/>
              <a:buNone/>
              <a:defRPr sz="53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6" name="Google Shape;36;p3"/>
          <p:cNvSpPr txBox="1">
            <a:spLocks noGrp="1"/>
          </p:cNvSpPr>
          <p:nvPr>
            <p:ph type="subTitle" idx="1"/>
          </p:nvPr>
        </p:nvSpPr>
        <p:spPr>
          <a:xfrm>
            <a:off x="720000" y="3723050"/>
            <a:ext cx="30174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7" name="Google Shape;37;p3"/>
          <p:cNvSpPr/>
          <p:nvPr/>
        </p:nvSpPr>
        <p:spPr>
          <a:xfrm>
            <a:off x="3032500" y="4651509"/>
            <a:ext cx="237900" cy="237900"/>
          </a:xfrm>
          <a:prstGeom prst="donut">
            <a:avLst>
              <a:gd name="adj" fmla="val 17943"/>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235725" y="3791150"/>
            <a:ext cx="117900" cy="11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8786800" y="1969175"/>
            <a:ext cx="117900" cy="117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0;p3"/>
          <p:cNvGrpSpPr/>
          <p:nvPr/>
        </p:nvGrpSpPr>
        <p:grpSpPr>
          <a:xfrm rot="-3418453">
            <a:off x="1440514" y="4623775"/>
            <a:ext cx="383149" cy="1043504"/>
            <a:chOff x="-1306862" y="2904435"/>
            <a:chExt cx="383161" cy="1043535"/>
          </a:xfrm>
        </p:grpSpPr>
        <p:sp>
          <p:nvSpPr>
            <p:cNvPr id="41" name="Google Shape;41;p3"/>
            <p:cNvSpPr/>
            <p:nvPr/>
          </p:nvSpPr>
          <p:spPr>
            <a:xfrm>
              <a:off x="-1306862" y="2904435"/>
              <a:ext cx="383161" cy="1043535"/>
            </a:xfrm>
            <a:custGeom>
              <a:avLst/>
              <a:gdLst/>
              <a:ahLst/>
              <a:cxnLst/>
              <a:rect l="l" t="t" r="r" b="b"/>
              <a:pathLst>
                <a:path w="6875" h="18724" extrusionOk="0">
                  <a:moveTo>
                    <a:pt x="3279" y="0"/>
                  </a:moveTo>
                  <a:lnTo>
                    <a:pt x="3082" y="40"/>
                  </a:lnTo>
                  <a:lnTo>
                    <a:pt x="2884" y="119"/>
                  </a:lnTo>
                  <a:lnTo>
                    <a:pt x="2726" y="237"/>
                  </a:lnTo>
                  <a:lnTo>
                    <a:pt x="2568" y="356"/>
                  </a:lnTo>
                  <a:lnTo>
                    <a:pt x="2450" y="514"/>
                  </a:lnTo>
                  <a:lnTo>
                    <a:pt x="2371" y="672"/>
                  </a:lnTo>
                  <a:lnTo>
                    <a:pt x="2331" y="909"/>
                  </a:lnTo>
                  <a:lnTo>
                    <a:pt x="435" y="13707"/>
                  </a:lnTo>
                  <a:lnTo>
                    <a:pt x="277" y="13904"/>
                  </a:lnTo>
                  <a:lnTo>
                    <a:pt x="198" y="14181"/>
                  </a:lnTo>
                  <a:lnTo>
                    <a:pt x="1" y="15603"/>
                  </a:lnTo>
                  <a:lnTo>
                    <a:pt x="1" y="15800"/>
                  </a:lnTo>
                  <a:lnTo>
                    <a:pt x="40" y="15998"/>
                  </a:lnTo>
                  <a:lnTo>
                    <a:pt x="80" y="16195"/>
                  </a:lnTo>
                  <a:lnTo>
                    <a:pt x="198" y="16393"/>
                  </a:lnTo>
                  <a:lnTo>
                    <a:pt x="238" y="16432"/>
                  </a:lnTo>
                  <a:lnTo>
                    <a:pt x="159" y="16946"/>
                  </a:lnTo>
                  <a:lnTo>
                    <a:pt x="119" y="17222"/>
                  </a:lnTo>
                  <a:lnTo>
                    <a:pt x="159" y="17459"/>
                  </a:lnTo>
                  <a:lnTo>
                    <a:pt x="277" y="17736"/>
                  </a:lnTo>
                  <a:lnTo>
                    <a:pt x="396" y="17933"/>
                  </a:lnTo>
                  <a:lnTo>
                    <a:pt x="593" y="18131"/>
                  </a:lnTo>
                  <a:lnTo>
                    <a:pt x="791" y="18289"/>
                  </a:lnTo>
                  <a:lnTo>
                    <a:pt x="1028" y="18407"/>
                  </a:lnTo>
                  <a:lnTo>
                    <a:pt x="1304" y="18486"/>
                  </a:lnTo>
                  <a:lnTo>
                    <a:pt x="2766" y="18684"/>
                  </a:lnTo>
                  <a:lnTo>
                    <a:pt x="2963" y="18723"/>
                  </a:lnTo>
                  <a:lnTo>
                    <a:pt x="3161" y="18684"/>
                  </a:lnTo>
                  <a:lnTo>
                    <a:pt x="3398" y="18644"/>
                  </a:lnTo>
                  <a:lnTo>
                    <a:pt x="3595" y="18565"/>
                  </a:lnTo>
                  <a:lnTo>
                    <a:pt x="3753" y="18447"/>
                  </a:lnTo>
                  <a:lnTo>
                    <a:pt x="3951" y="18289"/>
                  </a:lnTo>
                  <a:lnTo>
                    <a:pt x="4109" y="18052"/>
                  </a:lnTo>
                  <a:lnTo>
                    <a:pt x="4228" y="17815"/>
                  </a:lnTo>
                  <a:lnTo>
                    <a:pt x="4307" y="17578"/>
                  </a:lnTo>
                  <a:lnTo>
                    <a:pt x="4386" y="17025"/>
                  </a:lnTo>
                  <a:lnTo>
                    <a:pt x="4425" y="16985"/>
                  </a:lnTo>
                  <a:lnTo>
                    <a:pt x="4583" y="16867"/>
                  </a:lnTo>
                  <a:lnTo>
                    <a:pt x="4702" y="16709"/>
                  </a:lnTo>
                  <a:lnTo>
                    <a:pt x="4781" y="16511"/>
                  </a:lnTo>
                  <a:lnTo>
                    <a:pt x="4820" y="16314"/>
                  </a:lnTo>
                  <a:lnTo>
                    <a:pt x="5018" y="14892"/>
                  </a:lnTo>
                  <a:lnTo>
                    <a:pt x="5018" y="14615"/>
                  </a:lnTo>
                  <a:lnTo>
                    <a:pt x="4978" y="14378"/>
                  </a:lnTo>
                  <a:lnTo>
                    <a:pt x="6874" y="1580"/>
                  </a:lnTo>
                  <a:lnTo>
                    <a:pt x="6874" y="1343"/>
                  </a:lnTo>
                  <a:lnTo>
                    <a:pt x="6835" y="1146"/>
                  </a:lnTo>
                  <a:lnTo>
                    <a:pt x="6795" y="988"/>
                  </a:lnTo>
                  <a:lnTo>
                    <a:pt x="6677" y="790"/>
                  </a:lnTo>
                  <a:lnTo>
                    <a:pt x="6558" y="672"/>
                  </a:lnTo>
                  <a:lnTo>
                    <a:pt x="6400" y="553"/>
                  </a:lnTo>
                  <a:lnTo>
                    <a:pt x="6203" y="435"/>
                  </a:lnTo>
                  <a:lnTo>
                    <a:pt x="6005" y="395"/>
                  </a:lnTo>
                  <a:lnTo>
                    <a:pt x="3477" y="40"/>
                  </a:lnTo>
                  <a:lnTo>
                    <a:pt x="3279" y="0"/>
                  </a:lnTo>
                  <a:close/>
                </a:path>
              </a:pathLst>
            </a:custGeom>
            <a:solidFill>
              <a:schemeClr val="dk2"/>
            </a:solidFill>
            <a:ln>
              <a:noFill/>
            </a:ln>
            <a:effectLst>
              <a:outerShdw blurRad="57150" dist="19050" dir="540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3"/>
            <p:cNvGrpSpPr/>
            <p:nvPr/>
          </p:nvGrpSpPr>
          <p:grpSpPr>
            <a:xfrm>
              <a:off x="-1249567" y="2961779"/>
              <a:ext cx="268686" cy="929061"/>
              <a:chOff x="1182175" y="2107475"/>
              <a:chExt cx="120525" cy="416750"/>
            </a:xfrm>
          </p:grpSpPr>
          <p:sp>
            <p:nvSpPr>
              <p:cNvPr id="43" name="Google Shape;43;p3"/>
              <p:cNvSpPr/>
              <p:nvPr/>
            </p:nvSpPr>
            <p:spPr>
              <a:xfrm>
                <a:off x="1191075" y="2107475"/>
                <a:ext cx="111625" cy="342675"/>
              </a:xfrm>
              <a:custGeom>
                <a:avLst/>
                <a:gdLst/>
                <a:ahLst/>
                <a:cxnLst/>
                <a:rect l="l" t="t" r="r" b="b"/>
                <a:pathLst>
                  <a:path w="4465" h="13707" extrusionOk="0">
                    <a:moveTo>
                      <a:pt x="1936" y="0"/>
                    </a:moveTo>
                    <a:lnTo>
                      <a:pt x="0" y="13312"/>
                    </a:lnTo>
                    <a:lnTo>
                      <a:pt x="2489" y="13707"/>
                    </a:lnTo>
                    <a:lnTo>
                      <a:pt x="4464" y="395"/>
                    </a:lnTo>
                    <a:lnTo>
                      <a:pt x="19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1234525" y="2129200"/>
                <a:ext cx="49400" cy="303175"/>
              </a:xfrm>
              <a:custGeom>
                <a:avLst/>
                <a:gdLst/>
                <a:ahLst/>
                <a:cxnLst/>
                <a:rect l="l" t="t" r="r" b="b"/>
                <a:pathLst>
                  <a:path w="1976" h="12127" extrusionOk="0">
                    <a:moveTo>
                      <a:pt x="1897" y="0"/>
                    </a:moveTo>
                    <a:lnTo>
                      <a:pt x="1818" y="40"/>
                    </a:lnTo>
                    <a:lnTo>
                      <a:pt x="1778" y="79"/>
                    </a:lnTo>
                    <a:lnTo>
                      <a:pt x="0" y="12008"/>
                    </a:lnTo>
                    <a:lnTo>
                      <a:pt x="40" y="12087"/>
                    </a:lnTo>
                    <a:lnTo>
                      <a:pt x="119" y="12127"/>
                    </a:lnTo>
                    <a:lnTo>
                      <a:pt x="198" y="12087"/>
                    </a:lnTo>
                    <a:lnTo>
                      <a:pt x="237" y="12048"/>
                    </a:lnTo>
                    <a:lnTo>
                      <a:pt x="1976" y="119"/>
                    </a:lnTo>
                    <a:lnTo>
                      <a:pt x="1976" y="40"/>
                    </a:lnTo>
                    <a:lnTo>
                      <a:pt x="18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1208850" y="2125250"/>
                <a:ext cx="49400" cy="303175"/>
              </a:xfrm>
              <a:custGeom>
                <a:avLst/>
                <a:gdLst/>
                <a:ahLst/>
                <a:cxnLst/>
                <a:rect l="l" t="t" r="r" b="b"/>
                <a:pathLst>
                  <a:path w="1976" h="12127" extrusionOk="0">
                    <a:moveTo>
                      <a:pt x="1896" y="0"/>
                    </a:moveTo>
                    <a:lnTo>
                      <a:pt x="1817" y="40"/>
                    </a:lnTo>
                    <a:lnTo>
                      <a:pt x="1778" y="79"/>
                    </a:lnTo>
                    <a:lnTo>
                      <a:pt x="0" y="12008"/>
                    </a:lnTo>
                    <a:lnTo>
                      <a:pt x="40" y="12087"/>
                    </a:lnTo>
                    <a:lnTo>
                      <a:pt x="79" y="12127"/>
                    </a:lnTo>
                    <a:lnTo>
                      <a:pt x="198" y="12127"/>
                    </a:lnTo>
                    <a:lnTo>
                      <a:pt x="198" y="12048"/>
                    </a:lnTo>
                    <a:lnTo>
                      <a:pt x="1976" y="119"/>
                    </a:lnTo>
                    <a:lnTo>
                      <a:pt x="1976" y="40"/>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1185150" y="2466925"/>
                <a:ext cx="59275" cy="57300"/>
              </a:xfrm>
              <a:custGeom>
                <a:avLst/>
                <a:gdLst/>
                <a:ahLst/>
                <a:cxnLst/>
                <a:rect l="l" t="t" r="r" b="b"/>
                <a:pathLst>
                  <a:path w="2371" h="2292" extrusionOk="0">
                    <a:moveTo>
                      <a:pt x="277" y="0"/>
                    </a:moveTo>
                    <a:lnTo>
                      <a:pt x="0" y="1699"/>
                    </a:lnTo>
                    <a:lnTo>
                      <a:pt x="40" y="1817"/>
                    </a:lnTo>
                    <a:lnTo>
                      <a:pt x="79" y="1936"/>
                    </a:lnTo>
                    <a:lnTo>
                      <a:pt x="158" y="2015"/>
                    </a:lnTo>
                    <a:lnTo>
                      <a:pt x="277" y="2054"/>
                    </a:lnTo>
                    <a:lnTo>
                      <a:pt x="1778" y="2291"/>
                    </a:lnTo>
                    <a:lnTo>
                      <a:pt x="1896" y="2291"/>
                    </a:lnTo>
                    <a:lnTo>
                      <a:pt x="2015" y="2212"/>
                    </a:lnTo>
                    <a:lnTo>
                      <a:pt x="2094" y="2133"/>
                    </a:lnTo>
                    <a:lnTo>
                      <a:pt x="2133" y="2015"/>
                    </a:lnTo>
                    <a:lnTo>
                      <a:pt x="2370" y="316"/>
                    </a:lnTo>
                    <a:lnTo>
                      <a:pt x="2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1215750" y="2500500"/>
                <a:ext cx="19775" cy="16800"/>
              </a:xfrm>
              <a:custGeom>
                <a:avLst/>
                <a:gdLst/>
                <a:ahLst/>
                <a:cxnLst/>
                <a:rect l="l" t="t" r="r" b="b"/>
                <a:pathLst>
                  <a:path w="791" h="672" extrusionOk="0">
                    <a:moveTo>
                      <a:pt x="672" y="0"/>
                    </a:moveTo>
                    <a:lnTo>
                      <a:pt x="593" y="40"/>
                    </a:lnTo>
                    <a:lnTo>
                      <a:pt x="554" y="119"/>
                    </a:lnTo>
                    <a:lnTo>
                      <a:pt x="554" y="277"/>
                    </a:lnTo>
                    <a:lnTo>
                      <a:pt x="435" y="395"/>
                    </a:lnTo>
                    <a:lnTo>
                      <a:pt x="277" y="474"/>
                    </a:lnTo>
                    <a:lnTo>
                      <a:pt x="159" y="435"/>
                    </a:lnTo>
                    <a:lnTo>
                      <a:pt x="80" y="474"/>
                    </a:lnTo>
                    <a:lnTo>
                      <a:pt x="1" y="514"/>
                    </a:lnTo>
                    <a:lnTo>
                      <a:pt x="40" y="593"/>
                    </a:lnTo>
                    <a:lnTo>
                      <a:pt x="80" y="672"/>
                    </a:lnTo>
                    <a:lnTo>
                      <a:pt x="238" y="672"/>
                    </a:lnTo>
                    <a:lnTo>
                      <a:pt x="396" y="632"/>
                    </a:lnTo>
                    <a:lnTo>
                      <a:pt x="554" y="553"/>
                    </a:lnTo>
                    <a:lnTo>
                      <a:pt x="672" y="474"/>
                    </a:lnTo>
                    <a:lnTo>
                      <a:pt x="712" y="356"/>
                    </a:lnTo>
                    <a:lnTo>
                      <a:pt x="751" y="237"/>
                    </a:lnTo>
                    <a:lnTo>
                      <a:pt x="791" y="119"/>
                    </a:lnTo>
                    <a:lnTo>
                      <a:pt x="751" y="40"/>
                    </a:lnTo>
                    <a:lnTo>
                      <a:pt x="6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1182175" y="2440250"/>
                <a:ext cx="75075" cy="45450"/>
              </a:xfrm>
              <a:custGeom>
                <a:avLst/>
                <a:gdLst/>
                <a:ahLst/>
                <a:cxnLst/>
                <a:rect l="l" t="t" r="r" b="b"/>
                <a:pathLst>
                  <a:path w="3003" h="1818" extrusionOk="0">
                    <a:moveTo>
                      <a:pt x="198" y="1"/>
                    </a:moveTo>
                    <a:lnTo>
                      <a:pt x="1" y="1423"/>
                    </a:lnTo>
                    <a:lnTo>
                      <a:pt x="2766" y="1818"/>
                    </a:lnTo>
                    <a:lnTo>
                      <a:pt x="3003" y="396"/>
                    </a:lnTo>
                    <a:lnTo>
                      <a:pt x="1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1239450" y="2452100"/>
                <a:ext cx="7925" cy="28675"/>
              </a:xfrm>
              <a:custGeom>
                <a:avLst/>
                <a:gdLst/>
                <a:ahLst/>
                <a:cxnLst/>
                <a:rect l="l" t="t" r="r" b="b"/>
                <a:pathLst>
                  <a:path w="317" h="1147" extrusionOk="0">
                    <a:moveTo>
                      <a:pt x="238" y="1"/>
                    </a:moveTo>
                    <a:lnTo>
                      <a:pt x="159" y="40"/>
                    </a:lnTo>
                    <a:lnTo>
                      <a:pt x="119" y="119"/>
                    </a:lnTo>
                    <a:lnTo>
                      <a:pt x="1" y="1028"/>
                    </a:lnTo>
                    <a:lnTo>
                      <a:pt x="40" y="1107"/>
                    </a:lnTo>
                    <a:lnTo>
                      <a:pt x="119" y="1146"/>
                    </a:lnTo>
                    <a:lnTo>
                      <a:pt x="198" y="1107"/>
                    </a:lnTo>
                    <a:lnTo>
                      <a:pt x="238" y="1067"/>
                    </a:lnTo>
                    <a:lnTo>
                      <a:pt x="317" y="119"/>
                    </a:lnTo>
                    <a:lnTo>
                      <a:pt x="317" y="40"/>
                    </a:lnTo>
                    <a:lnTo>
                      <a:pt x="2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0" name="Google Shape;50;p3"/>
          <p:cNvSpPr/>
          <p:nvPr/>
        </p:nvSpPr>
        <p:spPr>
          <a:xfrm>
            <a:off x="6210400" y="436859"/>
            <a:ext cx="237900" cy="237900"/>
          </a:xfrm>
          <a:prstGeom prst="donut">
            <a:avLst>
              <a:gd name="adj" fmla="val 1794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1"/>
        <p:cNvGrpSpPr/>
        <p:nvPr/>
      </p:nvGrpSpPr>
      <p:grpSpPr>
        <a:xfrm>
          <a:off x="0" y="0"/>
          <a:ext cx="0" cy="0"/>
          <a:chOff x="0" y="0"/>
          <a:chExt cx="0" cy="0"/>
        </a:xfrm>
      </p:grpSpPr>
      <p:sp>
        <p:nvSpPr>
          <p:cNvPr id="52" name="Google Shape;52;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3" name="Google Shape;53;p4"/>
          <p:cNvSpPr txBox="1">
            <a:spLocks noGrp="1"/>
          </p:cNvSpPr>
          <p:nvPr>
            <p:ph type="subTitle" idx="1"/>
          </p:nvPr>
        </p:nvSpPr>
        <p:spPr>
          <a:xfrm>
            <a:off x="720000" y="115137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200"/>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54" name="Google Shape;54;p4"/>
          <p:cNvSpPr/>
          <p:nvPr/>
        </p:nvSpPr>
        <p:spPr>
          <a:xfrm>
            <a:off x="6873027" y="-258961"/>
            <a:ext cx="3896833" cy="2953381"/>
          </a:xfrm>
          <a:custGeom>
            <a:avLst/>
            <a:gdLst/>
            <a:ahLst/>
            <a:cxnLst/>
            <a:rect l="l" t="t" r="r" b="b"/>
            <a:pathLst>
              <a:path w="23820" h="18053" extrusionOk="0">
                <a:moveTo>
                  <a:pt x="23820" y="0"/>
                </a:moveTo>
                <a:lnTo>
                  <a:pt x="1" y="948"/>
                </a:lnTo>
                <a:lnTo>
                  <a:pt x="40" y="1383"/>
                </a:lnTo>
                <a:lnTo>
                  <a:pt x="119" y="1778"/>
                </a:lnTo>
                <a:lnTo>
                  <a:pt x="238" y="2133"/>
                </a:lnTo>
                <a:lnTo>
                  <a:pt x="396" y="2528"/>
                </a:lnTo>
                <a:lnTo>
                  <a:pt x="554" y="2884"/>
                </a:lnTo>
                <a:lnTo>
                  <a:pt x="751" y="3239"/>
                </a:lnTo>
                <a:lnTo>
                  <a:pt x="988" y="3555"/>
                </a:lnTo>
                <a:lnTo>
                  <a:pt x="1265" y="3871"/>
                </a:lnTo>
                <a:lnTo>
                  <a:pt x="1541" y="4187"/>
                </a:lnTo>
                <a:lnTo>
                  <a:pt x="1818" y="4424"/>
                </a:lnTo>
                <a:lnTo>
                  <a:pt x="2134" y="4701"/>
                </a:lnTo>
                <a:lnTo>
                  <a:pt x="2489" y="4898"/>
                </a:lnTo>
                <a:lnTo>
                  <a:pt x="2845" y="5096"/>
                </a:lnTo>
                <a:lnTo>
                  <a:pt x="3201" y="5254"/>
                </a:lnTo>
                <a:lnTo>
                  <a:pt x="3596" y="5412"/>
                </a:lnTo>
                <a:lnTo>
                  <a:pt x="3951" y="5491"/>
                </a:lnTo>
                <a:lnTo>
                  <a:pt x="4386" y="5570"/>
                </a:lnTo>
                <a:lnTo>
                  <a:pt x="4781" y="5609"/>
                </a:lnTo>
                <a:lnTo>
                  <a:pt x="5610" y="5570"/>
                </a:lnTo>
                <a:lnTo>
                  <a:pt x="6440" y="5530"/>
                </a:lnTo>
                <a:lnTo>
                  <a:pt x="7269" y="5412"/>
                </a:lnTo>
                <a:lnTo>
                  <a:pt x="8059" y="5293"/>
                </a:lnTo>
                <a:lnTo>
                  <a:pt x="8889" y="5214"/>
                </a:lnTo>
                <a:lnTo>
                  <a:pt x="9718" y="5214"/>
                </a:lnTo>
                <a:lnTo>
                  <a:pt x="10113" y="5254"/>
                </a:lnTo>
                <a:lnTo>
                  <a:pt x="10548" y="5293"/>
                </a:lnTo>
                <a:lnTo>
                  <a:pt x="10903" y="5412"/>
                </a:lnTo>
                <a:lnTo>
                  <a:pt x="11298" y="5530"/>
                </a:lnTo>
                <a:lnTo>
                  <a:pt x="11654" y="5649"/>
                </a:lnTo>
                <a:lnTo>
                  <a:pt x="11970" y="5807"/>
                </a:lnTo>
                <a:lnTo>
                  <a:pt x="12325" y="6004"/>
                </a:lnTo>
                <a:lnTo>
                  <a:pt x="12641" y="6241"/>
                </a:lnTo>
                <a:lnTo>
                  <a:pt x="13273" y="6715"/>
                </a:lnTo>
                <a:lnTo>
                  <a:pt x="13826" y="7229"/>
                </a:lnTo>
                <a:lnTo>
                  <a:pt x="14379" y="7861"/>
                </a:lnTo>
                <a:lnTo>
                  <a:pt x="14853" y="8493"/>
                </a:lnTo>
                <a:lnTo>
                  <a:pt x="15288" y="9125"/>
                </a:lnTo>
                <a:lnTo>
                  <a:pt x="15683" y="9796"/>
                </a:lnTo>
                <a:lnTo>
                  <a:pt x="16038" y="10507"/>
                </a:lnTo>
                <a:lnTo>
                  <a:pt x="16749" y="11890"/>
                </a:lnTo>
                <a:lnTo>
                  <a:pt x="17500" y="13312"/>
                </a:lnTo>
                <a:lnTo>
                  <a:pt x="17895" y="13983"/>
                </a:lnTo>
                <a:lnTo>
                  <a:pt x="18290" y="14655"/>
                </a:lnTo>
                <a:lnTo>
                  <a:pt x="18764" y="15287"/>
                </a:lnTo>
                <a:lnTo>
                  <a:pt x="19277" y="15879"/>
                </a:lnTo>
                <a:lnTo>
                  <a:pt x="19870" y="16432"/>
                </a:lnTo>
                <a:lnTo>
                  <a:pt x="20462" y="16946"/>
                </a:lnTo>
                <a:lnTo>
                  <a:pt x="21134" y="17341"/>
                </a:lnTo>
                <a:lnTo>
                  <a:pt x="21450" y="17539"/>
                </a:lnTo>
                <a:lnTo>
                  <a:pt x="21805" y="17697"/>
                </a:lnTo>
                <a:lnTo>
                  <a:pt x="22200" y="17815"/>
                </a:lnTo>
                <a:lnTo>
                  <a:pt x="22556" y="17934"/>
                </a:lnTo>
                <a:lnTo>
                  <a:pt x="22951" y="18013"/>
                </a:lnTo>
                <a:lnTo>
                  <a:pt x="23307" y="18052"/>
                </a:lnTo>
                <a:lnTo>
                  <a:pt x="23425" y="13509"/>
                </a:lnTo>
                <a:lnTo>
                  <a:pt x="23544" y="9006"/>
                </a:lnTo>
                <a:lnTo>
                  <a:pt x="23702" y="4543"/>
                </a:lnTo>
                <a:lnTo>
                  <a:pt x="238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flipH="1">
            <a:off x="-872187" y="4412331"/>
            <a:ext cx="2564472" cy="1081143"/>
          </a:xfrm>
          <a:custGeom>
            <a:avLst/>
            <a:gdLst/>
            <a:ahLst/>
            <a:cxnLst/>
            <a:rect l="l" t="t" r="r" b="b"/>
            <a:pathLst>
              <a:path w="28955" h="12207" extrusionOk="0">
                <a:moveTo>
                  <a:pt x="20620" y="1"/>
                </a:moveTo>
                <a:lnTo>
                  <a:pt x="19593" y="40"/>
                </a:lnTo>
                <a:lnTo>
                  <a:pt x="18606" y="119"/>
                </a:lnTo>
                <a:lnTo>
                  <a:pt x="17579" y="238"/>
                </a:lnTo>
                <a:lnTo>
                  <a:pt x="16591" y="396"/>
                </a:lnTo>
                <a:lnTo>
                  <a:pt x="15564" y="633"/>
                </a:lnTo>
                <a:lnTo>
                  <a:pt x="14577" y="870"/>
                </a:lnTo>
                <a:lnTo>
                  <a:pt x="13589" y="1146"/>
                </a:lnTo>
                <a:lnTo>
                  <a:pt x="12641" y="1462"/>
                </a:lnTo>
                <a:lnTo>
                  <a:pt x="11693" y="1818"/>
                </a:lnTo>
                <a:lnTo>
                  <a:pt x="10745" y="2213"/>
                </a:lnTo>
                <a:lnTo>
                  <a:pt x="9797" y="2687"/>
                </a:lnTo>
                <a:lnTo>
                  <a:pt x="8928" y="3161"/>
                </a:lnTo>
                <a:lnTo>
                  <a:pt x="8020" y="3674"/>
                </a:lnTo>
                <a:lnTo>
                  <a:pt x="7190" y="4227"/>
                </a:lnTo>
                <a:lnTo>
                  <a:pt x="6321" y="4780"/>
                </a:lnTo>
                <a:lnTo>
                  <a:pt x="5531" y="5412"/>
                </a:lnTo>
                <a:lnTo>
                  <a:pt x="4741" y="6044"/>
                </a:lnTo>
                <a:lnTo>
                  <a:pt x="3951" y="6716"/>
                </a:lnTo>
                <a:lnTo>
                  <a:pt x="3240" y="7427"/>
                </a:lnTo>
                <a:lnTo>
                  <a:pt x="2529" y="8177"/>
                </a:lnTo>
                <a:lnTo>
                  <a:pt x="1857" y="8928"/>
                </a:lnTo>
                <a:lnTo>
                  <a:pt x="1186" y="9718"/>
                </a:lnTo>
                <a:lnTo>
                  <a:pt x="593" y="10547"/>
                </a:lnTo>
                <a:lnTo>
                  <a:pt x="1" y="11377"/>
                </a:lnTo>
                <a:lnTo>
                  <a:pt x="28955" y="12206"/>
                </a:lnTo>
                <a:lnTo>
                  <a:pt x="28876" y="9441"/>
                </a:lnTo>
                <a:lnTo>
                  <a:pt x="28797" y="6676"/>
                </a:lnTo>
                <a:lnTo>
                  <a:pt x="28758" y="3911"/>
                </a:lnTo>
                <a:lnTo>
                  <a:pt x="28679" y="1146"/>
                </a:lnTo>
                <a:lnTo>
                  <a:pt x="27691" y="870"/>
                </a:lnTo>
                <a:lnTo>
                  <a:pt x="26703" y="633"/>
                </a:lnTo>
                <a:lnTo>
                  <a:pt x="25716" y="396"/>
                </a:lnTo>
                <a:lnTo>
                  <a:pt x="24689" y="238"/>
                </a:lnTo>
                <a:lnTo>
                  <a:pt x="23701" y="119"/>
                </a:lnTo>
                <a:lnTo>
                  <a:pt x="22674" y="40"/>
                </a:lnTo>
                <a:lnTo>
                  <a:pt x="216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3044500" y="4701759"/>
            <a:ext cx="237900" cy="237900"/>
          </a:xfrm>
          <a:prstGeom prst="donut">
            <a:avLst>
              <a:gd name="adj" fmla="val 17943"/>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2926600" y="193475"/>
            <a:ext cx="117900" cy="117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8762500" y="2623925"/>
            <a:ext cx="117900" cy="11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59;p4"/>
          <p:cNvGrpSpPr/>
          <p:nvPr/>
        </p:nvGrpSpPr>
        <p:grpSpPr>
          <a:xfrm>
            <a:off x="7727969" y="4308700"/>
            <a:ext cx="1392073" cy="1184786"/>
            <a:chOff x="3502182" y="3063450"/>
            <a:chExt cx="1392073" cy="1184786"/>
          </a:xfrm>
        </p:grpSpPr>
        <p:sp>
          <p:nvSpPr>
            <p:cNvPr id="60" name="Google Shape;60;p4"/>
            <p:cNvSpPr/>
            <p:nvPr/>
          </p:nvSpPr>
          <p:spPr>
            <a:xfrm>
              <a:off x="3502182" y="3063450"/>
              <a:ext cx="1392073" cy="1184786"/>
            </a:xfrm>
            <a:custGeom>
              <a:avLst/>
              <a:gdLst/>
              <a:ahLst/>
              <a:cxnLst/>
              <a:rect l="l" t="t" r="r" b="b"/>
              <a:pathLst>
                <a:path w="34485" h="29350" extrusionOk="0">
                  <a:moveTo>
                    <a:pt x="25439" y="0"/>
                  </a:moveTo>
                  <a:lnTo>
                    <a:pt x="10192" y="1225"/>
                  </a:lnTo>
                  <a:lnTo>
                    <a:pt x="9876" y="1264"/>
                  </a:lnTo>
                  <a:lnTo>
                    <a:pt x="9599" y="1383"/>
                  </a:lnTo>
                  <a:lnTo>
                    <a:pt x="9362" y="1580"/>
                  </a:lnTo>
                  <a:lnTo>
                    <a:pt x="9165" y="1778"/>
                  </a:lnTo>
                  <a:lnTo>
                    <a:pt x="9046" y="2054"/>
                  </a:lnTo>
                  <a:lnTo>
                    <a:pt x="8967" y="2331"/>
                  </a:lnTo>
                  <a:lnTo>
                    <a:pt x="8928" y="2607"/>
                  </a:lnTo>
                  <a:lnTo>
                    <a:pt x="8967" y="2923"/>
                  </a:lnTo>
                  <a:lnTo>
                    <a:pt x="9718" y="5688"/>
                  </a:lnTo>
                  <a:lnTo>
                    <a:pt x="830" y="8730"/>
                  </a:lnTo>
                  <a:lnTo>
                    <a:pt x="593" y="8809"/>
                  </a:lnTo>
                  <a:lnTo>
                    <a:pt x="395" y="8967"/>
                  </a:lnTo>
                  <a:lnTo>
                    <a:pt x="237" y="9125"/>
                  </a:lnTo>
                  <a:lnTo>
                    <a:pt x="119" y="9362"/>
                  </a:lnTo>
                  <a:lnTo>
                    <a:pt x="40" y="9559"/>
                  </a:lnTo>
                  <a:lnTo>
                    <a:pt x="0" y="9796"/>
                  </a:lnTo>
                  <a:lnTo>
                    <a:pt x="0" y="10073"/>
                  </a:lnTo>
                  <a:lnTo>
                    <a:pt x="40" y="10310"/>
                  </a:lnTo>
                  <a:lnTo>
                    <a:pt x="6044" y="27927"/>
                  </a:lnTo>
                  <a:lnTo>
                    <a:pt x="6123" y="28125"/>
                  </a:lnTo>
                  <a:lnTo>
                    <a:pt x="6241" y="28283"/>
                  </a:lnTo>
                  <a:lnTo>
                    <a:pt x="6360" y="28401"/>
                  </a:lnTo>
                  <a:lnTo>
                    <a:pt x="6518" y="28520"/>
                  </a:lnTo>
                  <a:lnTo>
                    <a:pt x="6676" y="28638"/>
                  </a:lnTo>
                  <a:lnTo>
                    <a:pt x="6834" y="28717"/>
                  </a:lnTo>
                  <a:lnTo>
                    <a:pt x="7032" y="28757"/>
                  </a:lnTo>
                  <a:lnTo>
                    <a:pt x="7229" y="28757"/>
                  </a:lnTo>
                  <a:lnTo>
                    <a:pt x="7387" y="28994"/>
                  </a:lnTo>
                  <a:lnTo>
                    <a:pt x="7585" y="29191"/>
                  </a:lnTo>
                  <a:lnTo>
                    <a:pt x="7861" y="29310"/>
                  </a:lnTo>
                  <a:lnTo>
                    <a:pt x="8138" y="29349"/>
                  </a:lnTo>
                  <a:lnTo>
                    <a:pt x="8296" y="29349"/>
                  </a:lnTo>
                  <a:lnTo>
                    <a:pt x="8454" y="29310"/>
                  </a:lnTo>
                  <a:lnTo>
                    <a:pt x="20580" y="25162"/>
                  </a:lnTo>
                  <a:lnTo>
                    <a:pt x="20778" y="25083"/>
                  </a:lnTo>
                  <a:lnTo>
                    <a:pt x="20936" y="24965"/>
                  </a:lnTo>
                  <a:lnTo>
                    <a:pt x="21054" y="24807"/>
                  </a:lnTo>
                  <a:lnTo>
                    <a:pt x="21173" y="24649"/>
                  </a:lnTo>
                  <a:lnTo>
                    <a:pt x="21212" y="24451"/>
                  </a:lnTo>
                  <a:lnTo>
                    <a:pt x="21252" y="24254"/>
                  </a:lnTo>
                  <a:lnTo>
                    <a:pt x="21252" y="24056"/>
                  </a:lnTo>
                  <a:lnTo>
                    <a:pt x="21212" y="23859"/>
                  </a:lnTo>
                  <a:lnTo>
                    <a:pt x="17618" y="13272"/>
                  </a:lnTo>
                  <a:lnTo>
                    <a:pt x="32905" y="12048"/>
                  </a:lnTo>
                  <a:lnTo>
                    <a:pt x="33181" y="11969"/>
                  </a:lnTo>
                  <a:lnTo>
                    <a:pt x="33418" y="11890"/>
                  </a:lnTo>
                  <a:lnTo>
                    <a:pt x="33655" y="11771"/>
                  </a:lnTo>
                  <a:lnTo>
                    <a:pt x="33892" y="11613"/>
                  </a:lnTo>
                  <a:lnTo>
                    <a:pt x="34050" y="11416"/>
                  </a:lnTo>
                  <a:lnTo>
                    <a:pt x="34208" y="11218"/>
                  </a:lnTo>
                  <a:lnTo>
                    <a:pt x="34327" y="10942"/>
                  </a:lnTo>
                  <a:lnTo>
                    <a:pt x="34406" y="10705"/>
                  </a:lnTo>
                  <a:lnTo>
                    <a:pt x="34445" y="10468"/>
                  </a:lnTo>
                  <a:lnTo>
                    <a:pt x="34485" y="10191"/>
                  </a:lnTo>
                  <a:lnTo>
                    <a:pt x="34445" y="9875"/>
                  </a:lnTo>
                  <a:lnTo>
                    <a:pt x="34327" y="9599"/>
                  </a:lnTo>
                  <a:lnTo>
                    <a:pt x="34169" y="9362"/>
                  </a:lnTo>
                  <a:lnTo>
                    <a:pt x="33932" y="9164"/>
                  </a:lnTo>
                  <a:lnTo>
                    <a:pt x="33695" y="9006"/>
                  </a:lnTo>
                  <a:lnTo>
                    <a:pt x="33418" y="8927"/>
                  </a:lnTo>
                  <a:lnTo>
                    <a:pt x="33102" y="8927"/>
                  </a:lnTo>
                  <a:lnTo>
                    <a:pt x="29192" y="9243"/>
                  </a:lnTo>
                  <a:lnTo>
                    <a:pt x="27019" y="1067"/>
                  </a:lnTo>
                  <a:lnTo>
                    <a:pt x="26901" y="830"/>
                  </a:lnTo>
                  <a:lnTo>
                    <a:pt x="26782" y="593"/>
                  </a:lnTo>
                  <a:lnTo>
                    <a:pt x="26624" y="435"/>
                  </a:lnTo>
                  <a:lnTo>
                    <a:pt x="26426" y="237"/>
                  </a:lnTo>
                  <a:lnTo>
                    <a:pt x="26189" y="119"/>
                  </a:lnTo>
                  <a:lnTo>
                    <a:pt x="25952" y="40"/>
                  </a:lnTo>
                  <a:lnTo>
                    <a:pt x="25715" y="0"/>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61;p4"/>
            <p:cNvGrpSpPr/>
            <p:nvPr/>
          </p:nvGrpSpPr>
          <p:grpSpPr>
            <a:xfrm>
              <a:off x="3543687" y="3104953"/>
              <a:ext cx="1309158" cy="1101871"/>
              <a:chOff x="1123925" y="1021200"/>
              <a:chExt cx="810775" cy="682400"/>
            </a:xfrm>
          </p:grpSpPr>
          <p:sp>
            <p:nvSpPr>
              <p:cNvPr id="62" name="Google Shape;62;p4"/>
              <p:cNvSpPr/>
              <p:nvPr/>
            </p:nvSpPr>
            <p:spPr>
              <a:xfrm>
                <a:off x="1123925" y="1133775"/>
                <a:ext cx="465150" cy="555000"/>
              </a:xfrm>
              <a:custGeom>
                <a:avLst/>
                <a:gdLst/>
                <a:ahLst/>
                <a:cxnLst/>
                <a:rect l="l" t="t" r="r" b="b"/>
                <a:pathLst>
                  <a:path w="18606" h="22200" extrusionOk="0">
                    <a:moveTo>
                      <a:pt x="12325" y="0"/>
                    </a:moveTo>
                    <a:lnTo>
                      <a:pt x="119" y="4148"/>
                    </a:lnTo>
                    <a:lnTo>
                      <a:pt x="79" y="4187"/>
                    </a:lnTo>
                    <a:lnTo>
                      <a:pt x="0" y="4266"/>
                    </a:lnTo>
                    <a:lnTo>
                      <a:pt x="0" y="4345"/>
                    </a:lnTo>
                    <a:lnTo>
                      <a:pt x="0" y="4424"/>
                    </a:lnTo>
                    <a:lnTo>
                      <a:pt x="6005" y="22081"/>
                    </a:lnTo>
                    <a:lnTo>
                      <a:pt x="6044" y="22160"/>
                    </a:lnTo>
                    <a:lnTo>
                      <a:pt x="6123" y="22200"/>
                    </a:lnTo>
                    <a:lnTo>
                      <a:pt x="6281" y="22200"/>
                    </a:lnTo>
                    <a:lnTo>
                      <a:pt x="18447" y="18052"/>
                    </a:lnTo>
                    <a:lnTo>
                      <a:pt x="18526" y="18013"/>
                    </a:lnTo>
                    <a:lnTo>
                      <a:pt x="18605" y="17934"/>
                    </a:lnTo>
                    <a:lnTo>
                      <a:pt x="18605" y="17855"/>
                    </a:lnTo>
                    <a:lnTo>
                      <a:pt x="18605" y="17776"/>
                    </a:lnTo>
                    <a:lnTo>
                      <a:pt x="12601" y="158"/>
                    </a:lnTo>
                    <a:lnTo>
                      <a:pt x="12562" y="79"/>
                    </a:lnTo>
                    <a:lnTo>
                      <a:pt x="12483" y="40"/>
                    </a:lnTo>
                    <a:lnTo>
                      <a:pt x="124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1147625" y="1147600"/>
                <a:ext cx="456250" cy="556000"/>
              </a:xfrm>
              <a:custGeom>
                <a:avLst/>
                <a:gdLst/>
                <a:ahLst/>
                <a:cxnLst/>
                <a:rect l="l" t="t" r="r" b="b"/>
                <a:pathLst>
                  <a:path w="18250" h="22240" extrusionOk="0">
                    <a:moveTo>
                      <a:pt x="12088" y="0"/>
                    </a:moveTo>
                    <a:lnTo>
                      <a:pt x="0" y="4108"/>
                    </a:lnTo>
                    <a:lnTo>
                      <a:pt x="6163" y="22239"/>
                    </a:lnTo>
                    <a:lnTo>
                      <a:pt x="18250" y="18131"/>
                    </a:lnTo>
                    <a:lnTo>
                      <a:pt x="120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1325375" y="1548525"/>
                <a:ext cx="221225" cy="79025"/>
              </a:xfrm>
              <a:custGeom>
                <a:avLst/>
                <a:gdLst/>
                <a:ahLst/>
                <a:cxnLst/>
                <a:rect l="l" t="t" r="r" b="b"/>
                <a:pathLst>
                  <a:path w="8849" h="3161" extrusionOk="0">
                    <a:moveTo>
                      <a:pt x="8730" y="1"/>
                    </a:moveTo>
                    <a:lnTo>
                      <a:pt x="40" y="2963"/>
                    </a:lnTo>
                    <a:lnTo>
                      <a:pt x="1" y="3003"/>
                    </a:lnTo>
                    <a:lnTo>
                      <a:pt x="1" y="3082"/>
                    </a:lnTo>
                    <a:lnTo>
                      <a:pt x="1" y="3161"/>
                    </a:lnTo>
                    <a:lnTo>
                      <a:pt x="119" y="3161"/>
                    </a:lnTo>
                    <a:lnTo>
                      <a:pt x="8770" y="198"/>
                    </a:lnTo>
                    <a:lnTo>
                      <a:pt x="8849" y="159"/>
                    </a:lnTo>
                    <a:lnTo>
                      <a:pt x="8849" y="80"/>
                    </a:lnTo>
                    <a:lnTo>
                      <a:pt x="88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1310575" y="1507050"/>
                <a:ext cx="222200" cy="79025"/>
              </a:xfrm>
              <a:custGeom>
                <a:avLst/>
                <a:gdLst/>
                <a:ahLst/>
                <a:cxnLst/>
                <a:rect l="l" t="t" r="r" b="b"/>
                <a:pathLst>
                  <a:path w="8888" h="3161" extrusionOk="0">
                    <a:moveTo>
                      <a:pt x="8730" y="0"/>
                    </a:moveTo>
                    <a:lnTo>
                      <a:pt x="79" y="2963"/>
                    </a:lnTo>
                    <a:lnTo>
                      <a:pt x="0" y="3003"/>
                    </a:lnTo>
                    <a:lnTo>
                      <a:pt x="0" y="3082"/>
                    </a:lnTo>
                    <a:lnTo>
                      <a:pt x="40" y="3161"/>
                    </a:lnTo>
                    <a:lnTo>
                      <a:pt x="158" y="3161"/>
                    </a:lnTo>
                    <a:lnTo>
                      <a:pt x="8809" y="198"/>
                    </a:lnTo>
                    <a:lnTo>
                      <a:pt x="8888" y="158"/>
                    </a:lnTo>
                    <a:lnTo>
                      <a:pt x="8888" y="79"/>
                    </a:lnTo>
                    <a:lnTo>
                      <a:pt x="88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1296750" y="1465575"/>
                <a:ext cx="221225" cy="79025"/>
              </a:xfrm>
              <a:custGeom>
                <a:avLst/>
                <a:gdLst/>
                <a:ahLst/>
                <a:cxnLst/>
                <a:rect l="l" t="t" r="r" b="b"/>
                <a:pathLst>
                  <a:path w="8849" h="3161" extrusionOk="0">
                    <a:moveTo>
                      <a:pt x="8730" y="0"/>
                    </a:moveTo>
                    <a:lnTo>
                      <a:pt x="79" y="2963"/>
                    </a:lnTo>
                    <a:lnTo>
                      <a:pt x="0" y="3003"/>
                    </a:lnTo>
                    <a:lnTo>
                      <a:pt x="0" y="3082"/>
                    </a:lnTo>
                    <a:lnTo>
                      <a:pt x="40" y="3161"/>
                    </a:lnTo>
                    <a:lnTo>
                      <a:pt x="119" y="3161"/>
                    </a:lnTo>
                    <a:lnTo>
                      <a:pt x="8809" y="198"/>
                    </a:lnTo>
                    <a:lnTo>
                      <a:pt x="8848" y="158"/>
                    </a:lnTo>
                    <a:lnTo>
                      <a:pt x="8848" y="79"/>
                    </a:lnTo>
                    <a:lnTo>
                      <a:pt x="88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1282925" y="1424100"/>
                <a:ext cx="221225" cy="79025"/>
              </a:xfrm>
              <a:custGeom>
                <a:avLst/>
                <a:gdLst/>
                <a:ahLst/>
                <a:cxnLst/>
                <a:rect l="l" t="t" r="r" b="b"/>
                <a:pathLst>
                  <a:path w="8849" h="3161" extrusionOk="0">
                    <a:moveTo>
                      <a:pt x="8730" y="0"/>
                    </a:moveTo>
                    <a:lnTo>
                      <a:pt x="40" y="2963"/>
                    </a:lnTo>
                    <a:lnTo>
                      <a:pt x="0" y="3002"/>
                    </a:lnTo>
                    <a:lnTo>
                      <a:pt x="0" y="3081"/>
                    </a:lnTo>
                    <a:lnTo>
                      <a:pt x="40" y="3160"/>
                    </a:lnTo>
                    <a:lnTo>
                      <a:pt x="119" y="3160"/>
                    </a:lnTo>
                    <a:lnTo>
                      <a:pt x="8769" y="198"/>
                    </a:lnTo>
                    <a:lnTo>
                      <a:pt x="8848" y="158"/>
                    </a:lnTo>
                    <a:lnTo>
                      <a:pt x="8848" y="79"/>
                    </a:lnTo>
                    <a:lnTo>
                      <a:pt x="88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1268100" y="1382625"/>
                <a:ext cx="222225" cy="79025"/>
              </a:xfrm>
              <a:custGeom>
                <a:avLst/>
                <a:gdLst/>
                <a:ahLst/>
                <a:cxnLst/>
                <a:rect l="l" t="t" r="r" b="b"/>
                <a:pathLst>
                  <a:path w="8889" h="3161" extrusionOk="0">
                    <a:moveTo>
                      <a:pt x="8730" y="0"/>
                    </a:moveTo>
                    <a:lnTo>
                      <a:pt x="80" y="2963"/>
                    </a:lnTo>
                    <a:lnTo>
                      <a:pt x="1" y="3002"/>
                    </a:lnTo>
                    <a:lnTo>
                      <a:pt x="1" y="3081"/>
                    </a:lnTo>
                    <a:lnTo>
                      <a:pt x="40" y="3160"/>
                    </a:lnTo>
                    <a:lnTo>
                      <a:pt x="159" y="3160"/>
                    </a:lnTo>
                    <a:lnTo>
                      <a:pt x="8809" y="198"/>
                    </a:lnTo>
                    <a:lnTo>
                      <a:pt x="8888" y="158"/>
                    </a:lnTo>
                    <a:lnTo>
                      <a:pt x="8888" y="79"/>
                    </a:lnTo>
                    <a:lnTo>
                      <a:pt x="88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1254275" y="1341150"/>
                <a:ext cx="222225" cy="79025"/>
              </a:xfrm>
              <a:custGeom>
                <a:avLst/>
                <a:gdLst/>
                <a:ahLst/>
                <a:cxnLst/>
                <a:rect l="l" t="t" r="r" b="b"/>
                <a:pathLst>
                  <a:path w="8889" h="3161" extrusionOk="0">
                    <a:moveTo>
                      <a:pt x="8730" y="0"/>
                    </a:moveTo>
                    <a:lnTo>
                      <a:pt x="79" y="2963"/>
                    </a:lnTo>
                    <a:lnTo>
                      <a:pt x="0" y="3002"/>
                    </a:lnTo>
                    <a:lnTo>
                      <a:pt x="0" y="3081"/>
                    </a:lnTo>
                    <a:lnTo>
                      <a:pt x="40" y="3160"/>
                    </a:lnTo>
                    <a:lnTo>
                      <a:pt x="119" y="3160"/>
                    </a:lnTo>
                    <a:lnTo>
                      <a:pt x="8809" y="198"/>
                    </a:lnTo>
                    <a:lnTo>
                      <a:pt x="8849" y="158"/>
                    </a:lnTo>
                    <a:lnTo>
                      <a:pt x="8888" y="79"/>
                    </a:lnTo>
                    <a:lnTo>
                      <a:pt x="88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1240450" y="1299675"/>
                <a:ext cx="221225" cy="79025"/>
              </a:xfrm>
              <a:custGeom>
                <a:avLst/>
                <a:gdLst/>
                <a:ahLst/>
                <a:cxnLst/>
                <a:rect l="l" t="t" r="r" b="b"/>
                <a:pathLst>
                  <a:path w="8849" h="3161" extrusionOk="0">
                    <a:moveTo>
                      <a:pt x="8730" y="0"/>
                    </a:moveTo>
                    <a:lnTo>
                      <a:pt x="40" y="2963"/>
                    </a:lnTo>
                    <a:lnTo>
                      <a:pt x="0" y="3002"/>
                    </a:lnTo>
                    <a:lnTo>
                      <a:pt x="0" y="3081"/>
                    </a:lnTo>
                    <a:lnTo>
                      <a:pt x="40" y="3160"/>
                    </a:lnTo>
                    <a:lnTo>
                      <a:pt x="119" y="3160"/>
                    </a:lnTo>
                    <a:lnTo>
                      <a:pt x="8809" y="198"/>
                    </a:lnTo>
                    <a:lnTo>
                      <a:pt x="8849" y="158"/>
                    </a:lnTo>
                    <a:lnTo>
                      <a:pt x="8849" y="79"/>
                    </a:lnTo>
                    <a:lnTo>
                      <a:pt x="88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1225625" y="1258200"/>
                <a:ext cx="222225" cy="79025"/>
              </a:xfrm>
              <a:custGeom>
                <a:avLst/>
                <a:gdLst/>
                <a:ahLst/>
                <a:cxnLst/>
                <a:rect l="l" t="t" r="r" b="b"/>
                <a:pathLst>
                  <a:path w="8889" h="3161" extrusionOk="0">
                    <a:moveTo>
                      <a:pt x="8770" y="0"/>
                    </a:moveTo>
                    <a:lnTo>
                      <a:pt x="80" y="2963"/>
                    </a:lnTo>
                    <a:lnTo>
                      <a:pt x="40" y="3002"/>
                    </a:lnTo>
                    <a:lnTo>
                      <a:pt x="1" y="3081"/>
                    </a:lnTo>
                    <a:lnTo>
                      <a:pt x="40" y="3160"/>
                    </a:lnTo>
                    <a:lnTo>
                      <a:pt x="159" y="3160"/>
                    </a:lnTo>
                    <a:lnTo>
                      <a:pt x="8810" y="198"/>
                    </a:lnTo>
                    <a:lnTo>
                      <a:pt x="8889" y="158"/>
                    </a:lnTo>
                    <a:lnTo>
                      <a:pt x="8889" y="79"/>
                    </a:lnTo>
                    <a:lnTo>
                      <a:pt x="88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1211800" y="1216725"/>
                <a:ext cx="222225" cy="79025"/>
              </a:xfrm>
              <a:custGeom>
                <a:avLst/>
                <a:gdLst/>
                <a:ahLst/>
                <a:cxnLst/>
                <a:rect l="l" t="t" r="r" b="b"/>
                <a:pathLst>
                  <a:path w="8889" h="3161" extrusionOk="0">
                    <a:moveTo>
                      <a:pt x="8731" y="0"/>
                    </a:moveTo>
                    <a:lnTo>
                      <a:pt x="80" y="2963"/>
                    </a:lnTo>
                    <a:lnTo>
                      <a:pt x="1" y="3002"/>
                    </a:lnTo>
                    <a:lnTo>
                      <a:pt x="1" y="3121"/>
                    </a:lnTo>
                    <a:lnTo>
                      <a:pt x="40" y="3160"/>
                    </a:lnTo>
                    <a:lnTo>
                      <a:pt x="159" y="3160"/>
                    </a:lnTo>
                    <a:lnTo>
                      <a:pt x="8810" y="198"/>
                    </a:lnTo>
                    <a:lnTo>
                      <a:pt x="8889" y="158"/>
                    </a:lnTo>
                    <a:lnTo>
                      <a:pt x="8889" y="79"/>
                    </a:lnTo>
                    <a:lnTo>
                      <a:pt x="8810" y="40"/>
                    </a:lnTo>
                    <a:lnTo>
                      <a:pt x="87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1347100" y="1021200"/>
                <a:ext cx="469100" cy="289350"/>
              </a:xfrm>
              <a:custGeom>
                <a:avLst/>
                <a:gdLst/>
                <a:ahLst/>
                <a:cxnLst/>
                <a:rect l="l" t="t" r="r" b="b"/>
                <a:pathLst>
                  <a:path w="18764" h="11574" extrusionOk="0">
                    <a:moveTo>
                      <a:pt x="15564" y="0"/>
                    </a:moveTo>
                    <a:lnTo>
                      <a:pt x="317" y="1225"/>
                    </a:lnTo>
                    <a:lnTo>
                      <a:pt x="159" y="1264"/>
                    </a:lnTo>
                    <a:lnTo>
                      <a:pt x="80" y="1343"/>
                    </a:lnTo>
                    <a:lnTo>
                      <a:pt x="1" y="1462"/>
                    </a:lnTo>
                    <a:lnTo>
                      <a:pt x="1" y="1620"/>
                    </a:lnTo>
                    <a:lnTo>
                      <a:pt x="2608" y="11218"/>
                    </a:lnTo>
                    <a:lnTo>
                      <a:pt x="2687" y="11376"/>
                    </a:lnTo>
                    <a:lnTo>
                      <a:pt x="2766" y="11495"/>
                    </a:lnTo>
                    <a:lnTo>
                      <a:pt x="2924" y="11574"/>
                    </a:lnTo>
                    <a:lnTo>
                      <a:pt x="3082" y="11574"/>
                    </a:lnTo>
                    <a:lnTo>
                      <a:pt x="18764" y="10310"/>
                    </a:lnTo>
                    <a:lnTo>
                      <a:pt x="16077" y="316"/>
                    </a:lnTo>
                    <a:lnTo>
                      <a:pt x="15998" y="158"/>
                    </a:lnTo>
                    <a:lnTo>
                      <a:pt x="15880" y="79"/>
                    </a:lnTo>
                    <a:lnTo>
                      <a:pt x="157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1380675" y="1045875"/>
                <a:ext cx="411825" cy="247900"/>
              </a:xfrm>
              <a:custGeom>
                <a:avLst/>
                <a:gdLst/>
                <a:ahLst/>
                <a:cxnLst/>
                <a:rect l="l" t="t" r="r" b="b"/>
                <a:pathLst>
                  <a:path w="16473" h="9916" extrusionOk="0">
                    <a:moveTo>
                      <a:pt x="14102" y="1"/>
                    </a:moveTo>
                    <a:lnTo>
                      <a:pt x="1" y="1146"/>
                    </a:lnTo>
                    <a:lnTo>
                      <a:pt x="2371" y="9915"/>
                    </a:lnTo>
                    <a:lnTo>
                      <a:pt x="16473" y="8770"/>
                    </a:lnTo>
                    <a:lnTo>
                      <a:pt x="141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1422150" y="1244375"/>
                <a:ext cx="512550" cy="66175"/>
              </a:xfrm>
              <a:custGeom>
                <a:avLst/>
                <a:gdLst/>
                <a:ahLst/>
                <a:cxnLst/>
                <a:rect l="l" t="t" r="r" b="b"/>
                <a:pathLst>
                  <a:path w="20502" h="2647" extrusionOk="0">
                    <a:moveTo>
                      <a:pt x="20225" y="0"/>
                    </a:moveTo>
                    <a:lnTo>
                      <a:pt x="1" y="1620"/>
                    </a:lnTo>
                    <a:lnTo>
                      <a:pt x="80" y="2647"/>
                    </a:lnTo>
                    <a:lnTo>
                      <a:pt x="19830" y="1067"/>
                    </a:lnTo>
                    <a:lnTo>
                      <a:pt x="20067" y="988"/>
                    </a:lnTo>
                    <a:lnTo>
                      <a:pt x="20225" y="869"/>
                    </a:lnTo>
                    <a:lnTo>
                      <a:pt x="20383" y="711"/>
                    </a:lnTo>
                    <a:lnTo>
                      <a:pt x="20462" y="514"/>
                    </a:lnTo>
                    <a:lnTo>
                      <a:pt x="20502" y="316"/>
                    </a:lnTo>
                    <a:lnTo>
                      <a:pt x="20502" y="198"/>
                    </a:lnTo>
                    <a:lnTo>
                      <a:pt x="20462" y="79"/>
                    </a:lnTo>
                    <a:lnTo>
                      <a:pt x="20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1354025" y="1056750"/>
                <a:ext cx="85925" cy="231100"/>
              </a:xfrm>
              <a:custGeom>
                <a:avLst/>
                <a:gdLst/>
                <a:ahLst/>
                <a:cxnLst/>
                <a:rect l="l" t="t" r="r" b="b"/>
                <a:pathLst>
                  <a:path w="3437" h="9244" extrusionOk="0">
                    <a:moveTo>
                      <a:pt x="79" y="0"/>
                    </a:moveTo>
                    <a:lnTo>
                      <a:pt x="0" y="40"/>
                    </a:lnTo>
                    <a:lnTo>
                      <a:pt x="0" y="119"/>
                    </a:lnTo>
                    <a:lnTo>
                      <a:pt x="2489" y="9164"/>
                    </a:lnTo>
                    <a:lnTo>
                      <a:pt x="2528" y="9243"/>
                    </a:lnTo>
                    <a:lnTo>
                      <a:pt x="2568" y="9243"/>
                    </a:lnTo>
                    <a:lnTo>
                      <a:pt x="3358" y="9204"/>
                    </a:lnTo>
                    <a:lnTo>
                      <a:pt x="3437" y="9164"/>
                    </a:lnTo>
                    <a:lnTo>
                      <a:pt x="3437" y="9085"/>
                    </a:lnTo>
                    <a:lnTo>
                      <a:pt x="3397" y="9006"/>
                    </a:lnTo>
                    <a:lnTo>
                      <a:pt x="3318" y="8967"/>
                    </a:lnTo>
                    <a:lnTo>
                      <a:pt x="2647" y="9046"/>
                    </a:lnTo>
                    <a:lnTo>
                      <a:pt x="198" y="79"/>
                    </a:lnTo>
                    <a:lnTo>
                      <a:pt x="1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1787550" y="1251275"/>
                <a:ext cx="23725" cy="6950"/>
              </a:xfrm>
              <a:custGeom>
                <a:avLst/>
                <a:gdLst/>
                <a:ahLst/>
                <a:cxnLst/>
                <a:rect l="l" t="t" r="r" b="b"/>
                <a:pathLst>
                  <a:path w="949" h="278" extrusionOk="0">
                    <a:moveTo>
                      <a:pt x="869" y="1"/>
                    </a:moveTo>
                    <a:lnTo>
                      <a:pt x="79" y="40"/>
                    </a:lnTo>
                    <a:lnTo>
                      <a:pt x="40" y="80"/>
                    </a:lnTo>
                    <a:lnTo>
                      <a:pt x="0" y="159"/>
                    </a:lnTo>
                    <a:lnTo>
                      <a:pt x="40" y="238"/>
                    </a:lnTo>
                    <a:lnTo>
                      <a:pt x="119" y="277"/>
                    </a:lnTo>
                    <a:lnTo>
                      <a:pt x="869" y="198"/>
                    </a:lnTo>
                    <a:lnTo>
                      <a:pt x="948" y="159"/>
                    </a:lnTo>
                    <a:lnTo>
                      <a:pt x="948" y="80"/>
                    </a:lnTo>
                    <a:lnTo>
                      <a:pt x="948" y="40"/>
                    </a:lnTo>
                    <a:lnTo>
                      <a:pt x="8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1543625" y="1042925"/>
                <a:ext cx="35575" cy="7925"/>
              </a:xfrm>
              <a:custGeom>
                <a:avLst/>
                <a:gdLst/>
                <a:ahLst/>
                <a:cxnLst/>
                <a:rect l="l" t="t" r="r" b="b"/>
                <a:pathLst>
                  <a:path w="1423" h="317" extrusionOk="0">
                    <a:moveTo>
                      <a:pt x="1304" y="0"/>
                    </a:moveTo>
                    <a:lnTo>
                      <a:pt x="119" y="119"/>
                    </a:lnTo>
                    <a:lnTo>
                      <a:pt x="40" y="158"/>
                    </a:lnTo>
                    <a:lnTo>
                      <a:pt x="0" y="237"/>
                    </a:lnTo>
                    <a:lnTo>
                      <a:pt x="40" y="277"/>
                    </a:lnTo>
                    <a:lnTo>
                      <a:pt x="119" y="316"/>
                    </a:lnTo>
                    <a:lnTo>
                      <a:pt x="1304" y="237"/>
                    </a:lnTo>
                    <a:lnTo>
                      <a:pt x="1383" y="198"/>
                    </a:lnTo>
                    <a:lnTo>
                      <a:pt x="1422" y="119"/>
                    </a:lnTo>
                    <a:lnTo>
                      <a:pt x="1383" y="40"/>
                    </a:lnTo>
                    <a:lnTo>
                      <a:pt x="13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1427100" y="1288800"/>
                <a:ext cx="17800" cy="17800"/>
              </a:xfrm>
              <a:custGeom>
                <a:avLst/>
                <a:gdLst/>
                <a:ahLst/>
                <a:cxnLst/>
                <a:rect l="l" t="t" r="r" b="b"/>
                <a:pathLst>
                  <a:path w="712" h="712" extrusionOk="0">
                    <a:moveTo>
                      <a:pt x="356" y="238"/>
                    </a:moveTo>
                    <a:lnTo>
                      <a:pt x="474" y="277"/>
                    </a:lnTo>
                    <a:lnTo>
                      <a:pt x="514" y="356"/>
                    </a:lnTo>
                    <a:lnTo>
                      <a:pt x="474" y="475"/>
                    </a:lnTo>
                    <a:lnTo>
                      <a:pt x="356" y="514"/>
                    </a:lnTo>
                    <a:lnTo>
                      <a:pt x="237" y="475"/>
                    </a:lnTo>
                    <a:lnTo>
                      <a:pt x="198" y="356"/>
                    </a:lnTo>
                    <a:lnTo>
                      <a:pt x="237" y="277"/>
                    </a:lnTo>
                    <a:lnTo>
                      <a:pt x="356" y="238"/>
                    </a:lnTo>
                    <a:close/>
                    <a:moveTo>
                      <a:pt x="356" y="1"/>
                    </a:moveTo>
                    <a:lnTo>
                      <a:pt x="237" y="40"/>
                    </a:lnTo>
                    <a:lnTo>
                      <a:pt x="119" y="119"/>
                    </a:lnTo>
                    <a:lnTo>
                      <a:pt x="40" y="238"/>
                    </a:lnTo>
                    <a:lnTo>
                      <a:pt x="0" y="356"/>
                    </a:lnTo>
                    <a:lnTo>
                      <a:pt x="40" y="514"/>
                    </a:lnTo>
                    <a:lnTo>
                      <a:pt x="119" y="633"/>
                    </a:lnTo>
                    <a:lnTo>
                      <a:pt x="237" y="712"/>
                    </a:lnTo>
                    <a:lnTo>
                      <a:pt x="514" y="712"/>
                    </a:lnTo>
                    <a:lnTo>
                      <a:pt x="593" y="633"/>
                    </a:lnTo>
                    <a:lnTo>
                      <a:pt x="672" y="514"/>
                    </a:lnTo>
                    <a:lnTo>
                      <a:pt x="711" y="356"/>
                    </a:lnTo>
                    <a:lnTo>
                      <a:pt x="672" y="238"/>
                    </a:lnTo>
                    <a:lnTo>
                      <a:pt x="593" y="119"/>
                    </a:lnTo>
                    <a:lnTo>
                      <a:pt x="514" y="40"/>
                    </a:lnTo>
                    <a:lnTo>
                      <a:pt x="3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1454750" y="1290775"/>
                <a:ext cx="37550" cy="7925"/>
              </a:xfrm>
              <a:custGeom>
                <a:avLst/>
                <a:gdLst/>
                <a:ahLst/>
                <a:cxnLst/>
                <a:rect l="l" t="t" r="r" b="b"/>
                <a:pathLst>
                  <a:path w="1502" h="317" extrusionOk="0">
                    <a:moveTo>
                      <a:pt x="1422" y="1"/>
                    </a:moveTo>
                    <a:lnTo>
                      <a:pt x="79" y="119"/>
                    </a:lnTo>
                    <a:lnTo>
                      <a:pt x="40" y="159"/>
                    </a:lnTo>
                    <a:lnTo>
                      <a:pt x="0" y="198"/>
                    </a:lnTo>
                    <a:lnTo>
                      <a:pt x="40" y="277"/>
                    </a:lnTo>
                    <a:lnTo>
                      <a:pt x="119" y="317"/>
                    </a:lnTo>
                    <a:lnTo>
                      <a:pt x="1422" y="198"/>
                    </a:lnTo>
                    <a:lnTo>
                      <a:pt x="1501" y="159"/>
                    </a:lnTo>
                    <a:lnTo>
                      <a:pt x="1501" y="119"/>
                    </a:lnTo>
                    <a:lnTo>
                      <a:pt x="1501" y="40"/>
                    </a:lnTo>
                    <a:lnTo>
                      <a:pt x="14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1461650" y="1084400"/>
                <a:ext cx="91875" cy="101725"/>
              </a:xfrm>
              <a:custGeom>
                <a:avLst/>
                <a:gdLst/>
                <a:ahLst/>
                <a:cxnLst/>
                <a:rect l="l" t="t" r="r" b="b"/>
                <a:pathLst>
                  <a:path w="3675" h="4069" extrusionOk="0">
                    <a:moveTo>
                      <a:pt x="1383" y="1462"/>
                    </a:moveTo>
                    <a:lnTo>
                      <a:pt x="1462" y="1541"/>
                    </a:lnTo>
                    <a:lnTo>
                      <a:pt x="1581" y="1659"/>
                    </a:lnTo>
                    <a:lnTo>
                      <a:pt x="1581" y="1778"/>
                    </a:lnTo>
                    <a:lnTo>
                      <a:pt x="1541" y="1936"/>
                    </a:lnTo>
                    <a:lnTo>
                      <a:pt x="1423" y="2054"/>
                    </a:lnTo>
                    <a:lnTo>
                      <a:pt x="1265" y="2094"/>
                    </a:lnTo>
                    <a:lnTo>
                      <a:pt x="1146" y="2054"/>
                    </a:lnTo>
                    <a:lnTo>
                      <a:pt x="1028" y="1936"/>
                    </a:lnTo>
                    <a:lnTo>
                      <a:pt x="988" y="1817"/>
                    </a:lnTo>
                    <a:lnTo>
                      <a:pt x="988" y="1699"/>
                    </a:lnTo>
                    <a:lnTo>
                      <a:pt x="1028" y="1620"/>
                    </a:lnTo>
                    <a:lnTo>
                      <a:pt x="1067" y="1541"/>
                    </a:lnTo>
                    <a:lnTo>
                      <a:pt x="1146" y="1501"/>
                    </a:lnTo>
                    <a:lnTo>
                      <a:pt x="1225" y="1462"/>
                    </a:lnTo>
                    <a:close/>
                    <a:moveTo>
                      <a:pt x="751" y="0"/>
                    </a:moveTo>
                    <a:lnTo>
                      <a:pt x="672" y="40"/>
                    </a:lnTo>
                    <a:lnTo>
                      <a:pt x="159" y="316"/>
                    </a:lnTo>
                    <a:lnTo>
                      <a:pt x="80" y="395"/>
                    </a:lnTo>
                    <a:lnTo>
                      <a:pt x="40" y="474"/>
                    </a:lnTo>
                    <a:lnTo>
                      <a:pt x="1" y="553"/>
                    </a:lnTo>
                    <a:lnTo>
                      <a:pt x="1" y="632"/>
                    </a:lnTo>
                    <a:lnTo>
                      <a:pt x="277" y="3792"/>
                    </a:lnTo>
                    <a:lnTo>
                      <a:pt x="356" y="3950"/>
                    </a:lnTo>
                    <a:lnTo>
                      <a:pt x="475" y="4029"/>
                    </a:lnTo>
                    <a:lnTo>
                      <a:pt x="593" y="4069"/>
                    </a:lnTo>
                    <a:lnTo>
                      <a:pt x="751" y="4029"/>
                    </a:lnTo>
                    <a:lnTo>
                      <a:pt x="1067" y="3871"/>
                    </a:lnTo>
                    <a:lnTo>
                      <a:pt x="1107" y="3832"/>
                    </a:lnTo>
                    <a:lnTo>
                      <a:pt x="1186" y="3753"/>
                    </a:lnTo>
                    <a:lnTo>
                      <a:pt x="1186" y="3674"/>
                    </a:lnTo>
                    <a:lnTo>
                      <a:pt x="1186" y="3555"/>
                    </a:lnTo>
                    <a:lnTo>
                      <a:pt x="1146" y="3239"/>
                    </a:lnTo>
                    <a:lnTo>
                      <a:pt x="1146" y="3160"/>
                    </a:lnTo>
                    <a:lnTo>
                      <a:pt x="1186" y="3081"/>
                    </a:lnTo>
                    <a:lnTo>
                      <a:pt x="1225" y="3002"/>
                    </a:lnTo>
                    <a:lnTo>
                      <a:pt x="1304" y="2923"/>
                    </a:lnTo>
                    <a:lnTo>
                      <a:pt x="2252" y="2410"/>
                    </a:lnTo>
                    <a:lnTo>
                      <a:pt x="2331" y="2370"/>
                    </a:lnTo>
                    <a:lnTo>
                      <a:pt x="2450" y="2370"/>
                    </a:lnTo>
                    <a:lnTo>
                      <a:pt x="2529" y="2410"/>
                    </a:lnTo>
                    <a:lnTo>
                      <a:pt x="2608" y="2449"/>
                    </a:lnTo>
                    <a:lnTo>
                      <a:pt x="2845" y="2647"/>
                    </a:lnTo>
                    <a:lnTo>
                      <a:pt x="2924" y="2686"/>
                    </a:lnTo>
                    <a:lnTo>
                      <a:pt x="3003" y="2726"/>
                    </a:lnTo>
                    <a:lnTo>
                      <a:pt x="3121" y="2726"/>
                    </a:lnTo>
                    <a:lnTo>
                      <a:pt x="3200" y="2686"/>
                    </a:lnTo>
                    <a:lnTo>
                      <a:pt x="3516" y="2489"/>
                    </a:lnTo>
                    <a:lnTo>
                      <a:pt x="3635" y="2410"/>
                    </a:lnTo>
                    <a:lnTo>
                      <a:pt x="3674" y="2252"/>
                    </a:lnTo>
                    <a:lnTo>
                      <a:pt x="3635" y="2094"/>
                    </a:lnTo>
                    <a:lnTo>
                      <a:pt x="3556" y="1975"/>
                    </a:lnTo>
                    <a:lnTo>
                      <a:pt x="988" y="79"/>
                    </a:lnTo>
                    <a:lnTo>
                      <a:pt x="909" y="40"/>
                    </a:lnTo>
                    <a:lnTo>
                      <a:pt x="8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1540650" y="1157475"/>
                <a:ext cx="87925" cy="93825"/>
              </a:xfrm>
              <a:custGeom>
                <a:avLst/>
                <a:gdLst/>
                <a:ahLst/>
                <a:cxnLst/>
                <a:rect l="l" t="t" r="r" b="b"/>
                <a:pathLst>
                  <a:path w="3517" h="3753" extrusionOk="0">
                    <a:moveTo>
                      <a:pt x="1660" y="830"/>
                    </a:moveTo>
                    <a:lnTo>
                      <a:pt x="2055" y="909"/>
                    </a:lnTo>
                    <a:lnTo>
                      <a:pt x="2252" y="948"/>
                    </a:lnTo>
                    <a:lnTo>
                      <a:pt x="2410" y="1027"/>
                    </a:lnTo>
                    <a:lnTo>
                      <a:pt x="2489" y="1146"/>
                    </a:lnTo>
                    <a:lnTo>
                      <a:pt x="2489" y="1304"/>
                    </a:lnTo>
                    <a:lnTo>
                      <a:pt x="2450" y="1462"/>
                    </a:lnTo>
                    <a:lnTo>
                      <a:pt x="2331" y="1541"/>
                    </a:lnTo>
                    <a:lnTo>
                      <a:pt x="2173" y="1580"/>
                    </a:lnTo>
                    <a:lnTo>
                      <a:pt x="1936" y="1580"/>
                    </a:lnTo>
                    <a:lnTo>
                      <a:pt x="1581" y="1501"/>
                    </a:lnTo>
                    <a:lnTo>
                      <a:pt x="1462" y="1462"/>
                    </a:lnTo>
                    <a:lnTo>
                      <a:pt x="1383" y="1383"/>
                    </a:lnTo>
                    <a:lnTo>
                      <a:pt x="1304" y="1304"/>
                    </a:lnTo>
                    <a:lnTo>
                      <a:pt x="1304" y="1185"/>
                    </a:lnTo>
                    <a:lnTo>
                      <a:pt x="1304" y="1106"/>
                    </a:lnTo>
                    <a:lnTo>
                      <a:pt x="1344" y="988"/>
                    </a:lnTo>
                    <a:lnTo>
                      <a:pt x="1423" y="909"/>
                    </a:lnTo>
                    <a:lnTo>
                      <a:pt x="1541" y="830"/>
                    </a:lnTo>
                    <a:close/>
                    <a:moveTo>
                      <a:pt x="1462" y="2212"/>
                    </a:moveTo>
                    <a:lnTo>
                      <a:pt x="1976" y="2291"/>
                    </a:lnTo>
                    <a:lnTo>
                      <a:pt x="2213" y="2331"/>
                    </a:lnTo>
                    <a:lnTo>
                      <a:pt x="2371" y="2410"/>
                    </a:lnTo>
                    <a:lnTo>
                      <a:pt x="2450" y="2528"/>
                    </a:lnTo>
                    <a:lnTo>
                      <a:pt x="2450" y="2726"/>
                    </a:lnTo>
                    <a:lnTo>
                      <a:pt x="2410" y="2844"/>
                    </a:lnTo>
                    <a:lnTo>
                      <a:pt x="2292" y="2963"/>
                    </a:lnTo>
                    <a:lnTo>
                      <a:pt x="2094" y="3002"/>
                    </a:lnTo>
                    <a:lnTo>
                      <a:pt x="1897" y="2963"/>
                    </a:lnTo>
                    <a:lnTo>
                      <a:pt x="1344" y="2884"/>
                    </a:lnTo>
                    <a:lnTo>
                      <a:pt x="1225" y="2844"/>
                    </a:lnTo>
                    <a:lnTo>
                      <a:pt x="1146" y="2765"/>
                    </a:lnTo>
                    <a:lnTo>
                      <a:pt x="1107" y="2686"/>
                    </a:lnTo>
                    <a:lnTo>
                      <a:pt x="1107" y="2568"/>
                    </a:lnTo>
                    <a:lnTo>
                      <a:pt x="1107" y="2449"/>
                    </a:lnTo>
                    <a:lnTo>
                      <a:pt x="1146" y="2331"/>
                    </a:lnTo>
                    <a:lnTo>
                      <a:pt x="1225" y="2252"/>
                    </a:lnTo>
                    <a:lnTo>
                      <a:pt x="1344" y="2212"/>
                    </a:lnTo>
                    <a:close/>
                    <a:moveTo>
                      <a:pt x="672" y="0"/>
                    </a:moveTo>
                    <a:lnTo>
                      <a:pt x="554" y="40"/>
                    </a:lnTo>
                    <a:lnTo>
                      <a:pt x="475" y="119"/>
                    </a:lnTo>
                    <a:lnTo>
                      <a:pt x="435" y="237"/>
                    </a:lnTo>
                    <a:lnTo>
                      <a:pt x="1" y="3121"/>
                    </a:lnTo>
                    <a:lnTo>
                      <a:pt x="40" y="3239"/>
                    </a:lnTo>
                    <a:lnTo>
                      <a:pt x="80" y="3358"/>
                    </a:lnTo>
                    <a:lnTo>
                      <a:pt x="159" y="3437"/>
                    </a:lnTo>
                    <a:lnTo>
                      <a:pt x="277" y="3476"/>
                    </a:lnTo>
                    <a:lnTo>
                      <a:pt x="1857" y="3713"/>
                    </a:lnTo>
                    <a:lnTo>
                      <a:pt x="2173" y="3753"/>
                    </a:lnTo>
                    <a:lnTo>
                      <a:pt x="2489" y="3753"/>
                    </a:lnTo>
                    <a:lnTo>
                      <a:pt x="2726" y="3713"/>
                    </a:lnTo>
                    <a:lnTo>
                      <a:pt x="2963" y="3634"/>
                    </a:lnTo>
                    <a:lnTo>
                      <a:pt x="3121" y="3516"/>
                    </a:lnTo>
                    <a:lnTo>
                      <a:pt x="3279" y="3358"/>
                    </a:lnTo>
                    <a:lnTo>
                      <a:pt x="3358" y="3160"/>
                    </a:lnTo>
                    <a:lnTo>
                      <a:pt x="3437" y="2963"/>
                    </a:lnTo>
                    <a:lnTo>
                      <a:pt x="3437" y="2686"/>
                    </a:lnTo>
                    <a:lnTo>
                      <a:pt x="3398" y="2528"/>
                    </a:lnTo>
                    <a:lnTo>
                      <a:pt x="3358" y="2410"/>
                    </a:lnTo>
                    <a:lnTo>
                      <a:pt x="3240" y="2252"/>
                    </a:lnTo>
                    <a:lnTo>
                      <a:pt x="3161" y="2133"/>
                    </a:lnTo>
                    <a:lnTo>
                      <a:pt x="3161" y="2015"/>
                    </a:lnTo>
                    <a:lnTo>
                      <a:pt x="3161" y="1936"/>
                    </a:lnTo>
                    <a:lnTo>
                      <a:pt x="3240" y="1817"/>
                    </a:lnTo>
                    <a:lnTo>
                      <a:pt x="3319" y="1738"/>
                    </a:lnTo>
                    <a:lnTo>
                      <a:pt x="3437" y="1541"/>
                    </a:lnTo>
                    <a:lnTo>
                      <a:pt x="3516" y="1304"/>
                    </a:lnTo>
                    <a:lnTo>
                      <a:pt x="3516" y="1106"/>
                    </a:lnTo>
                    <a:lnTo>
                      <a:pt x="3477" y="948"/>
                    </a:lnTo>
                    <a:lnTo>
                      <a:pt x="3398" y="751"/>
                    </a:lnTo>
                    <a:lnTo>
                      <a:pt x="3240" y="593"/>
                    </a:lnTo>
                    <a:lnTo>
                      <a:pt x="3082" y="474"/>
                    </a:lnTo>
                    <a:lnTo>
                      <a:pt x="2845" y="356"/>
                    </a:lnTo>
                    <a:lnTo>
                      <a:pt x="2608" y="277"/>
                    </a:lnTo>
                    <a:lnTo>
                      <a:pt x="2292" y="198"/>
                    </a:lnTo>
                    <a:lnTo>
                      <a:pt x="7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1622625" y="1080450"/>
                <a:ext cx="84950" cy="90875"/>
              </a:xfrm>
              <a:custGeom>
                <a:avLst/>
                <a:gdLst/>
                <a:ahLst/>
                <a:cxnLst/>
                <a:rect l="l" t="t" r="r" b="b"/>
                <a:pathLst>
                  <a:path w="3398" h="3635" extrusionOk="0">
                    <a:moveTo>
                      <a:pt x="1541" y="0"/>
                    </a:moveTo>
                    <a:lnTo>
                      <a:pt x="1304" y="79"/>
                    </a:lnTo>
                    <a:lnTo>
                      <a:pt x="1067" y="158"/>
                    </a:lnTo>
                    <a:lnTo>
                      <a:pt x="830" y="237"/>
                    </a:lnTo>
                    <a:lnTo>
                      <a:pt x="632" y="395"/>
                    </a:lnTo>
                    <a:lnTo>
                      <a:pt x="474" y="553"/>
                    </a:lnTo>
                    <a:lnTo>
                      <a:pt x="316" y="751"/>
                    </a:lnTo>
                    <a:lnTo>
                      <a:pt x="198" y="948"/>
                    </a:lnTo>
                    <a:lnTo>
                      <a:pt x="79" y="1146"/>
                    </a:lnTo>
                    <a:lnTo>
                      <a:pt x="40" y="1383"/>
                    </a:lnTo>
                    <a:lnTo>
                      <a:pt x="0" y="1659"/>
                    </a:lnTo>
                    <a:lnTo>
                      <a:pt x="0" y="1896"/>
                    </a:lnTo>
                    <a:lnTo>
                      <a:pt x="0" y="2173"/>
                    </a:lnTo>
                    <a:lnTo>
                      <a:pt x="79" y="2410"/>
                    </a:lnTo>
                    <a:lnTo>
                      <a:pt x="158" y="2607"/>
                    </a:lnTo>
                    <a:lnTo>
                      <a:pt x="277" y="2844"/>
                    </a:lnTo>
                    <a:lnTo>
                      <a:pt x="435" y="3002"/>
                    </a:lnTo>
                    <a:lnTo>
                      <a:pt x="593" y="3200"/>
                    </a:lnTo>
                    <a:lnTo>
                      <a:pt x="790" y="3318"/>
                    </a:lnTo>
                    <a:lnTo>
                      <a:pt x="988" y="3437"/>
                    </a:lnTo>
                    <a:lnTo>
                      <a:pt x="1225" y="3555"/>
                    </a:lnTo>
                    <a:lnTo>
                      <a:pt x="1501" y="3595"/>
                    </a:lnTo>
                    <a:lnTo>
                      <a:pt x="1778" y="3634"/>
                    </a:lnTo>
                    <a:lnTo>
                      <a:pt x="2212" y="3634"/>
                    </a:lnTo>
                    <a:lnTo>
                      <a:pt x="2449" y="3595"/>
                    </a:lnTo>
                    <a:lnTo>
                      <a:pt x="2647" y="3555"/>
                    </a:lnTo>
                    <a:lnTo>
                      <a:pt x="2884" y="3476"/>
                    </a:lnTo>
                    <a:lnTo>
                      <a:pt x="3081" y="3318"/>
                    </a:lnTo>
                    <a:lnTo>
                      <a:pt x="3160" y="3239"/>
                    </a:lnTo>
                    <a:lnTo>
                      <a:pt x="3200" y="3121"/>
                    </a:lnTo>
                    <a:lnTo>
                      <a:pt x="3200" y="3002"/>
                    </a:lnTo>
                    <a:lnTo>
                      <a:pt x="3121" y="2923"/>
                    </a:lnTo>
                    <a:lnTo>
                      <a:pt x="2923" y="2686"/>
                    </a:lnTo>
                    <a:lnTo>
                      <a:pt x="2844" y="2647"/>
                    </a:lnTo>
                    <a:lnTo>
                      <a:pt x="2765" y="2607"/>
                    </a:lnTo>
                    <a:lnTo>
                      <a:pt x="2647" y="2607"/>
                    </a:lnTo>
                    <a:lnTo>
                      <a:pt x="2568" y="2647"/>
                    </a:lnTo>
                    <a:lnTo>
                      <a:pt x="2410" y="2765"/>
                    </a:lnTo>
                    <a:lnTo>
                      <a:pt x="2212" y="2805"/>
                    </a:lnTo>
                    <a:lnTo>
                      <a:pt x="2054" y="2844"/>
                    </a:lnTo>
                    <a:lnTo>
                      <a:pt x="1896" y="2844"/>
                    </a:lnTo>
                    <a:lnTo>
                      <a:pt x="1620" y="2765"/>
                    </a:lnTo>
                    <a:lnTo>
                      <a:pt x="1383" y="2647"/>
                    </a:lnTo>
                    <a:lnTo>
                      <a:pt x="1185" y="2489"/>
                    </a:lnTo>
                    <a:lnTo>
                      <a:pt x="1067" y="2291"/>
                    </a:lnTo>
                    <a:lnTo>
                      <a:pt x="988" y="2015"/>
                    </a:lnTo>
                    <a:lnTo>
                      <a:pt x="988" y="1738"/>
                    </a:lnTo>
                    <a:lnTo>
                      <a:pt x="1027" y="1462"/>
                    </a:lnTo>
                    <a:lnTo>
                      <a:pt x="1146" y="1225"/>
                    </a:lnTo>
                    <a:lnTo>
                      <a:pt x="1343" y="1027"/>
                    </a:lnTo>
                    <a:lnTo>
                      <a:pt x="1541" y="909"/>
                    </a:lnTo>
                    <a:lnTo>
                      <a:pt x="1778" y="830"/>
                    </a:lnTo>
                    <a:lnTo>
                      <a:pt x="2054" y="830"/>
                    </a:lnTo>
                    <a:lnTo>
                      <a:pt x="2252" y="869"/>
                    </a:lnTo>
                    <a:lnTo>
                      <a:pt x="2410" y="909"/>
                    </a:lnTo>
                    <a:lnTo>
                      <a:pt x="2528" y="988"/>
                    </a:lnTo>
                    <a:lnTo>
                      <a:pt x="2686" y="1106"/>
                    </a:lnTo>
                    <a:lnTo>
                      <a:pt x="2765" y="1185"/>
                    </a:lnTo>
                    <a:lnTo>
                      <a:pt x="2963" y="1185"/>
                    </a:lnTo>
                    <a:lnTo>
                      <a:pt x="3081" y="1146"/>
                    </a:lnTo>
                    <a:lnTo>
                      <a:pt x="3279" y="988"/>
                    </a:lnTo>
                    <a:lnTo>
                      <a:pt x="3358" y="869"/>
                    </a:lnTo>
                    <a:lnTo>
                      <a:pt x="3397" y="751"/>
                    </a:lnTo>
                    <a:lnTo>
                      <a:pt x="3397" y="672"/>
                    </a:lnTo>
                    <a:lnTo>
                      <a:pt x="3318" y="553"/>
                    </a:lnTo>
                    <a:lnTo>
                      <a:pt x="3160" y="395"/>
                    </a:lnTo>
                    <a:lnTo>
                      <a:pt x="2923" y="237"/>
                    </a:lnTo>
                    <a:lnTo>
                      <a:pt x="2726" y="158"/>
                    </a:lnTo>
                    <a:lnTo>
                      <a:pt x="2528" y="79"/>
                    </a:lnTo>
                    <a:lnTo>
                      <a:pt x="20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4" name="Google Shape;84;p4"/>
          <p:cNvGrpSpPr/>
          <p:nvPr/>
        </p:nvGrpSpPr>
        <p:grpSpPr>
          <a:xfrm>
            <a:off x="4928664" y="-629753"/>
            <a:ext cx="991829" cy="1074785"/>
            <a:chOff x="1067139" y="2865647"/>
            <a:chExt cx="991829" cy="1074785"/>
          </a:xfrm>
        </p:grpSpPr>
        <p:sp>
          <p:nvSpPr>
            <p:cNvPr id="85" name="Google Shape;85;p4"/>
            <p:cNvSpPr/>
            <p:nvPr/>
          </p:nvSpPr>
          <p:spPr>
            <a:xfrm>
              <a:off x="1067139" y="2865647"/>
              <a:ext cx="991829" cy="1074785"/>
            </a:xfrm>
            <a:custGeom>
              <a:avLst/>
              <a:gdLst/>
              <a:ahLst/>
              <a:cxnLst/>
              <a:rect l="l" t="t" r="r" b="b"/>
              <a:pathLst>
                <a:path w="24570" h="26625" extrusionOk="0">
                  <a:moveTo>
                    <a:pt x="3397" y="0"/>
                  </a:moveTo>
                  <a:lnTo>
                    <a:pt x="3200" y="40"/>
                  </a:lnTo>
                  <a:lnTo>
                    <a:pt x="3002" y="158"/>
                  </a:lnTo>
                  <a:lnTo>
                    <a:pt x="2844" y="277"/>
                  </a:lnTo>
                  <a:lnTo>
                    <a:pt x="356" y="2529"/>
                  </a:lnTo>
                  <a:lnTo>
                    <a:pt x="198" y="2687"/>
                  </a:lnTo>
                  <a:lnTo>
                    <a:pt x="119" y="2845"/>
                  </a:lnTo>
                  <a:lnTo>
                    <a:pt x="40" y="3042"/>
                  </a:lnTo>
                  <a:lnTo>
                    <a:pt x="0" y="3240"/>
                  </a:lnTo>
                  <a:lnTo>
                    <a:pt x="40" y="3437"/>
                  </a:lnTo>
                  <a:lnTo>
                    <a:pt x="79" y="3635"/>
                  </a:lnTo>
                  <a:lnTo>
                    <a:pt x="158" y="3832"/>
                  </a:lnTo>
                  <a:lnTo>
                    <a:pt x="277" y="3990"/>
                  </a:lnTo>
                  <a:lnTo>
                    <a:pt x="14181" y="18803"/>
                  </a:lnTo>
                  <a:lnTo>
                    <a:pt x="14260" y="19000"/>
                  </a:lnTo>
                  <a:lnTo>
                    <a:pt x="14379" y="19198"/>
                  </a:lnTo>
                  <a:lnTo>
                    <a:pt x="14537" y="19356"/>
                  </a:lnTo>
                  <a:lnTo>
                    <a:pt x="14734" y="19514"/>
                  </a:lnTo>
                  <a:lnTo>
                    <a:pt x="14813" y="19672"/>
                  </a:lnTo>
                  <a:lnTo>
                    <a:pt x="14932" y="19830"/>
                  </a:lnTo>
                  <a:lnTo>
                    <a:pt x="15169" y="19988"/>
                  </a:lnTo>
                  <a:lnTo>
                    <a:pt x="15406" y="20106"/>
                  </a:lnTo>
                  <a:lnTo>
                    <a:pt x="18210" y="23148"/>
                  </a:lnTo>
                  <a:lnTo>
                    <a:pt x="19119" y="25163"/>
                  </a:lnTo>
                  <a:lnTo>
                    <a:pt x="19198" y="25321"/>
                  </a:lnTo>
                  <a:lnTo>
                    <a:pt x="19316" y="25479"/>
                  </a:lnTo>
                  <a:lnTo>
                    <a:pt x="19474" y="25597"/>
                  </a:lnTo>
                  <a:lnTo>
                    <a:pt x="19593" y="25676"/>
                  </a:lnTo>
                  <a:lnTo>
                    <a:pt x="19790" y="25755"/>
                  </a:lnTo>
                  <a:lnTo>
                    <a:pt x="20146" y="25755"/>
                  </a:lnTo>
                  <a:lnTo>
                    <a:pt x="20304" y="25716"/>
                  </a:lnTo>
                  <a:lnTo>
                    <a:pt x="20541" y="25676"/>
                  </a:lnTo>
                  <a:lnTo>
                    <a:pt x="21054" y="25676"/>
                  </a:lnTo>
                  <a:lnTo>
                    <a:pt x="21370" y="25716"/>
                  </a:lnTo>
                  <a:lnTo>
                    <a:pt x="21765" y="25834"/>
                  </a:lnTo>
                  <a:lnTo>
                    <a:pt x="22200" y="25992"/>
                  </a:lnTo>
                  <a:lnTo>
                    <a:pt x="22634" y="26269"/>
                  </a:lnTo>
                  <a:lnTo>
                    <a:pt x="22792" y="26427"/>
                  </a:lnTo>
                  <a:lnTo>
                    <a:pt x="22990" y="26506"/>
                  </a:lnTo>
                  <a:lnTo>
                    <a:pt x="23227" y="26585"/>
                  </a:lnTo>
                  <a:lnTo>
                    <a:pt x="23464" y="26624"/>
                  </a:lnTo>
                  <a:lnTo>
                    <a:pt x="23661" y="26585"/>
                  </a:lnTo>
                  <a:lnTo>
                    <a:pt x="23859" y="26545"/>
                  </a:lnTo>
                  <a:lnTo>
                    <a:pt x="24056" y="26427"/>
                  </a:lnTo>
                  <a:lnTo>
                    <a:pt x="24214" y="26308"/>
                  </a:lnTo>
                  <a:lnTo>
                    <a:pt x="24372" y="26150"/>
                  </a:lnTo>
                  <a:lnTo>
                    <a:pt x="24491" y="25953"/>
                  </a:lnTo>
                  <a:lnTo>
                    <a:pt x="24530" y="25755"/>
                  </a:lnTo>
                  <a:lnTo>
                    <a:pt x="24570" y="25558"/>
                  </a:lnTo>
                  <a:lnTo>
                    <a:pt x="24570" y="25321"/>
                  </a:lnTo>
                  <a:lnTo>
                    <a:pt x="24530" y="25123"/>
                  </a:lnTo>
                  <a:lnTo>
                    <a:pt x="24451" y="24926"/>
                  </a:lnTo>
                  <a:lnTo>
                    <a:pt x="24293" y="24728"/>
                  </a:lnTo>
                  <a:lnTo>
                    <a:pt x="24096" y="24294"/>
                  </a:lnTo>
                  <a:lnTo>
                    <a:pt x="23977" y="23859"/>
                  </a:lnTo>
                  <a:lnTo>
                    <a:pt x="23898" y="23464"/>
                  </a:lnTo>
                  <a:lnTo>
                    <a:pt x="23898" y="23109"/>
                  </a:lnTo>
                  <a:lnTo>
                    <a:pt x="23898" y="22832"/>
                  </a:lnTo>
                  <a:lnTo>
                    <a:pt x="23938" y="22595"/>
                  </a:lnTo>
                  <a:lnTo>
                    <a:pt x="23977" y="22398"/>
                  </a:lnTo>
                  <a:lnTo>
                    <a:pt x="24056" y="22240"/>
                  </a:lnTo>
                  <a:lnTo>
                    <a:pt x="24096" y="22042"/>
                  </a:lnTo>
                  <a:lnTo>
                    <a:pt x="24056" y="21845"/>
                  </a:lnTo>
                  <a:lnTo>
                    <a:pt x="24017" y="21687"/>
                  </a:lnTo>
                  <a:lnTo>
                    <a:pt x="23938" y="21528"/>
                  </a:lnTo>
                  <a:lnTo>
                    <a:pt x="23859" y="21370"/>
                  </a:lnTo>
                  <a:lnTo>
                    <a:pt x="23701" y="21252"/>
                  </a:lnTo>
                  <a:lnTo>
                    <a:pt x="23543" y="21133"/>
                  </a:lnTo>
                  <a:lnTo>
                    <a:pt x="21647" y="20067"/>
                  </a:lnTo>
                  <a:lnTo>
                    <a:pt x="18882" y="16946"/>
                  </a:lnTo>
                  <a:lnTo>
                    <a:pt x="18803" y="16670"/>
                  </a:lnTo>
                  <a:lnTo>
                    <a:pt x="18645" y="16433"/>
                  </a:lnTo>
                  <a:lnTo>
                    <a:pt x="18408" y="16235"/>
                  </a:lnTo>
                  <a:lnTo>
                    <a:pt x="18250" y="16038"/>
                  </a:lnTo>
                  <a:lnTo>
                    <a:pt x="18052" y="15840"/>
                  </a:lnTo>
                  <a:lnTo>
                    <a:pt x="17815" y="15682"/>
                  </a:lnTo>
                  <a:lnTo>
                    <a:pt x="4306" y="356"/>
                  </a:lnTo>
                  <a:lnTo>
                    <a:pt x="4148" y="198"/>
                  </a:lnTo>
                  <a:lnTo>
                    <a:pt x="3990" y="79"/>
                  </a:lnTo>
                  <a:lnTo>
                    <a:pt x="3792" y="40"/>
                  </a:lnTo>
                  <a:lnTo>
                    <a:pt x="3595" y="0"/>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 name="Google Shape;86;p4"/>
            <p:cNvGrpSpPr/>
            <p:nvPr/>
          </p:nvGrpSpPr>
          <p:grpSpPr>
            <a:xfrm>
              <a:off x="1108618" y="2907222"/>
              <a:ext cx="908915" cy="991870"/>
              <a:chOff x="538325" y="2605175"/>
              <a:chExt cx="562900" cy="614275"/>
            </a:xfrm>
          </p:grpSpPr>
          <p:sp>
            <p:nvSpPr>
              <p:cNvPr id="87" name="Google Shape;87;p4"/>
              <p:cNvSpPr/>
              <p:nvPr/>
            </p:nvSpPr>
            <p:spPr>
              <a:xfrm>
                <a:off x="538325" y="2605175"/>
                <a:ext cx="498725" cy="539225"/>
              </a:xfrm>
              <a:custGeom>
                <a:avLst/>
                <a:gdLst/>
                <a:ahLst/>
                <a:cxnLst/>
                <a:rect l="l" t="t" r="r" b="b"/>
                <a:pathLst>
                  <a:path w="19949" h="21569" extrusionOk="0">
                    <a:moveTo>
                      <a:pt x="2489" y="1"/>
                    </a:moveTo>
                    <a:lnTo>
                      <a:pt x="0" y="2252"/>
                    </a:lnTo>
                    <a:lnTo>
                      <a:pt x="18092" y="21568"/>
                    </a:lnTo>
                    <a:lnTo>
                      <a:pt x="19948" y="19830"/>
                    </a:lnTo>
                    <a:lnTo>
                      <a:pt x="24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989625" y="3100900"/>
                <a:ext cx="110625" cy="117550"/>
              </a:xfrm>
              <a:custGeom>
                <a:avLst/>
                <a:gdLst/>
                <a:ahLst/>
                <a:cxnLst/>
                <a:rect l="l" t="t" r="r" b="b"/>
                <a:pathLst>
                  <a:path w="4425" h="4702" extrusionOk="0">
                    <a:moveTo>
                      <a:pt x="1896" y="1"/>
                    </a:moveTo>
                    <a:lnTo>
                      <a:pt x="0" y="1739"/>
                    </a:lnTo>
                    <a:lnTo>
                      <a:pt x="988" y="3872"/>
                    </a:lnTo>
                    <a:lnTo>
                      <a:pt x="1264" y="3833"/>
                    </a:lnTo>
                    <a:lnTo>
                      <a:pt x="1580" y="3793"/>
                    </a:lnTo>
                    <a:lnTo>
                      <a:pt x="2015" y="3793"/>
                    </a:lnTo>
                    <a:lnTo>
                      <a:pt x="2489" y="3872"/>
                    </a:lnTo>
                    <a:lnTo>
                      <a:pt x="3081" y="4030"/>
                    </a:lnTo>
                    <a:lnTo>
                      <a:pt x="3358" y="4149"/>
                    </a:lnTo>
                    <a:lnTo>
                      <a:pt x="3674" y="4267"/>
                    </a:lnTo>
                    <a:lnTo>
                      <a:pt x="3990" y="4465"/>
                    </a:lnTo>
                    <a:lnTo>
                      <a:pt x="4306" y="4702"/>
                    </a:lnTo>
                    <a:lnTo>
                      <a:pt x="4424" y="4583"/>
                    </a:lnTo>
                    <a:lnTo>
                      <a:pt x="4266" y="4228"/>
                    </a:lnTo>
                    <a:lnTo>
                      <a:pt x="4108" y="3912"/>
                    </a:lnTo>
                    <a:lnTo>
                      <a:pt x="3990" y="3556"/>
                    </a:lnTo>
                    <a:lnTo>
                      <a:pt x="3911" y="3280"/>
                    </a:lnTo>
                    <a:lnTo>
                      <a:pt x="3792" y="2687"/>
                    </a:lnTo>
                    <a:lnTo>
                      <a:pt x="3792" y="2174"/>
                    </a:lnTo>
                    <a:lnTo>
                      <a:pt x="3832" y="1779"/>
                    </a:lnTo>
                    <a:lnTo>
                      <a:pt x="3871" y="1423"/>
                    </a:lnTo>
                    <a:lnTo>
                      <a:pt x="3950" y="1186"/>
                    </a:lnTo>
                    <a:lnTo>
                      <a:pt x="18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890875" y="2995250"/>
                <a:ext cx="59275" cy="49400"/>
              </a:xfrm>
              <a:custGeom>
                <a:avLst/>
                <a:gdLst/>
                <a:ahLst/>
                <a:cxnLst/>
                <a:rect l="l" t="t" r="r" b="b"/>
                <a:pathLst>
                  <a:path w="2371" h="1976" extrusionOk="0">
                    <a:moveTo>
                      <a:pt x="2252" y="0"/>
                    </a:moveTo>
                    <a:lnTo>
                      <a:pt x="2173" y="40"/>
                    </a:lnTo>
                    <a:lnTo>
                      <a:pt x="40" y="1778"/>
                    </a:lnTo>
                    <a:lnTo>
                      <a:pt x="0" y="1857"/>
                    </a:lnTo>
                    <a:lnTo>
                      <a:pt x="40" y="1936"/>
                    </a:lnTo>
                    <a:lnTo>
                      <a:pt x="119" y="1975"/>
                    </a:lnTo>
                    <a:lnTo>
                      <a:pt x="198" y="1936"/>
                    </a:lnTo>
                    <a:lnTo>
                      <a:pt x="2331" y="198"/>
                    </a:lnTo>
                    <a:lnTo>
                      <a:pt x="2370" y="119"/>
                    </a:lnTo>
                    <a:lnTo>
                      <a:pt x="2331" y="40"/>
                    </a:lnTo>
                    <a:lnTo>
                      <a:pt x="2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904700" y="3006100"/>
                <a:ext cx="55325" cy="52375"/>
              </a:xfrm>
              <a:custGeom>
                <a:avLst/>
                <a:gdLst/>
                <a:ahLst/>
                <a:cxnLst/>
                <a:rect l="l" t="t" r="r" b="b"/>
                <a:pathLst>
                  <a:path w="2213" h="2095" extrusionOk="0">
                    <a:moveTo>
                      <a:pt x="2133" y="1"/>
                    </a:moveTo>
                    <a:lnTo>
                      <a:pt x="2054" y="40"/>
                    </a:lnTo>
                    <a:lnTo>
                      <a:pt x="40" y="1897"/>
                    </a:lnTo>
                    <a:lnTo>
                      <a:pt x="0" y="1976"/>
                    </a:lnTo>
                    <a:lnTo>
                      <a:pt x="40" y="2055"/>
                    </a:lnTo>
                    <a:lnTo>
                      <a:pt x="119" y="2094"/>
                    </a:lnTo>
                    <a:lnTo>
                      <a:pt x="158" y="2055"/>
                    </a:lnTo>
                    <a:lnTo>
                      <a:pt x="2173" y="198"/>
                    </a:lnTo>
                    <a:lnTo>
                      <a:pt x="2212" y="119"/>
                    </a:lnTo>
                    <a:lnTo>
                      <a:pt x="2173" y="40"/>
                    </a:lnTo>
                    <a:lnTo>
                      <a:pt x="2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1025175" y="3136475"/>
                <a:ext cx="30625" cy="30625"/>
              </a:xfrm>
              <a:custGeom>
                <a:avLst/>
                <a:gdLst/>
                <a:ahLst/>
                <a:cxnLst/>
                <a:rect l="l" t="t" r="r" b="b"/>
                <a:pathLst>
                  <a:path w="1225" h="1225" extrusionOk="0">
                    <a:moveTo>
                      <a:pt x="593" y="237"/>
                    </a:moveTo>
                    <a:lnTo>
                      <a:pt x="790" y="277"/>
                    </a:lnTo>
                    <a:lnTo>
                      <a:pt x="909" y="356"/>
                    </a:lnTo>
                    <a:lnTo>
                      <a:pt x="988" y="474"/>
                    </a:lnTo>
                    <a:lnTo>
                      <a:pt x="1027" y="632"/>
                    </a:lnTo>
                    <a:lnTo>
                      <a:pt x="988" y="790"/>
                    </a:lnTo>
                    <a:lnTo>
                      <a:pt x="869" y="909"/>
                    </a:lnTo>
                    <a:lnTo>
                      <a:pt x="751" y="988"/>
                    </a:lnTo>
                    <a:lnTo>
                      <a:pt x="593" y="1027"/>
                    </a:lnTo>
                    <a:lnTo>
                      <a:pt x="435" y="988"/>
                    </a:lnTo>
                    <a:lnTo>
                      <a:pt x="316" y="909"/>
                    </a:lnTo>
                    <a:lnTo>
                      <a:pt x="237" y="751"/>
                    </a:lnTo>
                    <a:lnTo>
                      <a:pt x="198" y="593"/>
                    </a:lnTo>
                    <a:lnTo>
                      <a:pt x="237" y="435"/>
                    </a:lnTo>
                    <a:lnTo>
                      <a:pt x="356" y="316"/>
                    </a:lnTo>
                    <a:lnTo>
                      <a:pt x="474" y="237"/>
                    </a:lnTo>
                    <a:close/>
                    <a:moveTo>
                      <a:pt x="632" y="0"/>
                    </a:moveTo>
                    <a:lnTo>
                      <a:pt x="395" y="40"/>
                    </a:lnTo>
                    <a:lnTo>
                      <a:pt x="316" y="119"/>
                    </a:lnTo>
                    <a:lnTo>
                      <a:pt x="198" y="158"/>
                    </a:lnTo>
                    <a:lnTo>
                      <a:pt x="79" y="356"/>
                    </a:lnTo>
                    <a:lnTo>
                      <a:pt x="0" y="593"/>
                    </a:lnTo>
                    <a:lnTo>
                      <a:pt x="40" y="830"/>
                    </a:lnTo>
                    <a:lnTo>
                      <a:pt x="158" y="1027"/>
                    </a:lnTo>
                    <a:lnTo>
                      <a:pt x="356" y="1185"/>
                    </a:lnTo>
                    <a:lnTo>
                      <a:pt x="593" y="1225"/>
                    </a:lnTo>
                    <a:lnTo>
                      <a:pt x="632" y="1225"/>
                    </a:lnTo>
                    <a:lnTo>
                      <a:pt x="830" y="1185"/>
                    </a:lnTo>
                    <a:lnTo>
                      <a:pt x="1027" y="1067"/>
                    </a:lnTo>
                    <a:lnTo>
                      <a:pt x="1146" y="869"/>
                    </a:lnTo>
                    <a:lnTo>
                      <a:pt x="1225" y="672"/>
                    </a:lnTo>
                    <a:lnTo>
                      <a:pt x="1185" y="435"/>
                    </a:lnTo>
                    <a:lnTo>
                      <a:pt x="1067" y="198"/>
                    </a:lnTo>
                    <a:lnTo>
                      <a:pt x="988" y="119"/>
                    </a:lnTo>
                    <a:lnTo>
                      <a:pt x="869" y="79"/>
                    </a:lnTo>
                    <a:lnTo>
                      <a:pt x="6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1045900" y="3159175"/>
                <a:ext cx="55325" cy="60275"/>
              </a:xfrm>
              <a:custGeom>
                <a:avLst/>
                <a:gdLst/>
                <a:ahLst/>
                <a:cxnLst/>
                <a:rect l="l" t="t" r="r" b="b"/>
                <a:pathLst>
                  <a:path w="2213" h="2411" extrusionOk="0">
                    <a:moveTo>
                      <a:pt x="40" y="1"/>
                    </a:moveTo>
                    <a:lnTo>
                      <a:pt x="1" y="80"/>
                    </a:lnTo>
                    <a:lnTo>
                      <a:pt x="40" y="159"/>
                    </a:lnTo>
                    <a:lnTo>
                      <a:pt x="2055" y="2371"/>
                    </a:lnTo>
                    <a:lnTo>
                      <a:pt x="2134" y="2410"/>
                    </a:lnTo>
                    <a:lnTo>
                      <a:pt x="2213" y="2371"/>
                    </a:lnTo>
                    <a:lnTo>
                      <a:pt x="2213" y="2292"/>
                    </a:lnTo>
                    <a:lnTo>
                      <a:pt x="2213" y="221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3" name="Google Shape;93;p4"/>
          <p:cNvSpPr/>
          <p:nvPr/>
        </p:nvSpPr>
        <p:spPr>
          <a:xfrm>
            <a:off x="203600" y="709384"/>
            <a:ext cx="237900" cy="237900"/>
          </a:xfrm>
          <a:prstGeom prst="donut">
            <a:avLst>
              <a:gd name="adj" fmla="val 1794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263600" y="2391350"/>
            <a:ext cx="117900" cy="117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 name="Google Shape;95;p4"/>
          <p:cNvGrpSpPr/>
          <p:nvPr/>
        </p:nvGrpSpPr>
        <p:grpSpPr>
          <a:xfrm>
            <a:off x="-506050" y="3107628"/>
            <a:ext cx="1033269" cy="1062029"/>
            <a:chOff x="2209800" y="2042816"/>
            <a:chExt cx="1033269" cy="1062029"/>
          </a:xfrm>
        </p:grpSpPr>
        <p:sp>
          <p:nvSpPr>
            <p:cNvPr id="96" name="Google Shape;96;p4"/>
            <p:cNvSpPr/>
            <p:nvPr/>
          </p:nvSpPr>
          <p:spPr>
            <a:xfrm>
              <a:off x="2209800" y="2042816"/>
              <a:ext cx="891395" cy="1062029"/>
            </a:xfrm>
            <a:custGeom>
              <a:avLst/>
              <a:gdLst/>
              <a:ahLst/>
              <a:cxnLst/>
              <a:rect l="l" t="t" r="r" b="b"/>
              <a:pathLst>
                <a:path w="22082" h="26309" extrusionOk="0">
                  <a:moveTo>
                    <a:pt x="9599" y="1"/>
                  </a:moveTo>
                  <a:lnTo>
                    <a:pt x="9243" y="80"/>
                  </a:lnTo>
                  <a:lnTo>
                    <a:pt x="8888" y="238"/>
                  </a:lnTo>
                  <a:lnTo>
                    <a:pt x="8532" y="435"/>
                  </a:lnTo>
                  <a:lnTo>
                    <a:pt x="8256" y="712"/>
                  </a:lnTo>
                  <a:lnTo>
                    <a:pt x="8058" y="633"/>
                  </a:lnTo>
                  <a:lnTo>
                    <a:pt x="7861" y="593"/>
                  </a:lnTo>
                  <a:lnTo>
                    <a:pt x="7663" y="554"/>
                  </a:lnTo>
                  <a:lnTo>
                    <a:pt x="7466" y="593"/>
                  </a:lnTo>
                  <a:lnTo>
                    <a:pt x="7308" y="672"/>
                  </a:lnTo>
                  <a:lnTo>
                    <a:pt x="7110" y="751"/>
                  </a:lnTo>
                  <a:lnTo>
                    <a:pt x="6952" y="909"/>
                  </a:lnTo>
                  <a:lnTo>
                    <a:pt x="6834" y="1067"/>
                  </a:lnTo>
                  <a:lnTo>
                    <a:pt x="6755" y="1226"/>
                  </a:lnTo>
                  <a:lnTo>
                    <a:pt x="79" y="19159"/>
                  </a:lnTo>
                  <a:lnTo>
                    <a:pt x="0" y="19396"/>
                  </a:lnTo>
                  <a:lnTo>
                    <a:pt x="0" y="19593"/>
                  </a:lnTo>
                  <a:lnTo>
                    <a:pt x="40" y="19791"/>
                  </a:lnTo>
                  <a:lnTo>
                    <a:pt x="119" y="19988"/>
                  </a:lnTo>
                  <a:lnTo>
                    <a:pt x="79" y="20186"/>
                  </a:lnTo>
                  <a:lnTo>
                    <a:pt x="79" y="20344"/>
                  </a:lnTo>
                  <a:lnTo>
                    <a:pt x="119" y="20541"/>
                  </a:lnTo>
                  <a:lnTo>
                    <a:pt x="198" y="20699"/>
                  </a:lnTo>
                  <a:lnTo>
                    <a:pt x="316" y="20936"/>
                  </a:lnTo>
                  <a:lnTo>
                    <a:pt x="474" y="21094"/>
                  </a:lnTo>
                  <a:lnTo>
                    <a:pt x="672" y="21252"/>
                  </a:lnTo>
                  <a:lnTo>
                    <a:pt x="909" y="21371"/>
                  </a:lnTo>
                  <a:lnTo>
                    <a:pt x="13904" y="26230"/>
                  </a:lnTo>
                  <a:lnTo>
                    <a:pt x="14141" y="26269"/>
                  </a:lnTo>
                  <a:lnTo>
                    <a:pt x="14339" y="26309"/>
                  </a:lnTo>
                  <a:lnTo>
                    <a:pt x="14615" y="26269"/>
                  </a:lnTo>
                  <a:lnTo>
                    <a:pt x="14852" y="26190"/>
                  </a:lnTo>
                  <a:lnTo>
                    <a:pt x="15089" y="26072"/>
                  </a:lnTo>
                  <a:lnTo>
                    <a:pt x="15247" y="25914"/>
                  </a:lnTo>
                  <a:lnTo>
                    <a:pt x="15405" y="25716"/>
                  </a:lnTo>
                  <a:lnTo>
                    <a:pt x="15524" y="25479"/>
                  </a:lnTo>
                  <a:lnTo>
                    <a:pt x="22042" y="8059"/>
                  </a:lnTo>
                  <a:lnTo>
                    <a:pt x="22081" y="7822"/>
                  </a:lnTo>
                  <a:lnTo>
                    <a:pt x="22081" y="7585"/>
                  </a:lnTo>
                  <a:lnTo>
                    <a:pt x="22081" y="7309"/>
                  </a:lnTo>
                  <a:lnTo>
                    <a:pt x="22002" y="7111"/>
                  </a:lnTo>
                  <a:lnTo>
                    <a:pt x="21844" y="6874"/>
                  </a:lnTo>
                  <a:lnTo>
                    <a:pt x="21923" y="6677"/>
                  </a:lnTo>
                  <a:lnTo>
                    <a:pt x="21923" y="6479"/>
                  </a:lnTo>
                  <a:lnTo>
                    <a:pt x="21884" y="6282"/>
                  </a:lnTo>
                  <a:lnTo>
                    <a:pt x="21805" y="6084"/>
                  </a:lnTo>
                  <a:lnTo>
                    <a:pt x="21726" y="5926"/>
                  </a:lnTo>
                  <a:lnTo>
                    <a:pt x="21607" y="5768"/>
                  </a:lnTo>
                  <a:lnTo>
                    <a:pt x="21449" y="5650"/>
                  </a:lnTo>
                  <a:lnTo>
                    <a:pt x="21252" y="5531"/>
                  </a:lnTo>
                  <a:lnTo>
                    <a:pt x="21094" y="5492"/>
                  </a:lnTo>
                  <a:lnTo>
                    <a:pt x="21054" y="5215"/>
                  </a:lnTo>
                  <a:lnTo>
                    <a:pt x="20975" y="4939"/>
                  </a:lnTo>
                  <a:lnTo>
                    <a:pt x="20896" y="4662"/>
                  </a:lnTo>
                  <a:lnTo>
                    <a:pt x="20738" y="4386"/>
                  </a:lnTo>
                  <a:lnTo>
                    <a:pt x="20580" y="4149"/>
                  </a:lnTo>
                  <a:lnTo>
                    <a:pt x="20383" y="3951"/>
                  </a:lnTo>
                  <a:lnTo>
                    <a:pt x="20185" y="3754"/>
                  </a:lnTo>
                  <a:lnTo>
                    <a:pt x="19948" y="3596"/>
                  </a:lnTo>
                  <a:lnTo>
                    <a:pt x="19671" y="3477"/>
                  </a:lnTo>
                  <a:lnTo>
                    <a:pt x="19395" y="3359"/>
                  </a:lnTo>
                  <a:lnTo>
                    <a:pt x="19118" y="3319"/>
                  </a:lnTo>
                  <a:lnTo>
                    <a:pt x="18802" y="3280"/>
                  </a:lnTo>
                  <a:lnTo>
                    <a:pt x="18447" y="3043"/>
                  </a:lnTo>
                  <a:lnTo>
                    <a:pt x="18210" y="2924"/>
                  </a:lnTo>
                  <a:lnTo>
                    <a:pt x="17933" y="2806"/>
                  </a:lnTo>
                  <a:lnTo>
                    <a:pt x="17617" y="2766"/>
                  </a:lnTo>
                  <a:lnTo>
                    <a:pt x="17341" y="2727"/>
                  </a:lnTo>
                  <a:lnTo>
                    <a:pt x="16985" y="2490"/>
                  </a:lnTo>
                  <a:lnTo>
                    <a:pt x="16709" y="2371"/>
                  </a:lnTo>
                  <a:lnTo>
                    <a:pt x="16432" y="2253"/>
                  </a:lnTo>
                  <a:lnTo>
                    <a:pt x="16156" y="2213"/>
                  </a:lnTo>
                  <a:lnTo>
                    <a:pt x="15840" y="2174"/>
                  </a:lnTo>
                  <a:lnTo>
                    <a:pt x="15524" y="1937"/>
                  </a:lnTo>
                  <a:lnTo>
                    <a:pt x="15247" y="1818"/>
                  </a:lnTo>
                  <a:lnTo>
                    <a:pt x="14971" y="1700"/>
                  </a:lnTo>
                  <a:lnTo>
                    <a:pt x="14694" y="1660"/>
                  </a:lnTo>
                  <a:lnTo>
                    <a:pt x="14378" y="1621"/>
                  </a:lnTo>
                  <a:lnTo>
                    <a:pt x="14023" y="1384"/>
                  </a:lnTo>
                  <a:lnTo>
                    <a:pt x="13786" y="1265"/>
                  </a:lnTo>
                  <a:lnTo>
                    <a:pt x="13470" y="1147"/>
                  </a:lnTo>
                  <a:lnTo>
                    <a:pt x="13193" y="1107"/>
                  </a:lnTo>
                  <a:lnTo>
                    <a:pt x="12917" y="1107"/>
                  </a:lnTo>
                  <a:lnTo>
                    <a:pt x="12561" y="830"/>
                  </a:lnTo>
                  <a:lnTo>
                    <a:pt x="12285" y="712"/>
                  </a:lnTo>
                  <a:lnTo>
                    <a:pt x="12008" y="633"/>
                  </a:lnTo>
                  <a:lnTo>
                    <a:pt x="11732" y="554"/>
                  </a:lnTo>
                  <a:lnTo>
                    <a:pt x="11416" y="554"/>
                  </a:lnTo>
                  <a:lnTo>
                    <a:pt x="11060" y="277"/>
                  </a:lnTo>
                  <a:lnTo>
                    <a:pt x="10744" y="119"/>
                  </a:lnTo>
                  <a:lnTo>
                    <a:pt x="10349" y="40"/>
                  </a:lnTo>
                  <a:lnTo>
                    <a:pt x="9994" y="1"/>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 name="Google Shape;97;p4"/>
            <p:cNvGrpSpPr/>
            <p:nvPr/>
          </p:nvGrpSpPr>
          <p:grpSpPr>
            <a:xfrm>
              <a:off x="2251268" y="2084341"/>
              <a:ext cx="808480" cy="979114"/>
              <a:chOff x="263800" y="1523825"/>
              <a:chExt cx="500700" cy="606375"/>
            </a:xfrm>
          </p:grpSpPr>
          <p:sp>
            <p:nvSpPr>
              <p:cNvPr id="98" name="Google Shape;98;p4"/>
              <p:cNvSpPr/>
              <p:nvPr/>
            </p:nvSpPr>
            <p:spPr>
              <a:xfrm>
                <a:off x="265775" y="1561375"/>
                <a:ext cx="498725" cy="568825"/>
              </a:xfrm>
              <a:custGeom>
                <a:avLst/>
                <a:gdLst/>
                <a:ahLst/>
                <a:cxnLst/>
                <a:rect l="l" t="t" r="r" b="b"/>
                <a:pathLst>
                  <a:path w="19949" h="22753" extrusionOk="0">
                    <a:moveTo>
                      <a:pt x="6715" y="0"/>
                    </a:moveTo>
                    <a:lnTo>
                      <a:pt x="6636" y="40"/>
                    </a:lnTo>
                    <a:lnTo>
                      <a:pt x="6557" y="79"/>
                    </a:lnTo>
                    <a:lnTo>
                      <a:pt x="6518" y="158"/>
                    </a:lnTo>
                    <a:lnTo>
                      <a:pt x="0" y="17578"/>
                    </a:lnTo>
                    <a:lnTo>
                      <a:pt x="0" y="17696"/>
                    </a:lnTo>
                    <a:lnTo>
                      <a:pt x="40" y="17775"/>
                    </a:lnTo>
                    <a:lnTo>
                      <a:pt x="79" y="17815"/>
                    </a:lnTo>
                    <a:lnTo>
                      <a:pt x="158" y="17894"/>
                    </a:lnTo>
                    <a:lnTo>
                      <a:pt x="13154" y="22713"/>
                    </a:lnTo>
                    <a:lnTo>
                      <a:pt x="13233" y="22753"/>
                    </a:lnTo>
                    <a:lnTo>
                      <a:pt x="13351" y="22713"/>
                    </a:lnTo>
                    <a:lnTo>
                      <a:pt x="13391" y="22674"/>
                    </a:lnTo>
                    <a:lnTo>
                      <a:pt x="13430" y="22595"/>
                    </a:lnTo>
                    <a:lnTo>
                      <a:pt x="19948" y="5175"/>
                    </a:lnTo>
                    <a:lnTo>
                      <a:pt x="19948" y="5056"/>
                    </a:lnTo>
                    <a:lnTo>
                      <a:pt x="19948" y="4977"/>
                    </a:lnTo>
                    <a:lnTo>
                      <a:pt x="19909" y="4938"/>
                    </a:lnTo>
                    <a:lnTo>
                      <a:pt x="19830" y="4859"/>
                    </a:lnTo>
                    <a:lnTo>
                      <a:pt x="6794" y="40"/>
                    </a:lnTo>
                    <a:lnTo>
                      <a:pt x="67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263800" y="1537675"/>
                <a:ext cx="496750" cy="571800"/>
              </a:xfrm>
              <a:custGeom>
                <a:avLst/>
                <a:gdLst/>
                <a:ahLst/>
                <a:cxnLst/>
                <a:rect l="l" t="t" r="r" b="b"/>
                <a:pathLst>
                  <a:path w="19870" h="22872" extrusionOk="0">
                    <a:moveTo>
                      <a:pt x="6676" y="0"/>
                    </a:moveTo>
                    <a:lnTo>
                      <a:pt x="0" y="17973"/>
                    </a:lnTo>
                    <a:lnTo>
                      <a:pt x="13154" y="22871"/>
                    </a:lnTo>
                    <a:lnTo>
                      <a:pt x="19869" y="4938"/>
                    </a:lnTo>
                    <a:lnTo>
                      <a:pt x="66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443525" y="1611725"/>
                <a:ext cx="220225" cy="84950"/>
              </a:xfrm>
              <a:custGeom>
                <a:avLst/>
                <a:gdLst/>
                <a:ahLst/>
                <a:cxnLst/>
                <a:rect l="l" t="t" r="r" b="b"/>
                <a:pathLst>
                  <a:path w="8809" h="3398" extrusionOk="0">
                    <a:moveTo>
                      <a:pt x="79" y="1"/>
                    </a:moveTo>
                    <a:lnTo>
                      <a:pt x="0" y="80"/>
                    </a:lnTo>
                    <a:lnTo>
                      <a:pt x="0" y="159"/>
                    </a:lnTo>
                    <a:lnTo>
                      <a:pt x="79" y="198"/>
                    </a:lnTo>
                    <a:lnTo>
                      <a:pt x="8651" y="3398"/>
                    </a:lnTo>
                    <a:lnTo>
                      <a:pt x="8769" y="3398"/>
                    </a:lnTo>
                    <a:lnTo>
                      <a:pt x="8809" y="3358"/>
                    </a:lnTo>
                    <a:lnTo>
                      <a:pt x="8809" y="3279"/>
                    </a:lnTo>
                    <a:lnTo>
                      <a:pt x="8730" y="3200"/>
                    </a:ln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428700" y="1653200"/>
                <a:ext cx="219250" cy="84950"/>
              </a:xfrm>
              <a:custGeom>
                <a:avLst/>
                <a:gdLst/>
                <a:ahLst/>
                <a:cxnLst/>
                <a:rect l="l" t="t" r="r" b="b"/>
                <a:pathLst>
                  <a:path w="8770" h="3398" extrusionOk="0">
                    <a:moveTo>
                      <a:pt x="40" y="1"/>
                    </a:moveTo>
                    <a:lnTo>
                      <a:pt x="1" y="40"/>
                    </a:lnTo>
                    <a:lnTo>
                      <a:pt x="1" y="119"/>
                    </a:lnTo>
                    <a:lnTo>
                      <a:pt x="80" y="198"/>
                    </a:lnTo>
                    <a:lnTo>
                      <a:pt x="8651" y="3398"/>
                    </a:lnTo>
                    <a:lnTo>
                      <a:pt x="8691" y="3398"/>
                    </a:lnTo>
                    <a:lnTo>
                      <a:pt x="8730" y="3358"/>
                    </a:lnTo>
                    <a:lnTo>
                      <a:pt x="8770" y="3319"/>
                    </a:lnTo>
                    <a:lnTo>
                      <a:pt x="8770" y="3240"/>
                    </a:lnTo>
                    <a:lnTo>
                      <a:pt x="8730" y="320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412900" y="1693700"/>
                <a:ext cx="220250" cy="84950"/>
              </a:xfrm>
              <a:custGeom>
                <a:avLst/>
                <a:gdLst/>
                <a:ahLst/>
                <a:cxnLst/>
                <a:rect l="l" t="t" r="r" b="b"/>
                <a:pathLst>
                  <a:path w="8810" h="3398" extrusionOk="0">
                    <a:moveTo>
                      <a:pt x="80" y="0"/>
                    </a:moveTo>
                    <a:lnTo>
                      <a:pt x="1" y="79"/>
                    </a:lnTo>
                    <a:lnTo>
                      <a:pt x="40" y="158"/>
                    </a:lnTo>
                    <a:lnTo>
                      <a:pt x="80" y="198"/>
                    </a:lnTo>
                    <a:lnTo>
                      <a:pt x="8651" y="3397"/>
                    </a:lnTo>
                    <a:lnTo>
                      <a:pt x="8770" y="3397"/>
                    </a:lnTo>
                    <a:lnTo>
                      <a:pt x="8809" y="3358"/>
                    </a:lnTo>
                    <a:lnTo>
                      <a:pt x="8809" y="3279"/>
                    </a:lnTo>
                    <a:lnTo>
                      <a:pt x="8730" y="3200"/>
                    </a:lnTo>
                    <a:lnTo>
                      <a:pt x="1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398100" y="1735175"/>
                <a:ext cx="219250" cy="84950"/>
              </a:xfrm>
              <a:custGeom>
                <a:avLst/>
                <a:gdLst/>
                <a:ahLst/>
                <a:cxnLst/>
                <a:rect l="l" t="t" r="r" b="b"/>
                <a:pathLst>
                  <a:path w="8770" h="3398" extrusionOk="0">
                    <a:moveTo>
                      <a:pt x="40" y="0"/>
                    </a:moveTo>
                    <a:lnTo>
                      <a:pt x="0" y="40"/>
                    </a:lnTo>
                    <a:lnTo>
                      <a:pt x="0" y="119"/>
                    </a:lnTo>
                    <a:lnTo>
                      <a:pt x="79" y="198"/>
                    </a:lnTo>
                    <a:lnTo>
                      <a:pt x="8651" y="3397"/>
                    </a:lnTo>
                    <a:lnTo>
                      <a:pt x="8690" y="3397"/>
                    </a:lnTo>
                    <a:lnTo>
                      <a:pt x="8730" y="3358"/>
                    </a:lnTo>
                    <a:lnTo>
                      <a:pt x="8769" y="3318"/>
                    </a:lnTo>
                    <a:lnTo>
                      <a:pt x="8769" y="3239"/>
                    </a:lnTo>
                    <a:lnTo>
                      <a:pt x="8730" y="320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382300" y="1775650"/>
                <a:ext cx="220225" cy="84950"/>
              </a:xfrm>
              <a:custGeom>
                <a:avLst/>
                <a:gdLst/>
                <a:ahLst/>
                <a:cxnLst/>
                <a:rect l="l" t="t" r="r" b="b"/>
                <a:pathLst>
                  <a:path w="8809" h="3398" extrusionOk="0">
                    <a:moveTo>
                      <a:pt x="79" y="1"/>
                    </a:moveTo>
                    <a:lnTo>
                      <a:pt x="0" y="80"/>
                    </a:lnTo>
                    <a:lnTo>
                      <a:pt x="40" y="159"/>
                    </a:lnTo>
                    <a:lnTo>
                      <a:pt x="79" y="198"/>
                    </a:lnTo>
                    <a:lnTo>
                      <a:pt x="8651" y="3398"/>
                    </a:lnTo>
                    <a:lnTo>
                      <a:pt x="8769" y="3398"/>
                    </a:lnTo>
                    <a:lnTo>
                      <a:pt x="8809" y="3358"/>
                    </a:lnTo>
                    <a:lnTo>
                      <a:pt x="8809" y="3279"/>
                    </a:lnTo>
                    <a:lnTo>
                      <a:pt x="8730" y="3200"/>
                    </a:ln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367475" y="1817125"/>
                <a:ext cx="219250" cy="84950"/>
              </a:xfrm>
              <a:custGeom>
                <a:avLst/>
                <a:gdLst/>
                <a:ahLst/>
                <a:cxnLst/>
                <a:rect l="l" t="t" r="r" b="b"/>
                <a:pathLst>
                  <a:path w="8770" h="3398" extrusionOk="0">
                    <a:moveTo>
                      <a:pt x="40" y="1"/>
                    </a:moveTo>
                    <a:lnTo>
                      <a:pt x="1" y="40"/>
                    </a:lnTo>
                    <a:lnTo>
                      <a:pt x="1" y="119"/>
                    </a:lnTo>
                    <a:lnTo>
                      <a:pt x="80" y="198"/>
                    </a:lnTo>
                    <a:lnTo>
                      <a:pt x="8651" y="3398"/>
                    </a:lnTo>
                    <a:lnTo>
                      <a:pt x="8691" y="3398"/>
                    </a:lnTo>
                    <a:lnTo>
                      <a:pt x="8730" y="3358"/>
                    </a:lnTo>
                    <a:lnTo>
                      <a:pt x="8770" y="3319"/>
                    </a:lnTo>
                    <a:lnTo>
                      <a:pt x="8770" y="3240"/>
                    </a:lnTo>
                    <a:lnTo>
                      <a:pt x="8730" y="320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352675" y="1857625"/>
                <a:ext cx="219250" cy="84950"/>
              </a:xfrm>
              <a:custGeom>
                <a:avLst/>
                <a:gdLst/>
                <a:ahLst/>
                <a:cxnLst/>
                <a:rect l="l" t="t" r="r" b="b"/>
                <a:pathLst>
                  <a:path w="8770" h="3398" extrusionOk="0">
                    <a:moveTo>
                      <a:pt x="40" y="0"/>
                    </a:moveTo>
                    <a:lnTo>
                      <a:pt x="0" y="79"/>
                    </a:lnTo>
                    <a:lnTo>
                      <a:pt x="0" y="158"/>
                    </a:lnTo>
                    <a:lnTo>
                      <a:pt x="40" y="198"/>
                    </a:lnTo>
                    <a:lnTo>
                      <a:pt x="8611" y="3397"/>
                    </a:lnTo>
                    <a:lnTo>
                      <a:pt x="8730" y="3397"/>
                    </a:lnTo>
                    <a:lnTo>
                      <a:pt x="8769" y="3358"/>
                    </a:lnTo>
                    <a:lnTo>
                      <a:pt x="8769" y="3279"/>
                    </a:lnTo>
                    <a:lnTo>
                      <a:pt x="8690" y="320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336875" y="1899100"/>
                <a:ext cx="219250" cy="84950"/>
              </a:xfrm>
              <a:custGeom>
                <a:avLst/>
                <a:gdLst/>
                <a:ahLst/>
                <a:cxnLst/>
                <a:rect l="l" t="t" r="r" b="b"/>
                <a:pathLst>
                  <a:path w="8770" h="3398" extrusionOk="0">
                    <a:moveTo>
                      <a:pt x="40" y="0"/>
                    </a:moveTo>
                    <a:lnTo>
                      <a:pt x="0" y="40"/>
                    </a:lnTo>
                    <a:lnTo>
                      <a:pt x="0" y="119"/>
                    </a:lnTo>
                    <a:lnTo>
                      <a:pt x="79" y="198"/>
                    </a:lnTo>
                    <a:lnTo>
                      <a:pt x="8651" y="3397"/>
                    </a:lnTo>
                    <a:lnTo>
                      <a:pt x="8730" y="3397"/>
                    </a:lnTo>
                    <a:lnTo>
                      <a:pt x="8769" y="3318"/>
                    </a:lnTo>
                    <a:lnTo>
                      <a:pt x="8769" y="3239"/>
                    </a:lnTo>
                    <a:lnTo>
                      <a:pt x="8730" y="320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322050" y="1939575"/>
                <a:ext cx="219250" cy="85950"/>
              </a:xfrm>
              <a:custGeom>
                <a:avLst/>
                <a:gdLst/>
                <a:ahLst/>
                <a:cxnLst/>
                <a:rect l="l" t="t" r="r" b="b"/>
                <a:pathLst>
                  <a:path w="8770" h="3438" extrusionOk="0">
                    <a:moveTo>
                      <a:pt x="40" y="1"/>
                    </a:moveTo>
                    <a:lnTo>
                      <a:pt x="1" y="80"/>
                    </a:lnTo>
                    <a:lnTo>
                      <a:pt x="1" y="159"/>
                    </a:lnTo>
                    <a:lnTo>
                      <a:pt x="40" y="198"/>
                    </a:lnTo>
                    <a:lnTo>
                      <a:pt x="8612" y="3398"/>
                    </a:lnTo>
                    <a:lnTo>
                      <a:pt x="8651" y="3437"/>
                    </a:lnTo>
                    <a:lnTo>
                      <a:pt x="8730" y="3398"/>
                    </a:lnTo>
                    <a:lnTo>
                      <a:pt x="8770" y="3358"/>
                    </a:lnTo>
                    <a:lnTo>
                      <a:pt x="8770" y="3279"/>
                    </a:lnTo>
                    <a:lnTo>
                      <a:pt x="8691" y="320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455375" y="1523825"/>
                <a:ext cx="62225" cy="50400"/>
              </a:xfrm>
              <a:custGeom>
                <a:avLst/>
                <a:gdLst/>
                <a:ahLst/>
                <a:cxnLst/>
                <a:rect l="l" t="t" r="r" b="b"/>
                <a:pathLst>
                  <a:path w="2489" h="2016" extrusionOk="0">
                    <a:moveTo>
                      <a:pt x="1027" y="1"/>
                    </a:moveTo>
                    <a:lnTo>
                      <a:pt x="830" y="40"/>
                    </a:lnTo>
                    <a:lnTo>
                      <a:pt x="632" y="120"/>
                    </a:lnTo>
                    <a:lnTo>
                      <a:pt x="474" y="238"/>
                    </a:lnTo>
                    <a:lnTo>
                      <a:pt x="316" y="396"/>
                    </a:lnTo>
                    <a:lnTo>
                      <a:pt x="158" y="554"/>
                    </a:lnTo>
                    <a:lnTo>
                      <a:pt x="79" y="752"/>
                    </a:lnTo>
                    <a:lnTo>
                      <a:pt x="0" y="949"/>
                    </a:lnTo>
                    <a:lnTo>
                      <a:pt x="0" y="1186"/>
                    </a:lnTo>
                    <a:lnTo>
                      <a:pt x="0" y="1384"/>
                    </a:lnTo>
                    <a:lnTo>
                      <a:pt x="40" y="1621"/>
                    </a:lnTo>
                    <a:lnTo>
                      <a:pt x="119" y="1818"/>
                    </a:lnTo>
                    <a:lnTo>
                      <a:pt x="237" y="1976"/>
                    </a:lnTo>
                    <a:lnTo>
                      <a:pt x="316" y="2016"/>
                    </a:lnTo>
                    <a:lnTo>
                      <a:pt x="356" y="2016"/>
                    </a:lnTo>
                    <a:lnTo>
                      <a:pt x="395" y="1937"/>
                    </a:lnTo>
                    <a:lnTo>
                      <a:pt x="395" y="1858"/>
                    </a:lnTo>
                    <a:lnTo>
                      <a:pt x="316" y="1700"/>
                    </a:lnTo>
                    <a:lnTo>
                      <a:pt x="237" y="1542"/>
                    </a:lnTo>
                    <a:lnTo>
                      <a:pt x="198" y="1384"/>
                    </a:lnTo>
                    <a:lnTo>
                      <a:pt x="198" y="1186"/>
                    </a:lnTo>
                    <a:lnTo>
                      <a:pt x="237" y="1028"/>
                    </a:lnTo>
                    <a:lnTo>
                      <a:pt x="277" y="831"/>
                    </a:lnTo>
                    <a:lnTo>
                      <a:pt x="356" y="673"/>
                    </a:lnTo>
                    <a:lnTo>
                      <a:pt x="474" y="554"/>
                    </a:lnTo>
                    <a:lnTo>
                      <a:pt x="593" y="436"/>
                    </a:lnTo>
                    <a:lnTo>
                      <a:pt x="751" y="317"/>
                    </a:lnTo>
                    <a:lnTo>
                      <a:pt x="909" y="238"/>
                    </a:lnTo>
                    <a:lnTo>
                      <a:pt x="1067" y="199"/>
                    </a:lnTo>
                    <a:lnTo>
                      <a:pt x="1422" y="199"/>
                    </a:lnTo>
                    <a:lnTo>
                      <a:pt x="1620" y="238"/>
                    </a:lnTo>
                    <a:lnTo>
                      <a:pt x="1778" y="317"/>
                    </a:lnTo>
                    <a:lnTo>
                      <a:pt x="1896" y="436"/>
                    </a:lnTo>
                    <a:lnTo>
                      <a:pt x="2054" y="554"/>
                    </a:lnTo>
                    <a:lnTo>
                      <a:pt x="2133" y="712"/>
                    </a:lnTo>
                    <a:lnTo>
                      <a:pt x="2212" y="870"/>
                    </a:lnTo>
                    <a:lnTo>
                      <a:pt x="2252" y="1028"/>
                    </a:lnTo>
                    <a:lnTo>
                      <a:pt x="2291" y="1226"/>
                    </a:lnTo>
                    <a:lnTo>
                      <a:pt x="2291" y="1384"/>
                    </a:lnTo>
                    <a:lnTo>
                      <a:pt x="2252" y="1581"/>
                    </a:lnTo>
                    <a:lnTo>
                      <a:pt x="2252" y="1660"/>
                    </a:lnTo>
                    <a:lnTo>
                      <a:pt x="2291" y="1700"/>
                    </a:lnTo>
                    <a:lnTo>
                      <a:pt x="2370" y="1700"/>
                    </a:lnTo>
                    <a:lnTo>
                      <a:pt x="2449" y="1660"/>
                    </a:lnTo>
                    <a:lnTo>
                      <a:pt x="2489" y="1423"/>
                    </a:lnTo>
                    <a:lnTo>
                      <a:pt x="2489" y="1226"/>
                    </a:lnTo>
                    <a:lnTo>
                      <a:pt x="2489" y="989"/>
                    </a:lnTo>
                    <a:lnTo>
                      <a:pt x="2410" y="791"/>
                    </a:lnTo>
                    <a:lnTo>
                      <a:pt x="2331" y="594"/>
                    </a:lnTo>
                    <a:lnTo>
                      <a:pt x="2212" y="436"/>
                    </a:lnTo>
                    <a:lnTo>
                      <a:pt x="2054" y="278"/>
                    </a:lnTo>
                    <a:lnTo>
                      <a:pt x="1857" y="159"/>
                    </a:lnTo>
                    <a:lnTo>
                      <a:pt x="1659" y="40"/>
                    </a:lnTo>
                    <a:lnTo>
                      <a:pt x="14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491900" y="1537675"/>
                <a:ext cx="63225" cy="50375"/>
              </a:xfrm>
              <a:custGeom>
                <a:avLst/>
                <a:gdLst/>
                <a:ahLst/>
                <a:cxnLst/>
                <a:rect l="l" t="t" r="r" b="b"/>
                <a:pathLst>
                  <a:path w="2529" h="2015" extrusionOk="0">
                    <a:moveTo>
                      <a:pt x="1067" y="0"/>
                    </a:moveTo>
                    <a:lnTo>
                      <a:pt x="870" y="40"/>
                    </a:lnTo>
                    <a:lnTo>
                      <a:pt x="672" y="119"/>
                    </a:lnTo>
                    <a:lnTo>
                      <a:pt x="475" y="237"/>
                    </a:lnTo>
                    <a:lnTo>
                      <a:pt x="317" y="395"/>
                    </a:lnTo>
                    <a:lnTo>
                      <a:pt x="198" y="553"/>
                    </a:lnTo>
                    <a:lnTo>
                      <a:pt x="80" y="751"/>
                    </a:lnTo>
                    <a:lnTo>
                      <a:pt x="40" y="948"/>
                    </a:lnTo>
                    <a:lnTo>
                      <a:pt x="1" y="1185"/>
                    </a:lnTo>
                    <a:lnTo>
                      <a:pt x="1" y="1383"/>
                    </a:lnTo>
                    <a:lnTo>
                      <a:pt x="40" y="1620"/>
                    </a:lnTo>
                    <a:lnTo>
                      <a:pt x="119" y="1817"/>
                    </a:lnTo>
                    <a:lnTo>
                      <a:pt x="238" y="1975"/>
                    </a:lnTo>
                    <a:lnTo>
                      <a:pt x="317" y="2015"/>
                    </a:lnTo>
                    <a:lnTo>
                      <a:pt x="396" y="2015"/>
                    </a:lnTo>
                    <a:lnTo>
                      <a:pt x="435" y="1936"/>
                    </a:lnTo>
                    <a:lnTo>
                      <a:pt x="396" y="1857"/>
                    </a:lnTo>
                    <a:lnTo>
                      <a:pt x="317" y="1699"/>
                    </a:lnTo>
                    <a:lnTo>
                      <a:pt x="238" y="1541"/>
                    </a:lnTo>
                    <a:lnTo>
                      <a:pt x="238" y="1383"/>
                    </a:lnTo>
                    <a:lnTo>
                      <a:pt x="198" y="1185"/>
                    </a:lnTo>
                    <a:lnTo>
                      <a:pt x="238" y="1027"/>
                    </a:lnTo>
                    <a:lnTo>
                      <a:pt x="277" y="830"/>
                    </a:lnTo>
                    <a:lnTo>
                      <a:pt x="356" y="672"/>
                    </a:lnTo>
                    <a:lnTo>
                      <a:pt x="475" y="553"/>
                    </a:lnTo>
                    <a:lnTo>
                      <a:pt x="593" y="395"/>
                    </a:lnTo>
                    <a:lnTo>
                      <a:pt x="751" y="316"/>
                    </a:lnTo>
                    <a:lnTo>
                      <a:pt x="909" y="237"/>
                    </a:lnTo>
                    <a:lnTo>
                      <a:pt x="1107" y="198"/>
                    </a:lnTo>
                    <a:lnTo>
                      <a:pt x="1462" y="198"/>
                    </a:lnTo>
                    <a:lnTo>
                      <a:pt x="1620" y="237"/>
                    </a:lnTo>
                    <a:lnTo>
                      <a:pt x="1778" y="316"/>
                    </a:lnTo>
                    <a:lnTo>
                      <a:pt x="1936" y="435"/>
                    </a:lnTo>
                    <a:lnTo>
                      <a:pt x="2055" y="553"/>
                    </a:lnTo>
                    <a:lnTo>
                      <a:pt x="2173" y="711"/>
                    </a:lnTo>
                    <a:lnTo>
                      <a:pt x="2213" y="869"/>
                    </a:lnTo>
                    <a:lnTo>
                      <a:pt x="2292" y="1027"/>
                    </a:lnTo>
                    <a:lnTo>
                      <a:pt x="2292" y="1225"/>
                    </a:lnTo>
                    <a:lnTo>
                      <a:pt x="2292" y="1383"/>
                    </a:lnTo>
                    <a:lnTo>
                      <a:pt x="2252" y="1580"/>
                    </a:lnTo>
                    <a:lnTo>
                      <a:pt x="2252" y="1659"/>
                    </a:lnTo>
                    <a:lnTo>
                      <a:pt x="2331" y="1699"/>
                    </a:lnTo>
                    <a:lnTo>
                      <a:pt x="2410" y="1699"/>
                    </a:lnTo>
                    <a:lnTo>
                      <a:pt x="2450" y="1620"/>
                    </a:lnTo>
                    <a:lnTo>
                      <a:pt x="2489" y="1422"/>
                    </a:lnTo>
                    <a:lnTo>
                      <a:pt x="2529" y="1225"/>
                    </a:lnTo>
                    <a:lnTo>
                      <a:pt x="2489" y="988"/>
                    </a:lnTo>
                    <a:lnTo>
                      <a:pt x="2410" y="790"/>
                    </a:lnTo>
                    <a:lnTo>
                      <a:pt x="2331" y="593"/>
                    </a:lnTo>
                    <a:lnTo>
                      <a:pt x="2213" y="435"/>
                    </a:lnTo>
                    <a:lnTo>
                      <a:pt x="2055" y="277"/>
                    </a:lnTo>
                    <a:lnTo>
                      <a:pt x="1897" y="158"/>
                    </a:lnTo>
                    <a:lnTo>
                      <a:pt x="1699" y="40"/>
                    </a:lnTo>
                    <a:lnTo>
                      <a:pt x="15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529425" y="1551500"/>
                <a:ext cx="62250" cy="50375"/>
              </a:xfrm>
              <a:custGeom>
                <a:avLst/>
                <a:gdLst/>
                <a:ahLst/>
                <a:cxnLst/>
                <a:rect l="l" t="t" r="r" b="b"/>
                <a:pathLst>
                  <a:path w="2490" h="2015" extrusionOk="0">
                    <a:moveTo>
                      <a:pt x="1028" y="0"/>
                    </a:moveTo>
                    <a:lnTo>
                      <a:pt x="830" y="40"/>
                    </a:lnTo>
                    <a:lnTo>
                      <a:pt x="633" y="119"/>
                    </a:lnTo>
                    <a:lnTo>
                      <a:pt x="435" y="237"/>
                    </a:lnTo>
                    <a:lnTo>
                      <a:pt x="277" y="395"/>
                    </a:lnTo>
                    <a:lnTo>
                      <a:pt x="159" y="553"/>
                    </a:lnTo>
                    <a:lnTo>
                      <a:pt x="80" y="751"/>
                    </a:lnTo>
                    <a:lnTo>
                      <a:pt x="1" y="948"/>
                    </a:lnTo>
                    <a:lnTo>
                      <a:pt x="1" y="1185"/>
                    </a:lnTo>
                    <a:lnTo>
                      <a:pt x="1" y="1383"/>
                    </a:lnTo>
                    <a:lnTo>
                      <a:pt x="40" y="1620"/>
                    </a:lnTo>
                    <a:lnTo>
                      <a:pt x="119" y="1817"/>
                    </a:lnTo>
                    <a:lnTo>
                      <a:pt x="198" y="1975"/>
                    </a:lnTo>
                    <a:lnTo>
                      <a:pt x="317" y="2015"/>
                    </a:lnTo>
                    <a:lnTo>
                      <a:pt x="356" y="2015"/>
                    </a:lnTo>
                    <a:lnTo>
                      <a:pt x="396" y="1936"/>
                    </a:lnTo>
                    <a:lnTo>
                      <a:pt x="396" y="1857"/>
                    </a:lnTo>
                    <a:lnTo>
                      <a:pt x="277" y="1699"/>
                    </a:lnTo>
                    <a:lnTo>
                      <a:pt x="238" y="1541"/>
                    </a:lnTo>
                    <a:lnTo>
                      <a:pt x="198" y="1383"/>
                    </a:lnTo>
                    <a:lnTo>
                      <a:pt x="198" y="1185"/>
                    </a:lnTo>
                    <a:lnTo>
                      <a:pt x="198" y="1027"/>
                    </a:lnTo>
                    <a:lnTo>
                      <a:pt x="277" y="830"/>
                    </a:lnTo>
                    <a:lnTo>
                      <a:pt x="356" y="672"/>
                    </a:lnTo>
                    <a:lnTo>
                      <a:pt x="435" y="514"/>
                    </a:lnTo>
                    <a:lnTo>
                      <a:pt x="593" y="395"/>
                    </a:lnTo>
                    <a:lnTo>
                      <a:pt x="712" y="316"/>
                    </a:lnTo>
                    <a:lnTo>
                      <a:pt x="909" y="237"/>
                    </a:lnTo>
                    <a:lnTo>
                      <a:pt x="1067" y="198"/>
                    </a:lnTo>
                    <a:lnTo>
                      <a:pt x="1423" y="198"/>
                    </a:lnTo>
                    <a:lnTo>
                      <a:pt x="1581" y="237"/>
                    </a:lnTo>
                    <a:lnTo>
                      <a:pt x="1778" y="316"/>
                    </a:lnTo>
                    <a:lnTo>
                      <a:pt x="1897" y="435"/>
                    </a:lnTo>
                    <a:lnTo>
                      <a:pt x="2015" y="553"/>
                    </a:lnTo>
                    <a:lnTo>
                      <a:pt x="2134" y="711"/>
                    </a:lnTo>
                    <a:lnTo>
                      <a:pt x="2213" y="869"/>
                    </a:lnTo>
                    <a:lnTo>
                      <a:pt x="2252" y="1027"/>
                    </a:lnTo>
                    <a:lnTo>
                      <a:pt x="2292" y="1225"/>
                    </a:lnTo>
                    <a:lnTo>
                      <a:pt x="2252" y="1383"/>
                    </a:lnTo>
                    <a:lnTo>
                      <a:pt x="2213" y="1580"/>
                    </a:lnTo>
                    <a:lnTo>
                      <a:pt x="2252" y="1659"/>
                    </a:lnTo>
                    <a:lnTo>
                      <a:pt x="2292" y="1699"/>
                    </a:lnTo>
                    <a:lnTo>
                      <a:pt x="2371" y="1699"/>
                    </a:lnTo>
                    <a:lnTo>
                      <a:pt x="2410" y="1620"/>
                    </a:lnTo>
                    <a:lnTo>
                      <a:pt x="2489" y="1422"/>
                    </a:lnTo>
                    <a:lnTo>
                      <a:pt x="2489" y="1225"/>
                    </a:lnTo>
                    <a:lnTo>
                      <a:pt x="2450" y="988"/>
                    </a:lnTo>
                    <a:lnTo>
                      <a:pt x="2410" y="790"/>
                    </a:lnTo>
                    <a:lnTo>
                      <a:pt x="2292" y="593"/>
                    </a:lnTo>
                    <a:lnTo>
                      <a:pt x="2173" y="435"/>
                    </a:lnTo>
                    <a:lnTo>
                      <a:pt x="2055" y="277"/>
                    </a:lnTo>
                    <a:lnTo>
                      <a:pt x="1857" y="158"/>
                    </a:lnTo>
                    <a:lnTo>
                      <a:pt x="1660" y="40"/>
                    </a:lnTo>
                    <a:lnTo>
                      <a:pt x="14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565975" y="1565325"/>
                <a:ext cx="62225" cy="50375"/>
              </a:xfrm>
              <a:custGeom>
                <a:avLst/>
                <a:gdLst/>
                <a:ahLst/>
                <a:cxnLst/>
                <a:rect l="l" t="t" r="r" b="b"/>
                <a:pathLst>
                  <a:path w="2489" h="2015" extrusionOk="0">
                    <a:moveTo>
                      <a:pt x="1067" y="0"/>
                    </a:moveTo>
                    <a:lnTo>
                      <a:pt x="830" y="40"/>
                    </a:lnTo>
                    <a:lnTo>
                      <a:pt x="632" y="119"/>
                    </a:lnTo>
                    <a:lnTo>
                      <a:pt x="474" y="237"/>
                    </a:lnTo>
                    <a:lnTo>
                      <a:pt x="316" y="395"/>
                    </a:lnTo>
                    <a:lnTo>
                      <a:pt x="198" y="553"/>
                    </a:lnTo>
                    <a:lnTo>
                      <a:pt x="79" y="751"/>
                    </a:lnTo>
                    <a:lnTo>
                      <a:pt x="40" y="948"/>
                    </a:lnTo>
                    <a:lnTo>
                      <a:pt x="0" y="1185"/>
                    </a:lnTo>
                    <a:lnTo>
                      <a:pt x="0" y="1383"/>
                    </a:lnTo>
                    <a:lnTo>
                      <a:pt x="40" y="1580"/>
                    </a:lnTo>
                    <a:lnTo>
                      <a:pt x="119" y="1817"/>
                    </a:lnTo>
                    <a:lnTo>
                      <a:pt x="237" y="1975"/>
                    </a:lnTo>
                    <a:lnTo>
                      <a:pt x="316" y="2015"/>
                    </a:lnTo>
                    <a:lnTo>
                      <a:pt x="395" y="2015"/>
                    </a:lnTo>
                    <a:lnTo>
                      <a:pt x="435" y="1936"/>
                    </a:lnTo>
                    <a:lnTo>
                      <a:pt x="395" y="1857"/>
                    </a:lnTo>
                    <a:lnTo>
                      <a:pt x="316" y="1699"/>
                    </a:lnTo>
                    <a:lnTo>
                      <a:pt x="237" y="1541"/>
                    </a:lnTo>
                    <a:lnTo>
                      <a:pt x="198" y="1343"/>
                    </a:lnTo>
                    <a:lnTo>
                      <a:pt x="198" y="1185"/>
                    </a:lnTo>
                    <a:lnTo>
                      <a:pt x="237" y="988"/>
                    </a:lnTo>
                    <a:lnTo>
                      <a:pt x="277" y="830"/>
                    </a:lnTo>
                    <a:lnTo>
                      <a:pt x="356" y="672"/>
                    </a:lnTo>
                    <a:lnTo>
                      <a:pt x="474" y="514"/>
                    </a:lnTo>
                    <a:lnTo>
                      <a:pt x="593" y="395"/>
                    </a:lnTo>
                    <a:lnTo>
                      <a:pt x="751" y="316"/>
                    </a:lnTo>
                    <a:lnTo>
                      <a:pt x="909" y="237"/>
                    </a:lnTo>
                    <a:lnTo>
                      <a:pt x="1067" y="198"/>
                    </a:lnTo>
                    <a:lnTo>
                      <a:pt x="1422" y="198"/>
                    </a:lnTo>
                    <a:lnTo>
                      <a:pt x="1620" y="237"/>
                    </a:lnTo>
                    <a:lnTo>
                      <a:pt x="1778" y="316"/>
                    </a:lnTo>
                    <a:lnTo>
                      <a:pt x="1936" y="435"/>
                    </a:lnTo>
                    <a:lnTo>
                      <a:pt x="2054" y="553"/>
                    </a:lnTo>
                    <a:lnTo>
                      <a:pt x="2133" y="711"/>
                    </a:lnTo>
                    <a:lnTo>
                      <a:pt x="2212" y="869"/>
                    </a:lnTo>
                    <a:lnTo>
                      <a:pt x="2291" y="1027"/>
                    </a:lnTo>
                    <a:lnTo>
                      <a:pt x="2291" y="1225"/>
                    </a:lnTo>
                    <a:lnTo>
                      <a:pt x="2291" y="1383"/>
                    </a:lnTo>
                    <a:lnTo>
                      <a:pt x="2252" y="1580"/>
                    </a:lnTo>
                    <a:lnTo>
                      <a:pt x="2252" y="1659"/>
                    </a:lnTo>
                    <a:lnTo>
                      <a:pt x="2291" y="1699"/>
                    </a:lnTo>
                    <a:lnTo>
                      <a:pt x="2410" y="1699"/>
                    </a:lnTo>
                    <a:lnTo>
                      <a:pt x="2449" y="1620"/>
                    </a:lnTo>
                    <a:lnTo>
                      <a:pt x="2489" y="1422"/>
                    </a:lnTo>
                    <a:lnTo>
                      <a:pt x="2489" y="1225"/>
                    </a:lnTo>
                    <a:lnTo>
                      <a:pt x="2489" y="988"/>
                    </a:lnTo>
                    <a:lnTo>
                      <a:pt x="2410" y="790"/>
                    </a:lnTo>
                    <a:lnTo>
                      <a:pt x="2331" y="593"/>
                    </a:lnTo>
                    <a:lnTo>
                      <a:pt x="2212" y="435"/>
                    </a:lnTo>
                    <a:lnTo>
                      <a:pt x="2054" y="277"/>
                    </a:lnTo>
                    <a:lnTo>
                      <a:pt x="1896" y="158"/>
                    </a:lnTo>
                    <a:lnTo>
                      <a:pt x="1699" y="40"/>
                    </a:lnTo>
                    <a:lnTo>
                      <a:pt x="14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602500" y="1578150"/>
                <a:ext cx="63225" cy="51375"/>
              </a:xfrm>
              <a:custGeom>
                <a:avLst/>
                <a:gdLst/>
                <a:ahLst/>
                <a:cxnLst/>
                <a:rect l="l" t="t" r="r" b="b"/>
                <a:pathLst>
                  <a:path w="2529" h="2055" extrusionOk="0">
                    <a:moveTo>
                      <a:pt x="1265" y="1"/>
                    </a:moveTo>
                    <a:lnTo>
                      <a:pt x="1067" y="40"/>
                    </a:lnTo>
                    <a:lnTo>
                      <a:pt x="870" y="80"/>
                    </a:lnTo>
                    <a:lnTo>
                      <a:pt x="672" y="159"/>
                    </a:lnTo>
                    <a:lnTo>
                      <a:pt x="475" y="277"/>
                    </a:lnTo>
                    <a:lnTo>
                      <a:pt x="317" y="435"/>
                    </a:lnTo>
                    <a:lnTo>
                      <a:pt x="198" y="593"/>
                    </a:lnTo>
                    <a:lnTo>
                      <a:pt x="119" y="791"/>
                    </a:lnTo>
                    <a:lnTo>
                      <a:pt x="40" y="988"/>
                    </a:lnTo>
                    <a:lnTo>
                      <a:pt x="1" y="1225"/>
                    </a:lnTo>
                    <a:lnTo>
                      <a:pt x="1" y="1423"/>
                    </a:lnTo>
                    <a:lnTo>
                      <a:pt x="80" y="1620"/>
                    </a:lnTo>
                    <a:lnTo>
                      <a:pt x="119" y="1818"/>
                    </a:lnTo>
                    <a:lnTo>
                      <a:pt x="238" y="2015"/>
                    </a:lnTo>
                    <a:lnTo>
                      <a:pt x="317" y="2055"/>
                    </a:lnTo>
                    <a:lnTo>
                      <a:pt x="396" y="2055"/>
                    </a:lnTo>
                    <a:lnTo>
                      <a:pt x="435" y="1976"/>
                    </a:lnTo>
                    <a:lnTo>
                      <a:pt x="435" y="1897"/>
                    </a:lnTo>
                    <a:lnTo>
                      <a:pt x="317" y="1739"/>
                    </a:lnTo>
                    <a:lnTo>
                      <a:pt x="277" y="1581"/>
                    </a:lnTo>
                    <a:lnTo>
                      <a:pt x="238" y="1383"/>
                    </a:lnTo>
                    <a:lnTo>
                      <a:pt x="238" y="1225"/>
                    </a:lnTo>
                    <a:lnTo>
                      <a:pt x="238" y="1028"/>
                    </a:lnTo>
                    <a:lnTo>
                      <a:pt x="277" y="870"/>
                    </a:lnTo>
                    <a:lnTo>
                      <a:pt x="356" y="712"/>
                    </a:lnTo>
                    <a:lnTo>
                      <a:pt x="475" y="554"/>
                    </a:lnTo>
                    <a:lnTo>
                      <a:pt x="593" y="435"/>
                    </a:lnTo>
                    <a:lnTo>
                      <a:pt x="751" y="356"/>
                    </a:lnTo>
                    <a:lnTo>
                      <a:pt x="909" y="277"/>
                    </a:lnTo>
                    <a:lnTo>
                      <a:pt x="1107" y="238"/>
                    </a:lnTo>
                    <a:lnTo>
                      <a:pt x="1462" y="238"/>
                    </a:lnTo>
                    <a:lnTo>
                      <a:pt x="1620" y="277"/>
                    </a:lnTo>
                    <a:lnTo>
                      <a:pt x="1778" y="356"/>
                    </a:lnTo>
                    <a:lnTo>
                      <a:pt x="1936" y="475"/>
                    </a:lnTo>
                    <a:lnTo>
                      <a:pt x="2055" y="593"/>
                    </a:lnTo>
                    <a:lnTo>
                      <a:pt x="2173" y="751"/>
                    </a:lnTo>
                    <a:lnTo>
                      <a:pt x="2252" y="909"/>
                    </a:lnTo>
                    <a:lnTo>
                      <a:pt x="2292" y="1067"/>
                    </a:lnTo>
                    <a:lnTo>
                      <a:pt x="2292" y="1265"/>
                    </a:lnTo>
                    <a:lnTo>
                      <a:pt x="2292" y="1423"/>
                    </a:lnTo>
                    <a:lnTo>
                      <a:pt x="2252" y="1620"/>
                    </a:lnTo>
                    <a:lnTo>
                      <a:pt x="2252" y="1699"/>
                    </a:lnTo>
                    <a:lnTo>
                      <a:pt x="2331" y="1739"/>
                    </a:lnTo>
                    <a:lnTo>
                      <a:pt x="2410" y="1739"/>
                    </a:lnTo>
                    <a:lnTo>
                      <a:pt x="2450" y="1660"/>
                    </a:lnTo>
                    <a:lnTo>
                      <a:pt x="2489" y="1462"/>
                    </a:lnTo>
                    <a:lnTo>
                      <a:pt x="2529" y="1265"/>
                    </a:lnTo>
                    <a:lnTo>
                      <a:pt x="2489" y="1028"/>
                    </a:lnTo>
                    <a:lnTo>
                      <a:pt x="2450" y="830"/>
                    </a:lnTo>
                    <a:lnTo>
                      <a:pt x="2331" y="633"/>
                    </a:lnTo>
                    <a:lnTo>
                      <a:pt x="2213" y="475"/>
                    </a:lnTo>
                    <a:lnTo>
                      <a:pt x="2055" y="317"/>
                    </a:lnTo>
                    <a:lnTo>
                      <a:pt x="1897" y="198"/>
                    </a:lnTo>
                    <a:lnTo>
                      <a:pt x="1699" y="80"/>
                    </a:lnTo>
                    <a:lnTo>
                      <a:pt x="1502" y="40"/>
                    </a:lnTo>
                    <a:lnTo>
                      <a:pt x="1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640025" y="1591975"/>
                <a:ext cx="62250" cy="51375"/>
              </a:xfrm>
              <a:custGeom>
                <a:avLst/>
                <a:gdLst/>
                <a:ahLst/>
                <a:cxnLst/>
                <a:rect l="l" t="t" r="r" b="b"/>
                <a:pathLst>
                  <a:path w="2490" h="2055" extrusionOk="0">
                    <a:moveTo>
                      <a:pt x="1265" y="1"/>
                    </a:moveTo>
                    <a:lnTo>
                      <a:pt x="1028" y="40"/>
                    </a:lnTo>
                    <a:lnTo>
                      <a:pt x="830" y="80"/>
                    </a:lnTo>
                    <a:lnTo>
                      <a:pt x="633" y="159"/>
                    </a:lnTo>
                    <a:lnTo>
                      <a:pt x="475" y="277"/>
                    </a:lnTo>
                    <a:lnTo>
                      <a:pt x="317" y="435"/>
                    </a:lnTo>
                    <a:lnTo>
                      <a:pt x="159" y="593"/>
                    </a:lnTo>
                    <a:lnTo>
                      <a:pt x="80" y="791"/>
                    </a:lnTo>
                    <a:lnTo>
                      <a:pt x="1" y="988"/>
                    </a:lnTo>
                    <a:lnTo>
                      <a:pt x="1" y="1225"/>
                    </a:lnTo>
                    <a:lnTo>
                      <a:pt x="1" y="1423"/>
                    </a:lnTo>
                    <a:lnTo>
                      <a:pt x="40" y="1620"/>
                    </a:lnTo>
                    <a:lnTo>
                      <a:pt x="119" y="1818"/>
                    </a:lnTo>
                    <a:lnTo>
                      <a:pt x="238" y="2015"/>
                    </a:lnTo>
                    <a:lnTo>
                      <a:pt x="317" y="2055"/>
                    </a:lnTo>
                    <a:lnTo>
                      <a:pt x="356" y="2055"/>
                    </a:lnTo>
                    <a:lnTo>
                      <a:pt x="396" y="1976"/>
                    </a:lnTo>
                    <a:lnTo>
                      <a:pt x="396" y="1897"/>
                    </a:lnTo>
                    <a:lnTo>
                      <a:pt x="317" y="1739"/>
                    </a:lnTo>
                    <a:lnTo>
                      <a:pt x="238" y="1581"/>
                    </a:lnTo>
                    <a:lnTo>
                      <a:pt x="198" y="1383"/>
                    </a:lnTo>
                    <a:lnTo>
                      <a:pt x="198" y="1225"/>
                    </a:lnTo>
                    <a:lnTo>
                      <a:pt x="238" y="1028"/>
                    </a:lnTo>
                    <a:lnTo>
                      <a:pt x="277" y="870"/>
                    </a:lnTo>
                    <a:lnTo>
                      <a:pt x="356" y="712"/>
                    </a:lnTo>
                    <a:lnTo>
                      <a:pt x="475" y="554"/>
                    </a:lnTo>
                    <a:lnTo>
                      <a:pt x="593" y="435"/>
                    </a:lnTo>
                    <a:lnTo>
                      <a:pt x="751" y="356"/>
                    </a:lnTo>
                    <a:lnTo>
                      <a:pt x="909" y="277"/>
                    </a:lnTo>
                    <a:lnTo>
                      <a:pt x="1067" y="238"/>
                    </a:lnTo>
                    <a:lnTo>
                      <a:pt x="1423" y="238"/>
                    </a:lnTo>
                    <a:lnTo>
                      <a:pt x="1620" y="277"/>
                    </a:lnTo>
                    <a:lnTo>
                      <a:pt x="1778" y="356"/>
                    </a:lnTo>
                    <a:lnTo>
                      <a:pt x="1897" y="475"/>
                    </a:lnTo>
                    <a:lnTo>
                      <a:pt x="2055" y="593"/>
                    </a:lnTo>
                    <a:lnTo>
                      <a:pt x="2134" y="751"/>
                    </a:lnTo>
                    <a:lnTo>
                      <a:pt x="2213" y="909"/>
                    </a:lnTo>
                    <a:lnTo>
                      <a:pt x="2252" y="1067"/>
                    </a:lnTo>
                    <a:lnTo>
                      <a:pt x="2292" y="1265"/>
                    </a:lnTo>
                    <a:lnTo>
                      <a:pt x="2292" y="1423"/>
                    </a:lnTo>
                    <a:lnTo>
                      <a:pt x="2252" y="1620"/>
                    </a:lnTo>
                    <a:lnTo>
                      <a:pt x="2252" y="1699"/>
                    </a:lnTo>
                    <a:lnTo>
                      <a:pt x="2292" y="1739"/>
                    </a:lnTo>
                    <a:lnTo>
                      <a:pt x="2371" y="1739"/>
                    </a:lnTo>
                    <a:lnTo>
                      <a:pt x="2450" y="1660"/>
                    </a:lnTo>
                    <a:lnTo>
                      <a:pt x="2489" y="1462"/>
                    </a:lnTo>
                    <a:lnTo>
                      <a:pt x="2489" y="1265"/>
                    </a:lnTo>
                    <a:lnTo>
                      <a:pt x="2489" y="1028"/>
                    </a:lnTo>
                    <a:lnTo>
                      <a:pt x="2410" y="830"/>
                    </a:lnTo>
                    <a:lnTo>
                      <a:pt x="2331" y="633"/>
                    </a:lnTo>
                    <a:lnTo>
                      <a:pt x="2213" y="475"/>
                    </a:lnTo>
                    <a:lnTo>
                      <a:pt x="2055" y="317"/>
                    </a:lnTo>
                    <a:lnTo>
                      <a:pt x="1857" y="159"/>
                    </a:lnTo>
                    <a:lnTo>
                      <a:pt x="1660" y="80"/>
                    </a:lnTo>
                    <a:lnTo>
                      <a:pt x="1462" y="40"/>
                    </a:lnTo>
                    <a:lnTo>
                      <a:pt x="1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676575" y="1605800"/>
                <a:ext cx="63225" cy="51375"/>
              </a:xfrm>
              <a:custGeom>
                <a:avLst/>
                <a:gdLst/>
                <a:ahLst/>
                <a:cxnLst/>
                <a:rect l="l" t="t" r="r" b="b"/>
                <a:pathLst>
                  <a:path w="2529" h="2055" extrusionOk="0">
                    <a:moveTo>
                      <a:pt x="1264" y="1"/>
                    </a:moveTo>
                    <a:lnTo>
                      <a:pt x="1067" y="40"/>
                    </a:lnTo>
                    <a:lnTo>
                      <a:pt x="869" y="80"/>
                    </a:lnTo>
                    <a:lnTo>
                      <a:pt x="672" y="159"/>
                    </a:lnTo>
                    <a:lnTo>
                      <a:pt x="474" y="277"/>
                    </a:lnTo>
                    <a:lnTo>
                      <a:pt x="316" y="435"/>
                    </a:lnTo>
                    <a:lnTo>
                      <a:pt x="198" y="593"/>
                    </a:lnTo>
                    <a:lnTo>
                      <a:pt x="79" y="791"/>
                    </a:lnTo>
                    <a:lnTo>
                      <a:pt x="40" y="988"/>
                    </a:lnTo>
                    <a:lnTo>
                      <a:pt x="0" y="1225"/>
                    </a:lnTo>
                    <a:lnTo>
                      <a:pt x="0" y="1423"/>
                    </a:lnTo>
                    <a:lnTo>
                      <a:pt x="40" y="1620"/>
                    </a:lnTo>
                    <a:lnTo>
                      <a:pt x="119" y="1818"/>
                    </a:lnTo>
                    <a:lnTo>
                      <a:pt x="237" y="2015"/>
                    </a:lnTo>
                    <a:lnTo>
                      <a:pt x="316" y="2055"/>
                    </a:lnTo>
                    <a:lnTo>
                      <a:pt x="395" y="2055"/>
                    </a:lnTo>
                    <a:lnTo>
                      <a:pt x="435" y="1976"/>
                    </a:lnTo>
                    <a:lnTo>
                      <a:pt x="395" y="1897"/>
                    </a:lnTo>
                    <a:lnTo>
                      <a:pt x="316" y="1739"/>
                    </a:lnTo>
                    <a:lnTo>
                      <a:pt x="237" y="1581"/>
                    </a:lnTo>
                    <a:lnTo>
                      <a:pt x="237" y="1383"/>
                    </a:lnTo>
                    <a:lnTo>
                      <a:pt x="198" y="1225"/>
                    </a:lnTo>
                    <a:lnTo>
                      <a:pt x="237" y="1028"/>
                    </a:lnTo>
                    <a:lnTo>
                      <a:pt x="277" y="870"/>
                    </a:lnTo>
                    <a:lnTo>
                      <a:pt x="356" y="712"/>
                    </a:lnTo>
                    <a:lnTo>
                      <a:pt x="474" y="554"/>
                    </a:lnTo>
                    <a:lnTo>
                      <a:pt x="593" y="435"/>
                    </a:lnTo>
                    <a:lnTo>
                      <a:pt x="751" y="356"/>
                    </a:lnTo>
                    <a:lnTo>
                      <a:pt x="909" y="277"/>
                    </a:lnTo>
                    <a:lnTo>
                      <a:pt x="1106" y="238"/>
                    </a:lnTo>
                    <a:lnTo>
                      <a:pt x="1462" y="238"/>
                    </a:lnTo>
                    <a:lnTo>
                      <a:pt x="1620" y="277"/>
                    </a:lnTo>
                    <a:lnTo>
                      <a:pt x="1778" y="356"/>
                    </a:lnTo>
                    <a:lnTo>
                      <a:pt x="1936" y="475"/>
                    </a:lnTo>
                    <a:lnTo>
                      <a:pt x="2054" y="593"/>
                    </a:lnTo>
                    <a:lnTo>
                      <a:pt x="2173" y="751"/>
                    </a:lnTo>
                    <a:lnTo>
                      <a:pt x="2212" y="909"/>
                    </a:lnTo>
                    <a:lnTo>
                      <a:pt x="2291" y="1067"/>
                    </a:lnTo>
                    <a:lnTo>
                      <a:pt x="2291" y="1265"/>
                    </a:lnTo>
                    <a:lnTo>
                      <a:pt x="2291" y="1423"/>
                    </a:lnTo>
                    <a:lnTo>
                      <a:pt x="2252" y="1581"/>
                    </a:lnTo>
                    <a:lnTo>
                      <a:pt x="2252" y="1699"/>
                    </a:lnTo>
                    <a:lnTo>
                      <a:pt x="2331" y="1739"/>
                    </a:lnTo>
                    <a:lnTo>
                      <a:pt x="2410" y="1739"/>
                    </a:lnTo>
                    <a:lnTo>
                      <a:pt x="2449" y="1660"/>
                    </a:lnTo>
                    <a:lnTo>
                      <a:pt x="2489" y="1462"/>
                    </a:lnTo>
                    <a:lnTo>
                      <a:pt x="2528" y="1225"/>
                    </a:lnTo>
                    <a:lnTo>
                      <a:pt x="2489" y="1028"/>
                    </a:lnTo>
                    <a:lnTo>
                      <a:pt x="2410" y="830"/>
                    </a:lnTo>
                    <a:lnTo>
                      <a:pt x="2331" y="633"/>
                    </a:lnTo>
                    <a:lnTo>
                      <a:pt x="2212" y="435"/>
                    </a:lnTo>
                    <a:lnTo>
                      <a:pt x="2054" y="317"/>
                    </a:lnTo>
                    <a:lnTo>
                      <a:pt x="1896" y="159"/>
                    </a:lnTo>
                    <a:lnTo>
                      <a:pt x="1699" y="80"/>
                    </a:lnTo>
                    <a:lnTo>
                      <a:pt x="1501" y="40"/>
                    </a:lnTo>
                    <a:lnTo>
                      <a:pt x="1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557075" y="1646300"/>
                <a:ext cx="172850" cy="453300"/>
              </a:xfrm>
              <a:custGeom>
                <a:avLst/>
                <a:gdLst/>
                <a:ahLst/>
                <a:cxnLst/>
                <a:rect l="l" t="t" r="r" b="b"/>
                <a:pathLst>
                  <a:path w="6914" h="18132" extrusionOk="0">
                    <a:moveTo>
                      <a:pt x="6755" y="0"/>
                    </a:moveTo>
                    <a:lnTo>
                      <a:pt x="6716" y="40"/>
                    </a:lnTo>
                    <a:lnTo>
                      <a:pt x="1" y="17973"/>
                    </a:lnTo>
                    <a:lnTo>
                      <a:pt x="1" y="18052"/>
                    </a:lnTo>
                    <a:lnTo>
                      <a:pt x="80" y="18131"/>
                    </a:lnTo>
                    <a:lnTo>
                      <a:pt x="159" y="18131"/>
                    </a:lnTo>
                    <a:lnTo>
                      <a:pt x="198" y="18052"/>
                    </a:lnTo>
                    <a:lnTo>
                      <a:pt x="6913" y="119"/>
                    </a:lnTo>
                    <a:lnTo>
                      <a:pt x="6913" y="40"/>
                    </a:lnTo>
                    <a:lnTo>
                      <a:pt x="68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640025" y="1689750"/>
                <a:ext cx="95825" cy="250850"/>
              </a:xfrm>
              <a:custGeom>
                <a:avLst/>
                <a:gdLst/>
                <a:ahLst/>
                <a:cxnLst/>
                <a:rect l="l" t="t" r="r" b="b"/>
                <a:pathLst>
                  <a:path w="3833" h="10034" extrusionOk="0">
                    <a:moveTo>
                      <a:pt x="3714" y="0"/>
                    </a:moveTo>
                    <a:lnTo>
                      <a:pt x="3635" y="40"/>
                    </a:lnTo>
                    <a:lnTo>
                      <a:pt x="1" y="9875"/>
                    </a:lnTo>
                    <a:lnTo>
                      <a:pt x="1" y="9954"/>
                    </a:lnTo>
                    <a:lnTo>
                      <a:pt x="40" y="9994"/>
                    </a:lnTo>
                    <a:lnTo>
                      <a:pt x="80" y="10033"/>
                    </a:lnTo>
                    <a:lnTo>
                      <a:pt x="159" y="9994"/>
                    </a:lnTo>
                    <a:lnTo>
                      <a:pt x="198" y="9954"/>
                    </a:lnTo>
                    <a:lnTo>
                      <a:pt x="3832" y="119"/>
                    </a:lnTo>
                    <a:lnTo>
                      <a:pt x="3832" y="40"/>
                    </a:lnTo>
                    <a:lnTo>
                      <a:pt x="37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588675" y="1971175"/>
                <a:ext cx="42500" cy="105700"/>
              </a:xfrm>
              <a:custGeom>
                <a:avLst/>
                <a:gdLst/>
                <a:ahLst/>
                <a:cxnLst/>
                <a:rect l="l" t="t" r="r" b="b"/>
                <a:pathLst>
                  <a:path w="1700" h="4228" extrusionOk="0">
                    <a:moveTo>
                      <a:pt x="1581" y="1"/>
                    </a:moveTo>
                    <a:lnTo>
                      <a:pt x="1502" y="80"/>
                    </a:lnTo>
                    <a:lnTo>
                      <a:pt x="1" y="4109"/>
                    </a:lnTo>
                    <a:lnTo>
                      <a:pt x="1" y="4188"/>
                    </a:lnTo>
                    <a:lnTo>
                      <a:pt x="80" y="4228"/>
                    </a:lnTo>
                    <a:lnTo>
                      <a:pt x="159" y="4228"/>
                    </a:lnTo>
                    <a:lnTo>
                      <a:pt x="198" y="4149"/>
                    </a:lnTo>
                    <a:lnTo>
                      <a:pt x="1699" y="159"/>
                    </a:lnTo>
                    <a:lnTo>
                      <a:pt x="1699" y="80"/>
                    </a:lnTo>
                    <a:lnTo>
                      <a:pt x="1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4"/>
            <p:cNvGrpSpPr/>
            <p:nvPr/>
          </p:nvGrpSpPr>
          <p:grpSpPr>
            <a:xfrm>
              <a:off x="2874675" y="2256515"/>
              <a:ext cx="368394" cy="609146"/>
              <a:chOff x="2874675" y="2256515"/>
              <a:chExt cx="368394" cy="609146"/>
            </a:xfrm>
          </p:grpSpPr>
          <p:sp>
            <p:nvSpPr>
              <p:cNvPr id="120" name="Google Shape;120;p4"/>
              <p:cNvSpPr/>
              <p:nvPr/>
            </p:nvSpPr>
            <p:spPr>
              <a:xfrm>
                <a:off x="2874675" y="2256515"/>
                <a:ext cx="368394" cy="609146"/>
              </a:xfrm>
              <a:custGeom>
                <a:avLst/>
                <a:gdLst/>
                <a:ahLst/>
                <a:cxnLst/>
                <a:rect l="l" t="t" r="r" b="b"/>
                <a:pathLst>
                  <a:path w="9126" h="15090" extrusionOk="0">
                    <a:moveTo>
                      <a:pt x="7862" y="0"/>
                    </a:moveTo>
                    <a:lnTo>
                      <a:pt x="7585" y="40"/>
                    </a:lnTo>
                    <a:lnTo>
                      <a:pt x="7348" y="198"/>
                    </a:lnTo>
                    <a:lnTo>
                      <a:pt x="5610" y="1462"/>
                    </a:lnTo>
                    <a:lnTo>
                      <a:pt x="5413" y="1620"/>
                    </a:lnTo>
                    <a:lnTo>
                      <a:pt x="5255" y="1857"/>
                    </a:lnTo>
                    <a:lnTo>
                      <a:pt x="119" y="12719"/>
                    </a:lnTo>
                    <a:lnTo>
                      <a:pt x="40" y="12917"/>
                    </a:lnTo>
                    <a:lnTo>
                      <a:pt x="1" y="13114"/>
                    </a:lnTo>
                    <a:lnTo>
                      <a:pt x="1" y="13312"/>
                    </a:lnTo>
                    <a:lnTo>
                      <a:pt x="40" y="13509"/>
                    </a:lnTo>
                    <a:lnTo>
                      <a:pt x="159" y="13667"/>
                    </a:lnTo>
                    <a:lnTo>
                      <a:pt x="277" y="13825"/>
                    </a:lnTo>
                    <a:lnTo>
                      <a:pt x="396" y="13983"/>
                    </a:lnTo>
                    <a:lnTo>
                      <a:pt x="593" y="14062"/>
                    </a:lnTo>
                    <a:lnTo>
                      <a:pt x="2450" y="14971"/>
                    </a:lnTo>
                    <a:lnTo>
                      <a:pt x="2687" y="15050"/>
                    </a:lnTo>
                    <a:lnTo>
                      <a:pt x="2924" y="15089"/>
                    </a:lnTo>
                    <a:lnTo>
                      <a:pt x="3082" y="15050"/>
                    </a:lnTo>
                    <a:lnTo>
                      <a:pt x="3240" y="15010"/>
                    </a:lnTo>
                    <a:lnTo>
                      <a:pt x="3437" y="14931"/>
                    </a:lnTo>
                    <a:lnTo>
                      <a:pt x="3595" y="14813"/>
                    </a:lnTo>
                    <a:lnTo>
                      <a:pt x="3714" y="14655"/>
                    </a:lnTo>
                    <a:lnTo>
                      <a:pt x="3832" y="14497"/>
                    </a:lnTo>
                    <a:lnTo>
                      <a:pt x="9007" y="3634"/>
                    </a:lnTo>
                    <a:lnTo>
                      <a:pt x="9086" y="3397"/>
                    </a:lnTo>
                    <a:lnTo>
                      <a:pt x="9126" y="3121"/>
                    </a:lnTo>
                    <a:lnTo>
                      <a:pt x="8968" y="948"/>
                    </a:lnTo>
                    <a:lnTo>
                      <a:pt x="8928" y="672"/>
                    </a:lnTo>
                    <a:lnTo>
                      <a:pt x="8810" y="435"/>
                    </a:lnTo>
                    <a:lnTo>
                      <a:pt x="8652" y="237"/>
                    </a:lnTo>
                    <a:lnTo>
                      <a:pt x="8415" y="79"/>
                    </a:lnTo>
                    <a:lnTo>
                      <a:pt x="8138" y="0"/>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 name="Google Shape;121;p4"/>
              <p:cNvGrpSpPr/>
              <p:nvPr/>
            </p:nvGrpSpPr>
            <p:grpSpPr>
              <a:xfrm>
                <a:off x="2916161" y="2298047"/>
                <a:ext cx="285479" cy="526231"/>
                <a:chOff x="675575" y="1656175"/>
                <a:chExt cx="176800" cy="325900"/>
              </a:xfrm>
            </p:grpSpPr>
            <p:sp>
              <p:nvSpPr>
                <p:cNvPr id="122" name="Google Shape;122;p4"/>
                <p:cNvSpPr/>
                <p:nvPr/>
              </p:nvSpPr>
              <p:spPr>
                <a:xfrm>
                  <a:off x="675575" y="1687775"/>
                  <a:ext cx="176800" cy="294300"/>
                </a:xfrm>
                <a:custGeom>
                  <a:avLst/>
                  <a:gdLst/>
                  <a:ahLst/>
                  <a:cxnLst/>
                  <a:rect l="l" t="t" r="r" b="b"/>
                  <a:pathLst>
                    <a:path w="7072" h="11772" extrusionOk="0">
                      <a:moveTo>
                        <a:pt x="5176" y="0"/>
                      </a:moveTo>
                      <a:lnTo>
                        <a:pt x="1" y="10863"/>
                      </a:lnTo>
                      <a:lnTo>
                        <a:pt x="1897" y="11771"/>
                      </a:lnTo>
                      <a:lnTo>
                        <a:pt x="7072" y="909"/>
                      </a:lnTo>
                      <a:lnTo>
                        <a:pt x="51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804950" y="1656175"/>
                  <a:ext cx="47425" cy="54325"/>
                </a:xfrm>
                <a:custGeom>
                  <a:avLst/>
                  <a:gdLst/>
                  <a:ahLst/>
                  <a:cxnLst/>
                  <a:rect l="l" t="t" r="r" b="b"/>
                  <a:pathLst>
                    <a:path w="1897" h="2173" extrusionOk="0">
                      <a:moveTo>
                        <a:pt x="1739" y="0"/>
                      </a:moveTo>
                      <a:lnTo>
                        <a:pt x="1" y="1264"/>
                      </a:lnTo>
                      <a:lnTo>
                        <a:pt x="1897" y="2173"/>
                      </a:lnTo>
                      <a:lnTo>
                        <a:pt x="1897" y="2173"/>
                      </a:lnTo>
                      <a:lnTo>
                        <a:pt x="17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830625" y="1656175"/>
                  <a:ext cx="19775" cy="21750"/>
                </a:xfrm>
                <a:custGeom>
                  <a:avLst/>
                  <a:gdLst/>
                  <a:ahLst/>
                  <a:cxnLst/>
                  <a:rect l="l" t="t" r="r" b="b"/>
                  <a:pathLst>
                    <a:path w="791" h="870" extrusionOk="0">
                      <a:moveTo>
                        <a:pt x="712" y="0"/>
                      </a:moveTo>
                      <a:lnTo>
                        <a:pt x="1" y="514"/>
                      </a:lnTo>
                      <a:lnTo>
                        <a:pt x="791" y="869"/>
                      </a:lnTo>
                      <a:lnTo>
                        <a:pt x="7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693350" y="1705550"/>
                  <a:ext cx="121500" cy="248875"/>
                </a:xfrm>
                <a:custGeom>
                  <a:avLst/>
                  <a:gdLst/>
                  <a:ahLst/>
                  <a:cxnLst/>
                  <a:rect l="l" t="t" r="r" b="b"/>
                  <a:pathLst>
                    <a:path w="4860" h="9955" extrusionOk="0">
                      <a:moveTo>
                        <a:pt x="4702" y="0"/>
                      </a:moveTo>
                      <a:lnTo>
                        <a:pt x="4662" y="79"/>
                      </a:lnTo>
                      <a:lnTo>
                        <a:pt x="1" y="9796"/>
                      </a:lnTo>
                      <a:lnTo>
                        <a:pt x="1" y="9875"/>
                      </a:lnTo>
                      <a:lnTo>
                        <a:pt x="80" y="9954"/>
                      </a:lnTo>
                      <a:lnTo>
                        <a:pt x="119" y="9954"/>
                      </a:lnTo>
                      <a:lnTo>
                        <a:pt x="159" y="9915"/>
                      </a:lnTo>
                      <a:lnTo>
                        <a:pt x="198" y="9875"/>
                      </a:lnTo>
                      <a:lnTo>
                        <a:pt x="4820" y="158"/>
                      </a:lnTo>
                      <a:lnTo>
                        <a:pt x="4860" y="79"/>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713100" y="1715425"/>
                  <a:ext cx="120525" cy="247875"/>
                </a:xfrm>
                <a:custGeom>
                  <a:avLst/>
                  <a:gdLst/>
                  <a:ahLst/>
                  <a:cxnLst/>
                  <a:rect l="l" t="t" r="r" b="b"/>
                  <a:pathLst>
                    <a:path w="4821" h="9915" extrusionOk="0">
                      <a:moveTo>
                        <a:pt x="4702" y="0"/>
                      </a:moveTo>
                      <a:lnTo>
                        <a:pt x="4623" y="40"/>
                      </a:lnTo>
                      <a:lnTo>
                        <a:pt x="1" y="9757"/>
                      </a:lnTo>
                      <a:lnTo>
                        <a:pt x="1" y="9836"/>
                      </a:lnTo>
                      <a:lnTo>
                        <a:pt x="40" y="9915"/>
                      </a:lnTo>
                      <a:lnTo>
                        <a:pt x="159" y="9915"/>
                      </a:lnTo>
                      <a:lnTo>
                        <a:pt x="198" y="9875"/>
                      </a:lnTo>
                      <a:lnTo>
                        <a:pt x="4820" y="119"/>
                      </a:lnTo>
                      <a:lnTo>
                        <a:pt x="4820" y="40"/>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29" name="Google Shape;129;p5"/>
          <p:cNvSpPr txBox="1">
            <a:spLocks noGrp="1"/>
          </p:cNvSpPr>
          <p:nvPr>
            <p:ph type="subTitle" idx="1"/>
          </p:nvPr>
        </p:nvSpPr>
        <p:spPr>
          <a:xfrm>
            <a:off x="4793098" y="3633502"/>
            <a:ext cx="2825400" cy="6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0" name="Google Shape;130;p5"/>
          <p:cNvSpPr txBox="1">
            <a:spLocks noGrp="1"/>
          </p:cNvSpPr>
          <p:nvPr>
            <p:ph type="subTitle" idx="2"/>
          </p:nvPr>
        </p:nvSpPr>
        <p:spPr>
          <a:xfrm>
            <a:off x="1525775" y="3633502"/>
            <a:ext cx="2824800" cy="6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1" name="Google Shape;131;p5"/>
          <p:cNvSpPr txBox="1">
            <a:spLocks noGrp="1"/>
          </p:cNvSpPr>
          <p:nvPr>
            <p:ph type="subTitle" idx="3"/>
          </p:nvPr>
        </p:nvSpPr>
        <p:spPr>
          <a:xfrm>
            <a:off x="1525775" y="2850500"/>
            <a:ext cx="2824800" cy="783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Montserrat"/>
              <a:buNone/>
              <a:defRPr sz="2200" b="1">
                <a:solidFill>
                  <a:schemeClr val="accent2"/>
                </a:solidFill>
                <a:latin typeface="Grandstander"/>
                <a:ea typeface="Grandstander"/>
                <a:cs typeface="Grandstander"/>
                <a:sym typeface="Grandstander"/>
              </a:defRPr>
            </a:lvl1pPr>
            <a:lvl2pPr lvl="1" algn="ctr" rtl="0">
              <a:spcBef>
                <a:spcPts val="0"/>
              </a:spcBef>
              <a:spcAft>
                <a:spcPts val="0"/>
              </a:spcAft>
              <a:buSzPts val="2000"/>
              <a:buFont typeface="Montserrat"/>
              <a:buNone/>
              <a:defRPr sz="2000">
                <a:latin typeface="Montserrat"/>
                <a:ea typeface="Montserrat"/>
                <a:cs typeface="Montserrat"/>
                <a:sym typeface="Montserrat"/>
              </a:defRPr>
            </a:lvl2pPr>
            <a:lvl3pPr lvl="2" algn="ctr" rtl="0">
              <a:spcBef>
                <a:spcPts val="1600"/>
              </a:spcBef>
              <a:spcAft>
                <a:spcPts val="0"/>
              </a:spcAft>
              <a:buSzPts val="2000"/>
              <a:buFont typeface="Montserrat"/>
              <a:buNone/>
              <a:defRPr sz="2000">
                <a:latin typeface="Montserrat"/>
                <a:ea typeface="Montserrat"/>
                <a:cs typeface="Montserrat"/>
                <a:sym typeface="Montserrat"/>
              </a:defRPr>
            </a:lvl3pPr>
            <a:lvl4pPr lvl="3" algn="ctr" rtl="0">
              <a:spcBef>
                <a:spcPts val="1600"/>
              </a:spcBef>
              <a:spcAft>
                <a:spcPts val="0"/>
              </a:spcAft>
              <a:buSzPts val="2000"/>
              <a:buFont typeface="Montserrat"/>
              <a:buNone/>
              <a:defRPr sz="2000">
                <a:latin typeface="Montserrat"/>
                <a:ea typeface="Montserrat"/>
                <a:cs typeface="Montserrat"/>
                <a:sym typeface="Montserrat"/>
              </a:defRPr>
            </a:lvl4pPr>
            <a:lvl5pPr lvl="4" algn="ctr" rtl="0">
              <a:spcBef>
                <a:spcPts val="1600"/>
              </a:spcBef>
              <a:spcAft>
                <a:spcPts val="0"/>
              </a:spcAft>
              <a:buSzPts val="2000"/>
              <a:buFont typeface="Montserrat"/>
              <a:buNone/>
              <a:defRPr sz="2000">
                <a:latin typeface="Montserrat"/>
                <a:ea typeface="Montserrat"/>
                <a:cs typeface="Montserrat"/>
                <a:sym typeface="Montserrat"/>
              </a:defRPr>
            </a:lvl5pPr>
            <a:lvl6pPr lvl="5" algn="ctr" rtl="0">
              <a:spcBef>
                <a:spcPts val="1600"/>
              </a:spcBef>
              <a:spcAft>
                <a:spcPts val="0"/>
              </a:spcAft>
              <a:buSzPts val="2000"/>
              <a:buFont typeface="Montserrat"/>
              <a:buNone/>
              <a:defRPr sz="2000">
                <a:latin typeface="Montserrat"/>
                <a:ea typeface="Montserrat"/>
                <a:cs typeface="Montserrat"/>
                <a:sym typeface="Montserrat"/>
              </a:defRPr>
            </a:lvl6pPr>
            <a:lvl7pPr lvl="6" algn="ctr" rtl="0">
              <a:spcBef>
                <a:spcPts val="1600"/>
              </a:spcBef>
              <a:spcAft>
                <a:spcPts val="0"/>
              </a:spcAft>
              <a:buSzPts val="2000"/>
              <a:buFont typeface="Montserrat"/>
              <a:buNone/>
              <a:defRPr sz="2000">
                <a:latin typeface="Montserrat"/>
                <a:ea typeface="Montserrat"/>
                <a:cs typeface="Montserrat"/>
                <a:sym typeface="Montserrat"/>
              </a:defRPr>
            </a:lvl7pPr>
            <a:lvl8pPr lvl="7" algn="ctr" rtl="0">
              <a:spcBef>
                <a:spcPts val="1600"/>
              </a:spcBef>
              <a:spcAft>
                <a:spcPts val="0"/>
              </a:spcAft>
              <a:buSzPts val="2000"/>
              <a:buFont typeface="Montserrat"/>
              <a:buNone/>
              <a:defRPr sz="2000">
                <a:latin typeface="Montserrat"/>
                <a:ea typeface="Montserrat"/>
                <a:cs typeface="Montserrat"/>
                <a:sym typeface="Montserrat"/>
              </a:defRPr>
            </a:lvl8pPr>
            <a:lvl9pPr lvl="8" algn="ctr" rtl="0">
              <a:spcBef>
                <a:spcPts val="1600"/>
              </a:spcBef>
              <a:spcAft>
                <a:spcPts val="1600"/>
              </a:spcAft>
              <a:buSzPts val="2000"/>
              <a:buFont typeface="Montserrat"/>
              <a:buNone/>
              <a:defRPr sz="2000">
                <a:latin typeface="Montserrat"/>
                <a:ea typeface="Montserrat"/>
                <a:cs typeface="Montserrat"/>
                <a:sym typeface="Montserrat"/>
              </a:defRPr>
            </a:lvl9pPr>
          </a:lstStyle>
          <a:p>
            <a:endParaRPr/>
          </a:p>
        </p:txBody>
      </p:sp>
      <p:sp>
        <p:nvSpPr>
          <p:cNvPr id="132" name="Google Shape;132;p5"/>
          <p:cNvSpPr txBox="1">
            <a:spLocks noGrp="1"/>
          </p:cNvSpPr>
          <p:nvPr>
            <p:ph type="subTitle" idx="4"/>
          </p:nvPr>
        </p:nvSpPr>
        <p:spPr>
          <a:xfrm>
            <a:off x="4793380" y="2850500"/>
            <a:ext cx="2824800" cy="783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Font typeface="Montserrat"/>
              <a:buNone/>
              <a:defRPr sz="2200" b="1">
                <a:solidFill>
                  <a:schemeClr val="accent2"/>
                </a:solidFill>
                <a:latin typeface="Grandstander"/>
                <a:ea typeface="Grandstander"/>
                <a:cs typeface="Grandstander"/>
                <a:sym typeface="Grandstander"/>
              </a:defRPr>
            </a:lvl1pPr>
            <a:lvl2pPr lvl="1" algn="ctr" rtl="0">
              <a:spcBef>
                <a:spcPts val="0"/>
              </a:spcBef>
              <a:spcAft>
                <a:spcPts val="0"/>
              </a:spcAft>
              <a:buSzPts val="2000"/>
              <a:buFont typeface="Montserrat"/>
              <a:buNone/>
              <a:defRPr sz="2000">
                <a:latin typeface="Montserrat"/>
                <a:ea typeface="Montserrat"/>
                <a:cs typeface="Montserrat"/>
                <a:sym typeface="Montserrat"/>
              </a:defRPr>
            </a:lvl2pPr>
            <a:lvl3pPr lvl="2" algn="ctr" rtl="0">
              <a:spcBef>
                <a:spcPts val="1600"/>
              </a:spcBef>
              <a:spcAft>
                <a:spcPts val="0"/>
              </a:spcAft>
              <a:buSzPts val="2000"/>
              <a:buFont typeface="Montserrat"/>
              <a:buNone/>
              <a:defRPr sz="2000">
                <a:latin typeface="Montserrat"/>
                <a:ea typeface="Montserrat"/>
                <a:cs typeface="Montserrat"/>
                <a:sym typeface="Montserrat"/>
              </a:defRPr>
            </a:lvl3pPr>
            <a:lvl4pPr lvl="3" algn="ctr" rtl="0">
              <a:spcBef>
                <a:spcPts val="1600"/>
              </a:spcBef>
              <a:spcAft>
                <a:spcPts val="0"/>
              </a:spcAft>
              <a:buSzPts val="2000"/>
              <a:buFont typeface="Montserrat"/>
              <a:buNone/>
              <a:defRPr sz="2000">
                <a:latin typeface="Montserrat"/>
                <a:ea typeface="Montserrat"/>
                <a:cs typeface="Montserrat"/>
                <a:sym typeface="Montserrat"/>
              </a:defRPr>
            </a:lvl4pPr>
            <a:lvl5pPr lvl="4" algn="ctr" rtl="0">
              <a:spcBef>
                <a:spcPts val="1600"/>
              </a:spcBef>
              <a:spcAft>
                <a:spcPts val="0"/>
              </a:spcAft>
              <a:buSzPts val="2000"/>
              <a:buFont typeface="Montserrat"/>
              <a:buNone/>
              <a:defRPr sz="2000">
                <a:latin typeface="Montserrat"/>
                <a:ea typeface="Montserrat"/>
                <a:cs typeface="Montserrat"/>
                <a:sym typeface="Montserrat"/>
              </a:defRPr>
            </a:lvl5pPr>
            <a:lvl6pPr lvl="5" algn="ctr" rtl="0">
              <a:spcBef>
                <a:spcPts val="1600"/>
              </a:spcBef>
              <a:spcAft>
                <a:spcPts val="0"/>
              </a:spcAft>
              <a:buSzPts val="2000"/>
              <a:buFont typeface="Montserrat"/>
              <a:buNone/>
              <a:defRPr sz="2000">
                <a:latin typeface="Montserrat"/>
                <a:ea typeface="Montserrat"/>
                <a:cs typeface="Montserrat"/>
                <a:sym typeface="Montserrat"/>
              </a:defRPr>
            </a:lvl6pPr>
            <a:lvl7pPr lvl="6" algn="ctr" rtl="0">
              <a:spcBef>
                <a:spcPts val="1600"/>
              </a:spcBef>
              <a:spcAft>
                <a:spcPts val="0"/>
              </a:spcAft>
              <a:buSzPts val="2000"/>
              <a:buFont typeface="Montserrat"/>
              <a:buNone/>
              <a:defRPr sz="2000">
                <a:latin typeface="Montserrat"/>
                <a:ea typeface="Montserrat"/>
                <a:cs typeface="Montserrat"/>
                <a:sym typeface="Montserrat"/>
              </a:defRPr>
            </a:lvl7pPr>
            <a:lvl8pPr lvl="7" algn="ctr" rtl="0">
              <a:spcBef>
                <a:spcPts val="1600"/>
              </a:spcBef>
              <a:spcAft>
                <a:spcPts val="0"/>
              </a:spcAft>
              <a:buSzPts val="2000"/>
              <a:buFont typeface="Montserrat"/>
              <a:buNone/>
              <a:defRPr sz="2000">
                <a:latin typeface="Montserrat"/>
                <a:ea typeface="Montserrat"/>
                <a:cs typeface="Montserrat"/>
                <a:sym typeface="Montserrat"/>
              </a:defRPr>
            </a:lvl8pPr>
            <a:lvl9pPr lvl="8" algn="ctr" rtl="0">
              <a:spcBef>
                <a:spcPts val="1600"/>
              </a:spcBef>
              <a:spcAft>
                <a:spcPts val="1600"/>
              </a:spcAft>
              <a:buSzPts val="2000"/>
              <a:buFont typeface="Montserrat"/>
              <a:buNone/>
              <a:defRPr sz="2000">
                <a:latin typeface="Montserrat"/>
                <a:ea typeface="Montserrat"/>
                <a:cs typeface="Montserrat"/>
                <a:sym typeface="Montserrat"/>
              </a:defRPr>
            </a:lvl9pPr>
          </a:lstStyle>
          <a:p>
            <a:endParaRPr/>
          </a:p>
        </p:txBody>
      </p:sp>
      <p:sp>
        <p:nvSpPr>
          <p:cNvPr id="133" name="Google Shape;133;p5"/>
          <p:cNvSpPr/>
          <p:nvPr/>
        </p:nvSpPr>
        <p:spPr>
          <a:xfrm>
            <a:off x="-631240" y="-865474"/>
            <a:ext cx="3762419" cy="1663530"/>
          </a:xfrm>
          <a:custGeom>
            <a:avLst/>
            <a:gdLst/>
            <a:ahLst/>
            <a:cxnLst/>
            <a:rect l="l" t="t" r="r" b="b"/>
            <a:pathLst>
              <a:path w="30377" h="13431" extrusionOk="0">
                <a:moveTo>
                  <a:pt x="7585" y="0"/>
                </a:moveTo>
                <a:lnTo>
                  <a:pt x="3793" y="40"/>
                </a:lnTo>
                <a:lnTo>
                  <a:pt x="1" y="119"/>
                </a:lnTo>
                <a:lnTo>
                  <a:pt x="198" y="10468"/>
                </a:lnTo>
                <a:lnTo>
                  <a:pt x="791" y="11100"/>
                </a:lnTo>
                <a:lnTo>
                  <a:pt x="1462" y="11653"/>
                </a:lnTo>
                <a:lnTo>
                  <a:pt x="2134" y="12127"/>
                </a:lnTo>
                <a:lnTo>
                  <a:pt x="2884" y="12562"/>
                </a:lnTo>
                <a:lnTo>
                  <a:pt x="3674" y="12917"/>
                </a:lnTo>
                <a:lnTo>
                  <a:pt x="4504" y="13154"/>
                </a:lnTo>
                <a:lnTo>
                  <a:pt x="5333" y="13352"/>
                </a:lnTo>
                <a:lnTo>
                  <a:pt x="6163" y="13431"/>
                </a:lnTo>
                <a:lnTo>
                  <a:pt x="7032" y="13431"/>
                </a:lnTo>
                <a:lnTo>
                  <a:pt x="7861" y="13352"/>
                </a:lnTo>
                <a:lnTo>
                  <a:pt x="8730" y="13194"/>
                </a:lnTo>
                <a:lnTo>
                  <a:pt x="9520" y="12917"/>
                </a:lnTo>
                <a:lnTo>
                  <a:pt x="10310" y="12601"/>
                </a:lnTo>
                <a:lnTo>
                  <a:pt x="11061" y="12167"/>
                </a:lnTo>
                <a:lnTo>
                  <a:pt x="11772" y="11693"/>
                </a:lnTo>
                <a:lnTo>
                  <a:pt x="12404" y="11140"/>
                </a:lnTo>
                <a:lnTo>
                  <a:pt x="12957" y="10586"/>
                </a:lnTo>
                <a:lnTo>
                  <a:pt x="13470" y="9954"/>
                </a:lnTo>
                <a:lnTo>
                  <a:pt x="14458" y="8730"/>
                </a:lnTo>
                <a:lnTo>
                  <a:pt x="14971" y="8098"/>
                </a:lnTo>
                <a:lnTo>
                  <a:pt x="15524" y="7545"/>
                </a:lnTo>
                <a:lnTo>
                  <a:pt x="16077" y="6992"/>
                </a:lnTo>
                <a:lnTo>
                  <a:pt x="16393" y="6755"/>
                </a:lnTo>
                <a:lnTo>
                  <a:pt x="16709" y="6557"/>
                </a:lnTo>
                <a:lnTo>
                  <a:pt x="17341" y="6241"/>
                </a:lnTo>
                <a:lnTo>
                  <a:pt x="17973" y="5965"/>
                </a:lnTo>
                <a:lnTo>
                  <a:pt x="18645" y="5807"/>
                </a:lnTo>
                <a:lnTo>
                  <a:pt x="19317" y="5649"/>
                </a:lnTo>
                <a:lnTo>
                  <a:pt x="19988" y="5570"/>
                </a:lnTo>
                <a:lnTo>
                  <a:pt x="20699" y="5530"/>
                </a:lnTo>
                <a:lnTo>
                  <a:pt x="22082" y="5491"/>
                </a:lnTo>
                <a:lnTo>
                  <a:pt x="23504" y="5530"/>
                </a:lnTo>
                <a:lnTo>
                  <a:pt x="24175" y="5491"/>
                </a:lnTo>
                <a:lnTo>
                  <a:pt x="24886" y="5451"/>
                </a:lnTo>
                <a:lnTo>
                  <a:pt x="25558" y="5372"/>
                </a:lnTo>
                <a:lnTo>
                  <a:pt x="26269" y="5254"/>
                </a:lnTo>
                <a:lnTo>
                  <a:pt x="26901" y="5096"/>
                </a:lnTo>
                <a:lnTo>
                  <a:pt x="27572" y="4859"/>
                </a:lnTo>
                <a:lnTo>
                  <a:pt x="27888" y="4701"/>
                </a:lnTo>
                <a:lnTo>
                  <a:pt x="28204" y="4543"/>
                </a:lnTo>
                <a:lnTo>
                  <a:pt x="28481" y="4345"/>
                </a:lnTo>
                <a:lnTo>
                  <a:pt x="28757" y="4148"/>
                </a:lnTo>
                <a:lnTo>
                  <a:pt x="29034" y="3911"/>
                </a:lnTo>
                <a:lnTo>
                  <a:pt x="29271" y="3634"/>
                </a:lnTo>
                <a:lnTo>
                  <a:pt x="29508" y="3397"/>
                </a:lnTo>
                <a:lnTo>
                  <a:pt x="29705" y="3121"/>
                </a:lnTo>
                <a:lnTo>
                  <a:pt x="29903" y="2805"/>
                </a:lnTo>
                <a:lnTo>
                  <a:pt x="30061" y="2528"/>
                </a:lnTo>
                <a:lnTo>
                  <a:pt x="30179" y="2212"/>
                </a:lnTo>
                <a:lnTo>
                  <a:pt x="30298" y="1896"/>
                </a:lnTo>
                <a:lnTo>
                  <a:pt x="30337" y="1541"/>
                </a:lnTo>
                <a:lnTo>
                  <a:pt x="30377" y="1225"/>
                </a:lnTo>
                <a:lnTo>
                  <a:pt x="30377" y="869"/>
                </a:lnTo>
                <a:lnTo>
                  <a:pt x="30337" y="553"/>
                </a:lnTo>
                <a:lnTo>
                  <a:pt x="26545" y="356"/>
                </a:lnTo>
                <a:lnTo>
                  <a:pt x="22753" y="237"/>
                </a:lnTo>
                <a:lnTo>
                  <a:pt x="18961" y="119"/>
                </a:lnTo>
                <a:lnTo>
                  <a:pt x="15169" y="40"/>
                </a:lnTo>
                <a:lnTo>
                  <a:pt x="113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6810913" y="4401581"/>
            <a:ext cx="2564472" cy="1081143"/>
          </a:xfrm>
          <a:custGeom>
            <a:avLst/>
            <a:gdLst/>
            <a:ahLst/>
            <a:cxnLst/>
            <a:rect l="l" t="t" r="r" b="b"/>
            <a:pathLst>
              <a:path w="28955" h="12207" extrusionOk="0">
                <a:moveTo>
                  <a:pt x="20620" y="1"/>
                </a:moveTo>
                <a:lnTo>
                  <a:pt x="19593" y="40"/>
                </a:lnTo>
                <a:lnTo>
                  <a:pt x="18606" y="119"/>
                </a:lnTo>
                <a:lnTo>
                  <a:pt x="17579" y="238"/>
                </a:lnTo>
                <a:lnTo>
                  <a:pt x="16591" y="396"/>
                </a:lnTo>
                <a:lnTo>
                  <a:pt x="15564" y="633"/>
                </a:lnTo>
                <a:lnTo>
                  <a:pt x="14577" y="870"/>
                </a:lnTo>
                <a:lnTo>
                  <a:pt x="13589" y="1146"/>
                </a:lnTo>
                <a:lnTo>
                  <a:pt x="12641" y="1462"/>
                </a:lnTo>
                <a:lnTo>
                  <a:pt x="11693" y="1818"/>
                </a:lnTo>
                <a:lnTo>
                  <a:pt x="10745" y="2213"/>
                </a:lnTo>
                <a:lnTo>
                  <a:pt x="9797" y="2687"/>
                </a:lnTo>
                <a:lnTo>
                  <a:pt x="8928" y="3161"/>
                </a:lnTo>
                <a:lnTo>
                  <a:pt x="8020" y="3674"/>
                </a:lnTo>
                <a:lnTo>
                  <a:pt x="7190" y="4227"/>
                </a:lnTo>
                <a:lnTo>
                  <a:pt x="6321" y="4780"/>
                </a:lnTo>
                <a:lnTo>
                  <a:pt x="5531" y="5412"/>
                </a:lnTo>
                <a:lnTo>
                  <a:pt x="4741" y="6044"/>
                </a:lnTo>
                <a:lnTo>
                  <a:pt x="3951" y="6716"/>
                </a:lnTo>
                <a:lnTo>
                  <a:pt x="3240" y="7427"/>
                </a:lnTo>
                <a:lnTo>
                  <a:pt x="2529" y="8177"/>
                </a:lnTo>
                <a:lnTo>
                  <a:pt x="1857" y="8928"/>
                </a:lnTo>
                <a:lnTo>
                  <a:pt x="1186" y="9718"/>
                </a:lnTo>
                <a:lnTo>
                  <a:pt x="593" y="10547"/>
                </a:lnTo>
                <a:lnTo>
                  <a:pt x="1" y="11377"/>
                </a:lnTo>
                <a:lnTo>
                  <a:pt x="28955" y="12206"/>
                </a:lnTo>
                <a:lnTo>
                  <a:pt x="28876" y="9441"/>
                </a:lnTo>
                <a:lnTo>
                  <a:pt x="28797" y="6676"/>
                </a:lnTo>
                <a:lnTo>
                  <a:pt x="28758" y="3911"/>
                </a:lnTo>
                <a:lnTo>
                  <a:pt x="28679" y="1146"/>
                </a:lnTo>
                <a:lnTo>
                  <a:pt x="27691" y="870"/>
                </a:lnTo>
                <a:lnTo>
                  <a:pt x="26703" y="633"/>
                </a:lnTo>
                <a:lnTo>
                  <a:pt x="25716" y="396"/>
                </a:lnTo>
                <a:lnTo>
                  <a:pt x="24689" y="238"/>
                </a:lnTo>
                <a:lnTo>
                  <a:pt x="23701" y="119"/>
                </a:lnTo>
                <a:lnTo>
                  <a:pt x="22674" y="40"/>
                </a:lnTo>
                <a:lnTo>
                  <a:pt x="216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192875" y="3601384"/>
            <a:ext cx="237900" cy="237900"/>
          </a:xfrm>
          <a:prstGeom prst="donut">
            <a:avLst>
              <a:gd name="adj" fmla="val 17943"/>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7674175" y="292859"/>
            <a:ext cx="237900" cy="237900"/>
          </a:xfrm>
          <a:prstGeom prst="donut">
            <a:avLst>
              <a:gd name="adj" fmla="val 17943"/>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8733250" y="2613325"/>
            <a:ext cx="117900" cy="11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5"/>
          <p:cNvGrpSpPr/>
          <p:nvPr/>
        </p:nvGrpSpPr>
        <p:grpSpPr>
          <a:xfrm>
            <a:off x="-444674" y="4175870"/>
            <a:ext cx="973606" cy="924626"/>
            <a:chOff x="-43449" y="1792183"/>
            <a:chExt cx="973606" cy="924626"/>
          </a:xfrm>
        </p:grpSpPr>
        <p:sp>
          <p:nvSpPr>
            <p:cNvPr id="139" name="Google Shape;139;p5"/>
            <p:cNvSpPr/>
            <p:nvPr/>
          </p:nvSpPr>
          <p:spPr>
            <a:xfrm rot="3058857">
              <a:off x="189050" y="1834000"/>
              <a:ext cx="508608" cy="840991"/>
            </a:xfrm>
            <a:custGeom>
              <a:avLst/>
              <a:gdLst/>
              <a:ahLst/>
              <a:cxnLst/>
              <a:rect l="l" t="t" r="r" b="b"/>
              <a:pathLst>
                <a:path w="9126" h="15090" extrusionOk="0">
                  <a:moveTo>
                    <a:pt x="7862" y="0"/>
                  </a:moveTo>
                  <a:lnTo>
                    <a:pt x="7585" y="40"/>
                  </a:lnTo>
                  <a:lnTo>
                    <a:pt x="7348" y="198"/>
                  </a:lnTo>
                  <a:lnTo>
                    <a:pt x="5610" y="1462"/>
                  </a:lnTo>
                  <a:lnTo>
                    <a:pt x="5413" y="1620"/>
                  </a:lnTo>
                  <a:lnTo>
                    <a:pt x="5255" y="1857"/>
                  </a:lnTo>
                  <a:lnTo>
                    <a:pt x="119" y="12719"/>
                  </a:lnTo>
                  <a:lnTo>
                    <a:pt x="40" y="12917"/>
                  </a:lnTo>
                  <a:lnTo>
                    <a:pt x="1" y="13114"/>
                  </a:lnTo>
                  <a:lnTo>
                    <a:pt x="1" y="13312"/>
                  </a:lnTo>
                  <a:lnTo>
                    <a:pt x="40" y="13509"/>
                  </a:lnTo>
                  <a:lnTo>
                    <a:pt x="159" y="13667"/>
                  </a:lnTo>
                  <a:lnTo>
                    <a:pt x="277" y="13825"/>
                  </a:lnTo>
                  <a:lnTo>
                    <a:pt x="396" y="13983"/>
                  </a:lnTo>
                  <a:lnTo>
                    <a:pt x="593" y="14062"/>
                  </a:lnTo>
                  <a:lnTo>
                    <a:pt x="2450" y="14971"/>
                  </a:lnTo>
                  <a:lnTo>
                    <a:pt x="2687" y="15050"/>
                  </a:lnTo>
                  <a:lnTo>
                    <a:pt x="2924" y="15089"/>
                  </a:lnTo>
                  <a:lnTo>
                    <a:pt x="3082" y="15050"/>
                  </a:lnTo>
                  <a:lnTo>
                    <a:pt x="3240" y="15010"/>
                  </a:lnTo>
                  <a:lnTo>
                    <a:pt x="3437" y="14931"/>
                  </a:lnTo>
                  <a:lnTo>
                    <a:pt x="3595" y="14813"/>
                  </a:lnTo>
                  <a:lnTo>
                    <a:pt x="3714" y="14655"/>
                  </a:lnTo>
                  <a:lnTo>
                    <a:pt x="3832" y="14497"/>
                  </a:lnTo>
                  <a:lnTo>
                    <a:pt x="9007" y="3634"/>
                  </a:lnTo>
                  <a:lnTo>
                    <a:pt x="9086" y="3397"/>
                  </a:lnTo>
                  <a:lnTo>
                    <a:pt x="9126" y="3121"/>
                  </a:lnTo>
                  <a:lnTo>
                    <a:pt x="8968" y="948"/>
                  </a:lnTo>
                  <a:lnTo>
                    <a:pt x="8928" y="672"/>
                  </a:lnTo>
                  <a:lnTo>
                    <a:pt x="8810" y="435"/>
                  </a:lnTo>
                  <a:lnTo>
                    <a:pt x="8652" y="237"/>
                  </a:lnTo>
                  <a:lnTo>
                    <a:pt x="8415" y="79"/>
                  </a:lnTo>
                  <a:lnTo>
                    <a:pt x="8138" y="0"/>
                  </a:lnTo>
                  <a:close/>
                </a:path>
              </a:pathLst>
            </a:custGeom>
            <a:solidFill>
              <a:schemeClr val="dk2"/>
            </a:solidFill>
            <a:ln>
              <a:noFill/>
            </a:ln>
            <a:effectLst>
              <a:outerShdw blurRad="57150" dist="19050" dir="540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 name="Google Shape;140;p5"/>
            <p:cNvGrpSpPr/>
            <p:nvPr/>
          </p:nvGrpSpPr>
          <p:grpSpPr>
            <a:xfrm rot="3058857">
              <a:off x="246280" y="1891367"/>
              <a:ext cx="394135" cy="726518"/>
              <a:chOff x="675575" y="1656175"/>
              <a:chExt cx="176800" cy="325900"/>
            </a:xfrm>
          </p:grpSpPr>
          <p:sp>
            <p:nvSpPr>
              <p:cNvPr id="141" name="Google Shape;141;p5"/>
              <p:cNvSpPr/>
              <p:nvPr/>
            </p:nvSpPr>
            <p:spPr>
              <a:xfrm>
                <a:off x="675575" y="1687775"/>
                <a:ext cx="176800" cy="294300"/>
              </a:xfrm>
              <a:custGeom>
                <a:avLst/>
                <a:gdLst/>
                <a:ahLst/>
                <a:cxnLst/>
                <a:rect l="l" t="t" r="r" b="b"/>
                <a:pathLst>
                  <a:path w="7072" h="11772" extrusionOk="0">
                    <a:moveTo>
                      <a:pt x="5176" y="0"/>
                    </a:moveTo>
                    <a:lnTo>
                      <a:pt x="1" y="10863"/>
                    </a:lnTo>
                    <a:lnTo>
                      <a:pt x="1897" y="11771"/>
                    </a:lnTo>
                    <a:lnTo>
                      <a:pt x="7072" y="909"/>
                    </a:lnTo>
                    <a:lnTo>
                      <a:pt x="51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804950" y="1656175"/>
                <a:ext cx="47425" cy="54325"/>
              </a:xfrm>
              <a:custGeom>
                <a:avLst/>
                <a:gdLst/>
                <a:ahLst/>
                <a:cxnLst/>
                <a:rect l="l" t="t" r="r" b="b"/>
                <a:pathLst>
                  <a:path w="1897" h="2173" extrusionOk="0">
                    <a:moveTo>
                      <a:pt x="1739" y="0"/>
                    </a:moveTo>
                    <a:lnTo>
                      <a:pt x="1" y="1264"/>
                    </a:lnTo>
                    <a:lnTo>
                      <a:pt x="1897" y="2173"/>
                    </a:lnTo>
                    <a:lnTo>
                      <a:pt x="1897" y="2173"/>
                    </a:lnTo>
                    <a:lnTo>
                      <a:pt x="17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830625" y="1656175"/>
                <a:ext cx="19775" cy="21750"/>
              </a:xfrm>
              <a:custGeom>
                <a:avLst/>
                <a:gdLst/>
                <a:ahLst/>
                <a:cxnLst/>
                <a:rect l="l" t="t" r="r" b="b"/>
                <a:pathLst>
                  <a:path w="791" h="870" extrusionOk="0">
                    <a:moveTo>
                      <a:pt x="712" y="0"/>
                    </a:moveTo>
                    <a:lnTo>
                      <a:pt x="1" y="514"/>
                    </a:lnTo>
                    <a:lnTo>
                      <a:pt x="791" y="869"/>
                    </a:lnTo>
                    <a:lnTo>
                      <a:pt x="7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693350" y="1705550"/>
                <a:ext cx="121500" cy="248875"/>
              </a:xfrm>
              <a:custGeom>
                <a:avLst/>
                <a:gdLst/>
                <a:ahLst/>
                <a:cxnLst/>
                <a:rect l="l" t="t" r="r" b="b"/>
                <a:pathLst>
                  <a:path w="4860" h="9955" extrusionOk="0">
                    <a:moveTo>
                      <a:pt x="4702" y="0"/>
                    </a:moveTo>
                    <a:lnTo>
                      <a:pt x="4662" y="79"/>
                    </a:lnTo>
                    <a:lnTo>
                      <a:pt x="1" y="9796"/>
                    </a:lnTo>
                    <a:lnTo>
                      <a:pt x="1" y="9875"/>
                    </a:lnTo>
                    <a:lnTo>
                      <a:pt x="80" y="9954"/>
                    </a:lnTo>
                    <a:lnTo>
                      <a:pt x="119" y="9954"/>
                    </a:lnTo>
                    <a:lnTo>
                      <a:pt x="159" y="9915"/>
                    </a:lnTo>
                    <a:lnTo>
                      <a:pt x="198" y="9875"/>
                    </a:lnTo>
                    <a:lnTo>
                      <a:pt x="4820" y="158"/>
                    </a:lnTo>
                    <a:lnTo>
                      <a:pt x="4860" y="79"/>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713100" y="1715425"/>
                <a:ext cx="120525" cy="247875"/>
              </a:xfrm>
              <a:custGeom>
                <a:avLst/>
                <a:gdLst/>
                <a:ahLst/>
                <a:cxnLst/>
                <a:rect l="l" t="t" r="r" b="b"/>
                <a:pathLst>
                  <a:path w="4821" h="9915" extrusionOk="0">
                    <a:moveTo>
                      <a:pt x="4702" y="0"/>
                    </a:moveTo>
                    <a:lnTo>
                      <a:pt x="4623" y="40"/>
                    </a:lnTo>
                    <a:lnTo>
                      <a:pt x="1" y="9757"/>
                    </a:lnTo>
                    <a:lnTo>
                      <a:pt x="1" y="9836"/>
                    </a:lnTo>
                    <a:lnTo>
                      <a:pt x="40" y="9915"/>
                    </a:lnTo>
                    <a:lnTo>
                      <a:pt x="159" y="9915"/>
                    </a:lnTo>
                    <a:lnTo>
                      <a:pt x="198" y="9875"/>
                    </a:lnTo>
                    <a:lnTo>
                      <a:pt x="4820" y="119"/>
                    </a:lnTo>
                    <a:lnTo>
                      <a:pt x="4820" y="40"/>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6" name="Google Shape;146;p5"/>
          <p:cNvGrpSpPr/>
          <p:nvPr/>
        </p:nvGrpSpPr>
        <p:grpSpPr>
          <a:xfrm rot="-3418453">
            <a:off x="8978364" y="3198575"/>
            <a:ext cx="383149" cy="1043504"/>
            <a:chOff x="-1306862" y="2904435"/>
            <a:chExt cx="383161" cy="1043535"/>
          </a:xfrm>
        </p:grpSpPr>
        <p:sp>
          <p:nvSpPr>
            <p:cNvPr id="147" name="Google Shape;147;p5"/>
            <p:cNvSpPr/>
            <p:nvPr/>
          </p:nvSpPr>
          <p:spPr>
            <a:xfrm>
              <a:off x="-1306862" y="2904435"/>
              <a:ext cx="383161" cy="1043535"/>
            </a:xfrm>
            <a:custGeom>
              <a:avLst/>
              <a:gdLst/>
              <a:ahLst/>
              <a:cxnLst/>
              <a:rect l="l" t="t" r="r" b="b"/>
              <a:pathLst>
                <a:path w="6875" h="18724" extrusionOk="0">
                  <a:moveTo>
                    <a:pt x="3279" y="0"/>
                  </a:moveTo>
                  <a:lnTo>
                    <a:pt x="3082" y="40"/>
                  </a:lnTo>
                  <a:lnTo>
                    <a:pt x="2884" y="119"/>
                  </a:lnTo>
                  <a:lnTo>
                    <a:pt x="2726" y="237"/>
                  </a:lnTo>
                  <a:lnTo>
                    <a:pt x="2568" y="356"/>
                  </a:lnTo>
                  <a:lnTo>
                    <a:pt x="2450" y="514"/>
                  </a:lnTo>
                  <a:lnTo>
                    <a:pt x="2371" y="672"/>
                  </a:lnTo>
                  <a:lnTo>
                    <a:pt x="2331" y="909"/>
                  </a:lnTo>
                  <a:lnTo>
                    <a:pt x="435" y="13707"/>
                  </a:lnTo>
                  <a:lnTo>
                    <a:pt x="277" y="13904"/>
                  </a:lnTo>
                  <a:lnTo>
                    <a:pt x="198" y="14181"/>
                  </a:lnTo>
                  <a:lnTo>
                    <a:pt x="1" y="15603"/>
                  </a:lnTo>
                  <a:lnTo>
                    <a:pt x="1" y="15800"/>
                  </a:lnTo>
                  <a:lnTo>
                    <a:pt x="40" y="15998"/>
                  </a:lnTo>
                  <a:lnTo>
                    <a:pt x="80" y="16195"/>
                  </a:lnTo>
                  <a:lnTo>
                    <a:pt x="198" y="16393"/>
                  </a:lnTo>
                  <a:lnTo>
                    <a:pt x="238" y="16432"/>
                  </a:lnTo>
                  <a:lnTo>
                    <a:pt x="159" y="16946"/>
                  </a:lnTo>
                  <a:lnTo>
                    <a:pt x="119" y="17222"/>
                  </a:lnTo>
                  <a:lnTo>
                    <a:pt x="159" y="17459"/>
                  </a:lnTo>
                  <a:lnTo>
                    <a:pt x="277" y="17736"/>
                  </a:lnTo>
                  <a:lnTo>
                    <a:pt x="396" y="17933"/>
                  </a:lnTo>
                  <a:lnTo>
                    <a:pt x="593" y="18131"/>
                  </a:lnTo>
                  <a:lnTo>
                    <a:pt x="791" y="18289"/>
                  </a:lnTo>
                  <a:lnTo>
                    <a:pt x="1028" y="18407"/>
                  </a:lnTo>
                  <a:lnTo>
                    <a:pt x="1304" y="18486"/>
                  </a:lnTo>
                  <a:lnTo>
                    <a:pt x="2766" y="18684"/>
                  </a:lnTo>
                  <a:lnTo>
                    <a:pt x="2963" y="18723"/>
                  </a:lnTo>
                  <a:lnTo>
                    <a:pt x="3161" y="18684"/>
                  </a:lnTo>
                  <a:lnTo>
                    <a:pt x="3398" y="18644"/>
                  </a:lnTo>
                  <a:lnTo>
                    <a:pt x="3595" y="18565"/>
                  </a:lnTo>
                  <a:lnTo>
                    <a:pt x="3753" y="18447"/>
                  </a:lnTo>
                  <a:lnTo>
                    <a:pt x="3951" y="18289"/>
                  </a:lnTo>
                  <a:lnTo>
                    <a:pt x="4109" y="18052"/>
                  </a:lnTo>
                  <a:lnTo>
                    <a:pt x="4228" y="17815"/>
                  </a:lnTo>
                  <a:lnTo>
                    <a:pt x="4307" y="17578"/>
                  </a:lnTo>
                  <a:lnTo>
                    <a:pt x="4386" y="17025"/>
                  </a:lnTo>
                  <a:lnTo>
                    <a:pt x="4425" y="16985"/>
                  </a:lnTo>
                  <a:lnTo>
                    <a:pt x="4583" y="16867"/>
                  </a:lnTo>
                  <a:lnTo>
                    <a:pt x="4702" y="16709"/>
                  </a:lnTo>
                  <a:lnTo>
                    <a:pt x="4781" y="16511"/>
                  </a:lnTo>
                  <a:lnTo>
                    <a:pt x="4820" y="16314"/>
                  </a:lnTo>
                  <a:lnTo>
                    <a:pt x="5018" y="14892"/>
                  </a:lnTo>
                  <a:lnTo>
                    <a:pt x="5018" y="14615"/>
                  </a:lnTo>
                  <a:lnTo>
                    <a:pt x="4978" y="14378"/>
                  </a:lnTo>
                  <a:lnTo>
                    <a:pt x="6874" y="1580"/>
                  </a:lnTo>
                  <a:lnTo>
                    <a:pt x="6874" y="1343"/>
                  </a:lnTo>
                  <a:lnTo>
                    <a:pt x="6835" y="1146"/>
                  </a:lnTo>
                  <a:lnTo>
                    <a:pt x="6795" y="988"/>
                  </a:lnTo>
                  <a:lnTo>
                    <a:pt x="6677" y="790"/>
                  </a:lnTo>
                  <a:lnTo>
                    <a:pt x="6558" y="672"/>
                  </a:lnTo>
                  <a:lnTo>
                    <a:pt x="6400" y="553"/>
                  </a:lnTo>
                  <a:lnTo>
                    <a:pt x="6203" y="435"/>
                  </a:lnTo>
                  <a:lnTo>
                    <a:pt x="6005" y="395"/>
                  </a:lnTo>
                  <a:lnTo>
                    <a:pt x="3477" y="40"/>
                  </a:lnTo>
                  <a:lnTo>
                    <a:pt x="3279" y="0"/>
                  </a:lnTo>
                  <a:close/>
                </a:path>
              </a:pathLst>
            </a:custGeom>
            <a:solidFill>
              <a:schemeClr val="dk2"/>
            </a:solidFill>
            <a:ln>
              <a:noFill/>
            </a:ln>
            <a:effectLst>
              <a:outerShdw blurRad="57150" dist="19050" dir="540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 name="Google Shape;148;p5"/>
            <p:cNvGrpSpPr/>
            <p:nvPr/>
          </p:nvGrpSpPr>
          <p:grpSpPr>
            <a:xfrm>
              <a:off x="-1249567" y="2961779"/>
              <a:ext cx="268686" cy="929061"/>
              <a:chOff x="1182175" y="2107475"/>
              <a:chExt cx="120525" cy="416750"/>
            </a:xfrm>
          </p:grpSpPr>
          <p:sp>
            <p:nvSpPr>
              <p:cNvPr id="149" name="Google Shape;149;p5"/>
              <p:cNvSpPr/>
              <p:nvPr/>
            </p:nvSpPr>
            <p:spPr>
              <a:xfrm>
                <a:off x="1191075" y="2107475"/>
                <a:ext cx="111625" cy="342675"/>
              </a:xfrm>
              <a:custGeom>
                <a:avLst/>
                <a:gdLst/>
                <a:ahLst/>
                <a:cxnLst/>
                <a:rect l="l" t="t" r="r" b="b"/>
                <a:pathLst>
                  <a:path w="4465" h="13707" extrusionOk="0">
                    <a:moveTo>
                      <a:pt x="1936" y="0"/>
                    </a:moveTo>
                    <a:lnTo>
                      <a:pt x="0" y="13312"/>
                    </a:lnTo>
                    <a:lnTo>
                      <a:pt x="2489" y="13707"/>
                    </a:lnTo>
                    <a:lnTo>
                      <a:pt x="4464" y="395"/>
                    </a:lnTo>
                    <a:lnTo>
                      <a:pt x="19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1234525" y="2129200"/>
                <a:ext cx="49400" cy="303175"/>
              </a:xfrm>
              <a:custGeom>
                <a:avLst/>
                <a:gdLst/>
                <a:ahLst/>
                <a:cxnLst/>
                <a:rect l="l" t="t" r="r" b="b"/>
                <a:pathLst>
                  <a:path w="1976" h="12127" extrusionOk="0">
                    <a:moveTo>
                      <a:pt x="1897" y="0"/>
                    </a:moveTo>
                    <a:lnTo>
                      <a:pt x="1818" y="40"/>
                    </a:lnTo>
                    <a:lnTo>
                      <a:pt x="1778" y="79"/>
                    </a:lnTo>
                    <a:lnTo>
                      <a:pt x="0" y="12008"/>
                    </a:lnTo>
                    <a:lnTo>
                      <a:pt x="40" y="12087"/>
                    </a:lnTo>
                    <a:lnTo>
                      <a:pt x="119" y="12127"/>
                    </a:lnTo>
                    <a:lnTo>
                      <a:pt x="198" y="12087"/>
                    </a:lnTo>
                    <a:lnTo>
                      <a:pt x="237" y="12048"/>
                    </a:lnTo>
                    <a:lnTo>
                      <a:pt x="1976" y="119"/>
                    </a:lnTo>
                    <a:lnTo>
                      <a:pt x="1976" y="40"/>
                    </a:lnTo>
                    <a:lnTo>
                      <a:pt x="18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1208850" y="2125250"/>
                <a:ext cx="49400" cy="303175"/>
              </a:xfrm>
              <a:custGeom>
                <a:avLst/>
                <a:gdLst/>
                <a:ahLst/>
                <a:cxnLst/>
                <a:rect l="l" t="t" r="r" b="b"/>
                <a:pathLst>
                  <a:path w="1976" h="12127" extrusionOk="0">
                    <a:moveTo>
                      <a:pt x="1896" y="0"/>
                    </a:moveTo>
                    <a:lnTo>
                      <a:pt x="1817" y="40"/>
                    </a:lnTo>
                    <a:lnTo>
                      <a:pt x="1778" y="79"/>
                    </a:lnTo>
                    <a:lnTo>
                      <a:pt x="0" y="12008"/>
                    </a:lnTo>
                    <a:lnTo>
                      <a:pt x="40" y="12087"/>
                    </a:lnTo>
                    <a:lnTo>
                      <a:pt x="79" y="12127"/>
                    </a:lnTo>
                    <a:lnTo>
                      <a:pt x="198" y="12127"/>
                    </a:lnTo>
                    <a:lnTo>
                      <a:pt x="198" y="12048"/>
                    </a:lnTo>
                    <a:lnTo>
                      <a:pt x="1976" y="119"/>
                    </a:lnTo>
                    <a:lnTo>
                      <a:pt x="1976" y="40"/>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1185150" y="2466925"/>
                <a:ext cx="59275" cy="57300"/>
              </a:xfrm>
              <a:custGeom>
                <a:avLst/>
                <a:gdLst/>
                <a:ahLst/>
                <a:cxnLst/>
                <a:rect l="l" t="t" r="r" b="b"/>
                <a:pathLst>
                  <a:path w="2371" h="2292" extrusionOk="0">
                    <a:moveTo>
                      <a:pt x="277" y="0"/>
                    </a:moveTo>
                    <a:lnTo>
                      <a:pt x="0" y="1699"/>
                    </a:lnTo>
                    <a:lnTo>
                      <a:pt x="40" y="1817"/>
                    </a:lnTo>
                    <a:lnTo>
                      <a:pt x="79" y="1936"/>
                    </a:lnTo>
                    <a:lnTo>
                      <a:pt x="158" y="2015"/>
                    </a:lnTo>
                    <a:lnTo>
                      <a:pt x="277" y="2054"/>
                    </a:lnTo>
                    <a:lnTo>
                      <a:pt x="1778" y="2291"/>
                    </a:lnTo>
                    <a:lnTo>
                      <a:pt x="1896" y="2291"/>
                    </a:lnTo>
                    <a:lnTo>
                      <a:pt x="2015" y="2212"/>
                    </a:lnTo>
                    <a:lnTo>
                      <a:pt x="2094" y="2133"/>
                    </a:lnTo>
                    <a:lnTo>
                      <a:pt x="2133" y="2015"/>
                    </a:lnTo>
                    <a:lnTo>
                      <a:pt x="2370" y="316"/>
                    </a:lnTo>
                    <a:lnTo>
                      <a:pt x="2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1215750" y="2500500"/>
                <a:ext cx="19775" cy="16800"/>
              </a:xfrm>
              <a:custGeom>
                <a:avLst/>
                <a:gdLst/>
                <a:ahLst/>
                <a:cxnLst/>
                <a:rect l="l" t="t" r="r" b="b"/>
                <a:pathLst>
                  <a:path w="791" h="672" extrusionOk="0">
                    <a:moveTo>
                      <a:pt x="672" y="0"/>
                    </a:moveTo>
                    <a:lnTo>
                      <a:pt x="593" y="40"/>
                    </a:lnTo>
                    <a:lnTo>
                      <a:pt x="554" y="119"/>
                    </a:lnTo>
                    <a:lnTo>
                      <a:pt x="554" y="277"/>
                    </a:lnTo>
                    <a:lnTo>
                      <a:pt x="435" y="395"/>
                    </a:lnTo>
                    <a:lnTo>
                      <a:pt x="277" y="474"/>
                    </a:lnTo>
                    <a:lnTo>
                      <a:pt x="159" y="435"/>
                    </a:lnTo>
                    <a:lnTo>
                      <a:pt x="80" y="474"/>
                    </a:lnTo>
                    <a:lnTo>
                      <a:pt x="1" y="514"/>
                    </a:lnTo>
                    <a:lnTo>
                      <a:pt x="40" y="593"/>
                    </a:lnTo>
                    <a:lnTo>
                      <a:pt x="80" y="672"/>
                    </a:lnTo>
                    <a:lnTo>
                      <a:pt x="238" y="672"/>
                    </a:lnTo>
                    <a:lnTo>
                      <a:pt x="396" y="632"/>
                    </a:lnTo>
                    <a:lnTo>
                      <a:pt x="554" y="553"/>
                    </a:lnTo>
                    <a:lnTo>
                      <a:pt x="672" y="474"/>
                    </a:lnTo>
                    <a:lnTo>
                      <a:pt x="712" y="356"/>
                    </a:lnTo>
                    <a:lnTo>
                      <a:pt x="751" y="237"/>
                    </a:lnTo>
                    <a:lnTo>
                      <a:pt x="791" y="119"/>
                    </a:lnTo>
                    <a:lnTo>
                      <a:pt x="751" y="40"/>
                    </a:lnTo>
                    <a:lnTo>
                      <a:pt x="6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a:off x="1182175" y="2440250"/>
                <a:ext cx="75075" cy="45450"/>
              </a:xfrm>
              <a:custGeom>
                <a:avLst/>
                <a:gdLst/>
                <a:ahLst/>
                <a:cxnLst/>
                <a:rect l="l" t="t" r="r" b="b"/>
                <a:pathLst>
                  <a:path w="3003" h="1818" extrusionOk="0">
                    <a:moveTo>
                      <a:pt x="198" y="1"/>
                    </a:moveTo>
                    <a:lnTo>
                      <a:pt x="1" y="1423"/>
                    </a:lnTo>
                    <a:lnTo>
                      <a:pt x="2766" y="1818"/>
                    </a:lnTo>
                    <a:lnTo>
                      <a:pt x="3003" y="396"/>
                    </a:lnTo>
                    <a:lnTo>
                      <a:pt x="1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1239450" y="2452100"/>
                <a:ext cx="7925" cy="28675"/>
              </a:xfrm>
              <a:custGeom>
                <a:avLst/>
                <a:gdLst/>
                <a:ahLst/>
                <a:cxnLst/>
                <a:rect l="l" t="t" r="r" b="b"/>
                <a:pathLst>
                  <a:path w="317" h="1147" extrusionOk="0">
                    <a:moveTo>
                      <a:pt x="238" y="1"/>
                    </a:moveTo>
                    <a:lnTo>
                      <a:pt x="159" y="40"/>
                    </a:lnTo>
                    <a:lnTo>
                      <a:pt x="119" y="119"/>
                    </a:lnTo>
                    <a:lnTo>
                      <a:pt x="1" y="1028"/>
                    </a:lnTo>
                    <a:lnTo>
                      <a:pt x="40" y="1107"/>
                    </a:lnTo>
                    <a:lnTo>
                      <a:pt x="119" y="1146"/>
                    </a:lnTo>
                    <a:lnTo>
                      <a:pt x="198" y="1107"/>
                    </a:lnTo>
                    <a:lnTo>
                      <a:pt x="238" y="1067"/>
                    </a:lnTo>
                    <a:lnTo>
                      <a:pt x="317" y="119"/>
                    </a:lnTo>
                    <a:lnTo>
                      <a:pt x="317" y="40"/>
                    </a:lnTo>
                    <a:lnTo>
                      <a:pt x="2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6" name="Google Shape;156;p5"/>
          <p:cNvSpPr/>
          <p:nvPr/>
        </p:nvSpPr>
        <p:spPr>
          <a:xfrm>
            <a:off x="4350575" y="4734150"/>
            <a:ext cx="117900" cy="117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7"/>
        <p:cNvGrpSpPr/>
        <p:nvPr/>
      </p:nvGrpSpPr>
      <p:grpSpPr>
        <a:xfrm>
          <a:off x="0" y="0"/>
          <a:ext cx="0" cy="0"/>
          <a:chOff x="0" y="0"/>
          <a:chExt cx="0" cy="0"/>
        </a:xfrm>
      </p:grpSpPr>
      <p:sp>
        <p:nvSpPr>
          <p:cNvPr id="158" name="Google Shape;158;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59" name="Google Shape;159;p6"/>
          <p:cNvSpPr/>
          <p:nvPr/>
        </p:nvSpPr>
        <p:spPr>
          <a:xfrm>
            <a:off x="5730027" y="-1126323"/>
            <a:ext cx="3896833" cy="2953381"/>
          </a:xfrm>
          <a:custGeom>
            <a:avLst/>
            <a:gdLst/>
            <a:ahLst/>
            <a:cxnLst/>
            <a:rect l="l" t="t" r="r" b="b"/>
            <a:pathLst>
              <a:path w="23820" h="18053" extrusionOk="0">
                <a:moveTo>
                  <a:pt x="23820" y="0"/>
                </a:moveTo>
                <a:lnTo>
                  <a:pt x="1" y="948"/>
                </a:lnTo>
                <a:lnTo>
                  <a:pt x="40" y="1383"/>
                </a:lnTo>
                <a:lnTo>
                  <a:pt x="119" y="1778"/>
                </a:lnTo>
                <a:lnTo>
                  <a:pt x="238" y="2133"/>
                </a:lnTo>
                <a:lnTo>
                  <a:pt x="396" y="2528"/>
                </a:lnTo>
                <a:lnTo>
                  <a:pt x="554" y="2884"/>
                </a:lnTo>
                <a:lnTo>
                  <a:pt x="751" y="3239"/>
                </a:lnTo>
                <a:lnTo>
                  <a:pt x="988" y="3555"/>
                </a:lnTo>
                <a:lnTo>
                  <a:pt x="1265" y="3871"/>
                </a:lnTo>
                <a:lnTo>
                  <a:pt x="1541" y="4187"/>
                </a:lnTo>
                <a:lnTo>
                  <a:pt x="1818" y="4424"/>
                </a:lnTo>
                <a:lnTo>
                  <a:pt x="2134" y="4701"/>
                </a:lnTo>
                <a:lnTo>
                  <a:pt x="2489" y="4898"/>
                </a:lnTo>
                <a:lnTo>
                  <a:pt x="2845" y="5096"/>
                </a:lnTo>
                <a:lnTo>
                  <a:pt x="3201" y="5254"/>
                </a:lnTo>
                <a:lnTo>
                  <a:pt x="3596" y="5412"/>
                </a:lnTo>
                <a:lnTo>
                  <a:pt x="3951" y="5491"/>
                </a:lnTo>
                <a:lnTo>
                  <a:pt x="4386" y="5570"/>
                </a:lnTo>
                <a:lnTo>
                  <a:pt x="4781" y="5609"/>
                </a:lnTo>
                <a:lnTo>
                  <a:pt x="5610" y="5570"/>
                </a:lnTo>
                <a:lnTo>
                  <a:pt x="6440" y="5530"/>
                </a:lnTo>
                <a:lnTo>
                  <a:pt x="7269" y="5412"/>
                </a:lnTo>
                <a:lnTo>
                  <a:pt x="8059" y="5293"/>
                </a:lnTo>
                <a:lnTo>
                  <a:pt x="8889" y="5214"/>
                </a:lnTo>
                <a:lnTo>
                  <a:pt x="9718" y="5214"/>
                </a:lnTo>
                <a:lnTo>
                  <a:pt x="10113" y="5254"/>
                </a:lnTo>
                <a:lnTo>
                  <a:pt x="10548" y="5293"/>
                </a:lnTo>
                <a:lnTo>
                  <a:pt x="10903" y="5412"/>
                </a:lnTo>
                <a:lnTo>
                  <a:pt x="11298" y="5530"/>
                </a:lnTo>
                <a:lnTo>
                  <a:pt x="11654" y="5649"/>
                </a:lnTo>
                <a:lnTo>
                  <a:pt x="11970" y="5807"/>
                </a:lnTo>
                <a:lnTo>
                  <a:pt x="12325" y="6004"/>
                </a:lnTo>
                <a:lnTo>
                  <a:pt x="12641" y="6241"/>
                </a:lnTo>
                <a:lnTo>
                  <a:pt x="13273" y="6715"/>
                </a:lnTo>
                <a:lnTo>
                  <a:pt x="13826" y="7229"/>
                </a:lnTo>
                <a:lnTo>
                  <a:pt x="14379" y="7861"/>
                </a:lnTo>
                <a:lnTo>
                  <a:pt x="14853" y="8493"/>
                </a:lnTo>
                <a:lnTo>
                  <a:pt x="15288" y="9125"/>
                </a:lnTo>
                <a:lnTo>
                  <a:pt x="15683" y="9796"/>
                </a:lnTo>
                <a:lnTo>
                  <a:pt x="16038" y="10507"/>
                </a:lnTo>
                <a:lnTo>
                  <a:pt x="16749" y="11890"/>
                </a:lnTo>
                <a:lnTo>
                  <a:pt x="17500" y="13312"/>
                </a:lnTo>
                <a:lnTo>
                  <a:pt x="17895" y="13983"/>
                </a:lnTo>
                <a:lnTo>
                  <a:pt x="18290" y="14655"/>
                </a:lnTo>
                <a:lnTo>
                  <a:pt x="18764" y="15287"/>
                </a:lnTo>
                <a:lnTo>
                  <a:pt x="19277" y="15879"/>
                </a:lnTo>
                <a:lnTo>
                  <a:pt x="19870" y="16432"/>
                </a:lnTo>
                <a:lnTo>
                  <a:pt x="20462" y="16946"/>
                </a:lnTo>
                <a:lnTo>
                  <a:pt x="21134" y="17341"/>
                </a:lnTo>
                <a:lnTo>
                  <a:pt x="21450" y="17539"/>
                </a:lnTo>
                <a:lnTo>
                  <a:pt x="21805" y="17697"/>
                </a:lnTo>
                <a:lnTo>
                  <a:pt x="22200" y="17815"/>
                </a:lnTo>
                <a:lnTo>
                  <a:pt x="22556" y="17934"/>
                </a:lnTo>
                <a:lnTo>
                  <a:pt x="22951" y="18013"/>
                </a:lnTo>
                <a:lnTo>
                  <a:pt x="23307" y="18052"/>
                </a:lnTo>
                <a:lnTo>
                  <a:pt x="23425" y="13509"/>
                </a:lnTo>
                <a:lnTo>
                  <a:pt x="23544" y="9006"/>
                </a:lnTo>
                <a:lnTo>
                  <a:pt x="23702" y="4543"/>
                </a:lnTo>
                <a:lnTo>
                  <a:pt x="238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flipH="1">
            <a:off x="-872187" y="4412331"/>
            <a:ext cx="2564472" cy="1081143"/>
          </a:xfrm>
          <a:custGeom>
            <a:avLst/>
            <a:gdLst/>
            <a:ahLst/>
            <a:cxnLst/>
            <a:rect l="l" t="t" r="r" b="b"/>
            <a:pathLst>
              <a:path w="28955" h="12207" extrusionOk="0">
                <a:moveTo>
                  <a:pt x="20620" y="1"/>
                </a:moveTo>
                <a:lnTo>
                  <a:pt x="19593" y="40"/>
                </a:lnTo>
                <a:lnTo>
                  <a:pt x="18606" y="119"/>
                </a:lnTo>
                <a:lnTo>
                  <a:pt x="17579" y="238"/>
                </a:lnTo>
                <a:lnTo>
                  <a:pt x="16591" y="396"/>
                </a:lnTo>
                <a:lnTo>
                  <a:pt x="15564" y="633"/>
                </a:lnTo>
                <a:lnTo>
                  <a:pt x="14577" y="870"/>
                </a:lnTo>
                <a:lnTo>
                  <a:pt x="13589" y="1146"/>
                </a:lnTo>
                <a:lnTo>
                  <a:pt x="12641" y="1462"/>
                </a:lnTo>
                <a:lnTo>
                  <a:pt x="11693" y="1818"/>
                </a:lnTo>
                <a:lnTo>
                  <a:pt x="10745" y="2213"/>
                </a:lnTo>
                <a:lnTo>
                  <a:pt x="9797" y="2687"/>
                </a:lnTo>
                <a:lnTo>
                  <a:pt x="8928" y="3161"/>
                </a:lnTo>
                <a:lnTo>
                  <a:pt x="8020" y="3674"/>
                </a:lnTo>
                <a:lnTo>
                  <a:pt x="7190" y="4227"/>
                </a:lnTo>
                <a:lnTo>
                  <a:pt x="6321" y="4780"/>
                </a:lnTo>
                <a:lnTo>
                  <a:pt x="5531" y="5412"/>
                </a:lnTo>
                <a:lnTo>
                  <a:pt x="4741" y="6044"/>
                </a:lnTo>
                <a:lnTo>
                  <a:pt x="3951" y="6716"/>
                </a:lnTo>
                <a:lnTo>
                  <a:pt x="3240" y="7427"/>
                </a:lnTo>
                <a:lnTo>
                  <a:pt x="2529" y="8177"/>
                </a:lnTo>
                <a:lnTo>
                  <a:pt x="1857" y="8928"/>
                </a:lnTo>
                <a:lnTo>
                  <a:pt x="1186" y="9718"/>
                </a:lnTo>
                <a:lnTo>
                  <a:pt x="593" y="10547"/>
                </a:lnTo>
                <a:lnTo>
                  <a:pt x="1" y="11377"/>
                </a:lnTo>
                <a:lnTo>
                  <a:pt x="28955" y="12206"/>
                </a:lnTo>
                <a:lnTo>
                  <a:pt x="28876" y="9441"/>
                </a:lnTo>
                <a:lnTo>
                  <a:pt x="28797" y="6676"/>
                </a:lnTo>
                <a:lnTo>
                  <a:pt x="28758" y="3911"/>
                </a:lnTo>
                <a:lnTo>
                  <a:pt x="28679" y="1146"/>
                </a:lnTo>
                <a:lnTo>
                  <a:pt x="27691" y="870"/>
                </a:lnTo>
                <a:lnTo>
                  <a:pt x="26703" y="633"/>
                </a:lnTo>
                <a:lnTo>
                  <a:pt x="25716" y="396"/>
                </a:lnTo>
                <a:lnTo>
                  <a:pt x="24689" y="238"/>
                </a:lnTo>
                <a:lnTo>
                  <a:pt x="23701" y="119"/>
                </a:lnTo>
                <a:lnTo>
                  <a:pt x="22674" y="40"/>
                </a:lnTo>
                <a:lnTo>
                  <a:pt x="216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a:off x="3044500" y="4701759"/>
            <a:ext cx="237900" cy="237900"/>
          </a:xfrm>
          <a:prstGeom prst="donut">
            <a:avLst>
              <a:gd name="adj" fmla="val 17943"/>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203600" y="827984"/>
            <a:ext cx="237900" cy="237900"/>
          </a:xfrm>
          <a:prstGeom prst="donut">
            <a:avLst>
              <a:gd name="adj" fmla="val 1794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a:off x="263600" y="2391350"/>
            <a:ext cx="117900" cy="117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2926600" y="193475"/>
            <a:ext cx="117900" cy="117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a:off x="8762500" y="2623925"/>
            <a:ext cx="117900" cy="11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6"/>
          <p:cNvGrpSpPr/>
          <p:nvPr/>
        </p:nvGrpSpPr>
        <p:grpSpPr>
          <a:xfrm>
            <a:off x="-506050" y="3107628"/>
            <a:ext cx="1033269" cy="1062029"/>
            <a:chOff x="2209800" y="2042816"/>
            <a:chExt cx="1033269" cy="1062029"/>
          </a:xfrm>
        </p:grpSpPr>
        <p:sp>
          <p:nvSpPr>
            <p:cNvPr id="167" name="Google Shape;167;p6"/>
            <p:cNvSpPr/>
            <p:nvPr/>
          </p:nvSpPr>
          <p:spPr>
            <a:xfrm>
              <a:off x="2209800" y="2042816"/>
              <a:ext cx="891395" cy="1062029"/>
            </a:xfrm>
            <a:custGeom>
              <a:avLst/>
              <a:gdLst/>
              <a:ahLst/>
              <a:cxnLst/>
              <a:rect l="l" t="t" r="r" b="b"/>
              <a:pathLst>
                <a:path w="22082" h="26309" extrusionOk="0">
                  <a:moveTo>
                    <a:pt x="9599" y="1"/>
                  </a:moveTo>
                  <a:lnTo>
                    <a:pt x="9243" y="80"/>
                  </a:lnTo>
                  <a:lnTo>
                    <a:pt x="8888" y="238"/>
                  </a:lnTo>
                  <a:lnTo>
                    <a:pt x="8532" y="435"/>
                  </a:lnTo>
                  <a:lnTo>
                    <a:pt x="8256" y="712"/>
                  </a:lnTo>
                  <a:lnTo>
                    <a:pt x="8058" y="633"/>
                  </a:lnTo>
                  <a:lnTo>
                    <a:pt x="7861" y="593"/>
                  </a:lnTo>
                  <a:lnTo>
                    <a:pt x="7663" y="554"/>
                  </a:lnTo>
                  <a:lnTo>
                    <a:pt x="7466" y="593"/>
                  </a:lnTo>
                  <a:lnTo>
                    <a:pt x="7308" y="672"/>
                  </a:lnTo>
                  <a:lnTo>
                    <a:pt x="7110" y="751"/>
                  </a:lnTo>
                  <a:lnTo>
                    <a:pt x="6952" y="909"/>
                  </a:lnTo>
                  <a:lnTo>
                    <a:pt x="6834" y="1067"/>
                  </a:lnTo>
                  <a:lnTo>
                    <a:pt x="6755" y="1226"/>
                  </a:lnTo>
                  <a:lnTo>
                    <a:pt x="79" y="19159"/>
                  </a:lnTo>
                  <a:lnTo>
                    <a:pt x="0" y="19396"/>
                  </a:lnTo>
                  <a:lnTo>
                    <a:pt x="0" y="19593"/>
                  </a:lnTo>
                  <a:lnTo>
                    <a:pt x="40" y="19791"/>
                  </a:lnTo>
                  <a:lnTo>
                    <a:pt x="119" y="19988"/>
                  </a:lnTo>
                  <a:lnTo>
                    <a:pt x="79" y="20186"/>
                  </a:lnTo>
                  <a:lnTo>
                    <a:pt x="79" y="20344"/>
                  </a:lnTo>
                  <a:lnTo>
                    <a:pt x="119" y="20541"/>
                  </a:lnTo>
                  <a:lnTo>
                    <a:pt x="198" y="20699"/>
                  </a:lnTo>
                  <a:lnTo>
                    <a:pt x="316" y="20936"/>
                  </a:lnTo>
                  <a:lnTo>
                    <a:pt x="474" y="21094"/>
                  </a:lnTo>
                  <a:lnTo>
                    <a:pt x="672" y="21252"/>
                  </a:lnTo>
                  <a:lnTo>
                    <a:pt x="909" y="21371"/>
                  </a:lnTo>
                  <a:lnTo>
                    <a:pt x="13904" y="26230"/>
                  </a:lnTo>
                  <a:lnTo>
                    <a:pt x="14141" y="26269"/>
                  </a:lnTo>
                  <a:lnTo>
                    <a:pt x="14339" y="26309"/>
                  </a:lnTo>
                  <a:lnTo>
                    <a:pt x="14615" y="26269"/>
                  </a:lnTo>
                  <a:lnTo>
                    <a:pt x="14852" y="26190"/>
                  </a:lnTo>
                  <a:lnTo>
                    <a:pt x="15089" y="26072"/>
                  </a:lnTo>
                  <a:lnTo>
                    <a:pt x="15247" y="25914"/>
                  </a:lnTo>
                  <a:lnTo>
                    <a:pt x="15405" y="25716"/>
                  </a:lnTo>
                  <a:lnTo>
                    <a:pt x="15524" y="25479"/>
                  </a:lnTo>
                  <a:lnTo>
                    <a:pt x="22042" y="8059"/>
                  </a:lnTo>
                  <a:lnTo>
                    <a:pt x="22081" y="7822"/>
                  </a:lnTo>
                  <a:lnTo>
                    <a:pt x="22081" y="7585"/>
                  </a:lnTo>
                  <a:lnTo>
                    <a:pt x="22081" y="7309"/>
                  </a:lnTo>
                  <a:lnTo>
                    <a:pt x="22002" y="7111"/>
                  </a:lnTo>
                  <a:lnTo>
                    <a:pt x="21844" y="6874"/>
                  </a:lnTo>
                  <a:lnTo>
                    <a:pt x="21923" y="6677"/>
                  </a:lnTo>
                  <a:lnTo>
                    <a:pt x="21923" y="6479"/>
                  </a:lnTo>
                  <a:lnTo>
                    <a:pt x="21884" y="6282"/>
                  </a:lnTo>
                  <a:lnTo>
                    <a:pt x="21805" y="6084"/>
                  </a:lnTo>
                  <a:lnTo>
                    <a:pt x="21726" y="5926"/>
                  </a:lnTo>
                  <a:lnTo>
                    <a:pt x="21607" y="5768"/>
                  </a:lnTo>
                  <a:lnTo>
                    <a:pt x="21449" y="5650"/>
                  </a:lnTo>
                  <a:lnTo>
                    <a:pt x="21252" y="5531"/>
                  </a:lnTo>
                  <a:lnTo>
                    <a:pt x="21094" y="5492"/>
                  </a:lnTo>
                  <a:lnTo>
                    <a:pt x="21054" y="5215"/>
                  </a:lnTo>
                  <a:lnTo>
                    <a:pt x="20975" y="4939"/>
                  </a:lnTo>
                  <a:lnTo>
                    <a:pt x="20896" y="4662"/>
                  </a:lnTo>
                  <a:lnTo>
                    <a:pt x="20738" y="4386"/>
                  </a:lnTo>
                  <a:lnTo>
                    <a:pt x="20580" y="4149"/>
                  </a:lnTo>
                  <a:lnTo>
                    <a:pt x="20383" y="3951"/>
                  </a:lnTo>
                  <a:lnTo>
                    <a:pt x="20185" y="3754"/>
                  </a:lnTo>
                  <a:lnTo>
                    <a:pt x="19948" y="3596"/>
                  </a:lnTo>
                  <a:lnTo>
                    <a:pt x="19671" y="3477"/>
                  </a:lnTo>
                  <a:lnTo>
                    <a:pt x="19395" y="3359"/>
                  </a:lnTo>
                  <a:lnTo>
                    <a:pt x="19118" y="3319"/>
                  </a:lnTo>
                  <a:lnTo>
                    <a:pt x="18802" y="3280"/>
                  </a:lnTo>
                  <a:lnTo>
                    <a:pt x="18447" y="3043"/>
                  </a:lnTo>
                  <a:lnTo>
                    <a:pt x="18210" y="2924"/>
                  </a:lnTo>
                  <a:lnTo>
                    <a:pt x="17933" y="2806"/>
                  </a:lnTo>
                  <a:lnTo>
                    <a:pt x="17617" y="2766"/>
                  </a:lnTo>
                  <a:lnTo>
                    <a:pt x="17341" y="2727"/>
                  </a:lnTo>
                  <a:lnTo>
                    <a:pt x="16985" y="2490"/>
                  </a:lnTo>
                  <a:lnTo>
                    <a:pt x="16709" y="2371"/>
                  </a:lnTo>
                  <a:lnTo>
                    <a:pt x="16432" y="2253"/>
                  </a:lnTo>
                  <a:lnTo>
                    <a:pt x="16156" y="2213"/>
                  </a:lnTo>
                  <a:lnTo>
                    <a:pt x="15840" y="2174"/>
                  </a:lnTo>
                  <a:lnTo>
                    <a:pt x="15524" y="1937"/>
                  </a:lnTo>
                  <a:lnTo>
                    <a:pt x="15247" y="1818"/>
                  </a:lnTo>
                  <a:lnTo>
                    <a:pt x="14971" y="1700"/>
                  </a:lnTo>
                  <a:lnTo>
                    <a:pt x="14694" y="1660"/>
                  </a:lnTo>
                  <a:lnTo>
                    <a:pt x="14378" y="1621"/>
                  </a:lnTo>
                  <a:lnTo>
                    <a:pt x="14023" y="1384"/>
                  </a:lnTo>
                  <a:lnTo>
                    <a:pt x="13786" y="1265"/>
                  </a:lnTo>
                  <a:lnTo>
                    <a:pt x="13470" y="1147"/>
                  </a:lnTo>
                  <a:lnTo>
                    <a:pt x="13193" y="1107"/>
                  </a:lnTo>
                  <a:lnTo>
                    <a:pt x="12917" y="1107"/>
                  </a:lnTo>
                  <a:lnTo>
                    <a:pt x="12561" y="830"/>
                  </a:lnTo>
                  <a:lnTo>
                    <a:pt x="12285" y="712"/>
                  </a:lnTo>
                  <a:lnTo>
                    <a:pt x="12008" y="633"/>
                  </a:lnTo>
                  <a:lnTo>
                    <a:pt x="11732" y="554"/>
                  </a:lnTo>
                  <a:lnTo>
                    <a:pt x="11416" y="554"/>
                  </a:lnTo>
                  <a:lnTo>
                    <a:pt x="11060" y="277"/>
                  </a:lnTo>
                  <a:lnTo>
                    <a:pt x="10744" y="119"/>
                  </a:lnTo>
                  <a:lnTo>
                    <a:pt x="10349" y="40"/>
                  </a:lnTo>
                  <a:lnTo>
                    <a:pt x="9994" y="1"/>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168;p6"/>
            <p:cNvGrpSpPr/>
            <p:nvPr/>
          </p:nvGrpSpPr>
          <p:grpSpPr>
            <a:xfrm>
              <a:off x="2251268" y="2084341"/>
              <a:ext cx="808480" cy="979114"/>
              <a:chOff x="263800" y="1523825"/>
              <a:chExt cx="500700" cy="606375"/>
            </a:xfrm>
          </p:grpSpPr>
          <p:sp>
            <p:nvSpPr>
              <p:cNvPr id="169" name="Google Shape;169;p6"/>
              <p:cNvSpPr/>
              <p:nvPr/>
            </p:nvSpPr>
            <p:spPr>
              <a:xfrm>
                <a:off x="265775" y="1561375"/>
                <a:ext cx="498725" cy="568825"/>
              </a:xfrm>
              <a:custGeom>
                <a:avLst/>
                <a:gdLst/>
                <a:ahLst/>
                <a:cxnLst/>
                <a:rect l="l" t="t" r="r" b="b"/>
                <a:pathLst>
                  <a:path w="19949" h="22753" extrusionOk="0">
                    <a:moveTo>
                      <a:pt x="6715" y="0"/>
                    </a:moveTo>
                    <a:lnTo>
                      <a:pt x="6636" y="40"/>
                    </a:lnTo>
                    <a:lnTo>
                      <a:pt x="6557" y="79"/>
                    </a:lnTo>
                    <a:lnTo>
                      <a:pt x="6518" y="158"/>
                    </a:lnTo>
                    <a:lnTo>
                      <a:pt x="0" y="17578"/>
                    </a:lnTo>
                    <a:lnTo>
                      <a:pt x="0" y="17696"/>
                    </a:lnTo>
                    <a:lnTo>
                      <a:pt x="40" y="17775"/>
                    </a:lnTo>
                    <a:lnTo>
                      <a:pt x="79" y="17815"/>
                    </a:lnTo>
                    <a:lnTo>
                      <a:pt x="158" y="17894"/>
                    </a:lnTo>
                    <a:lnTo>
                      <a:pt x="13154" y="22713"/>
                    </a:lnTo>
                    <a:lnTo>
                      <a:pt x="13233" y="22753"/>
                    </a:lnTo>
                    <a:lnTo>
                      <a:pt x="13351" y="22713"/>
                    </a:lnTo>
                    <a:lnTo>
                      <a:pt x="13391" y="22674"/>
                    </a:lnTo>
                    <a:lnTo>
                      <a:pt x="13430" y="22595"/>
                    </a:lnTo>
                    <a:lnTo>
                      <a:pt x="19948" y="5175"/>
                    </a:lnTo>
                    <a:lnTo>
                      <a:pt x="19948" y="5056"/>
                    </a:lnTo>
                    <a:lnTo>
                      <a:pt x="19948" y="4977"/>
                    </a:lnTo>
                    <a:lnTo>
                      <a:pt x="19909" y="4938"/>
                    </a:lnTo>
                    <a:lnTo>
                      <a:pt x="19830" y="4859"/>
                    </a:lnTo>
                    <a:lnTo>
                      <a:pt x="6794" y="40"/>
                    </a:lnTo>
                    <a:lnTo>
                      <a:pt x="67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a:off x="263800" y="1537675"/>
                <a:ext cx="496750" cy="571800"/>
              </a:xfrm>
              <a:custGeom>
                <a:avLst/>
                <a:gdLst/>
                <a:ahLst/>
                <a:cxnLst/>
                <a:rect l="l" t="t" r="r" b="b"/>
                <a:pathLst>
                  <a:path w="19870" h="22872" extrusionOk="0">
                    <a:moveTo>
                      <a:pt x="6676" y="0"/>
                    </a:moveTo>
                    <a:lnTo>
                      <a:pt x="0" y="17973"/>
                    </a:lnTo>
                    <a:lnTo>
                      <a:pt x="13154" y="22871"/>
                    </a:lnTo>
                    <a:lnTo>
                      <a:pt x="19869" y="4938"/>
                    </a:lnTo>
                    <a:lnTo>
                      <a:pt x="66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a:off x="443525" y="1611725"/>
                <a:ext cx="220225" cy="84950"/>
              </a:xfrm>
              <a:custGeom>
                <a:avLst/>
                <a:gdLst/>
                <a:ahLst/>
                <a:cxnLst/>
                <a:rect l="l" t="t" r="r" b="b"/>
                <a:pathLst>
                  <a:path w="8809" h="3398" extrusionOk="0">
                    <a:moveTo>
                      <a:pt x="79" y="1"/>
                    </a:moveTo>
                    <a:lnTo>
                      <a:pt x="0" y="80"/>
                    </a:lnTo>
                    <a:lnTo>
                      <a:pt x="0" y="159"/>
                    </a:lnTo>
                    <a:lnTo>
                      <a:pt x="79" y="198"/>
                    </a:lnTo>
                    <a:lnTo>
                      <a:pt x="8651" y="3398"/>
                    </a:lnTo>
                    <a:lnTo>
                      <a:pt x="8769" y="3398"/>
                    </a:lnTo>
                    <a:lnTo>
                      <a:pt x="8809" y="3358"/>
                    </a:lnTo>
                    <a:lnTo>
                      <a:pt x="8809" y="3279"/>
                    </a:lnTo>
                    <a:lnTo>
                      <a:pt x="8730" y="3200"/>
                    </a:ln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a:off x="428700" y="1653200"/>
                <a:ext cx="219250" cy="84950"/>
              </a:xfrm>
              <a:custGeom>
                <a:avLst/>
                <a:gdLst/>
                <a:ahLst/>
                <a:cxnLst/>
                <a:rect l="l" t="t" r="r" b="b"/>
                <a:pathLst>
                  <a:path w="8770" h="3398" extrusionOk="0">
                    <a:moveTo>
                      <a:pt x="40" y="1"/>
                    </a:moveTo>
                    <a:lnTo>
                      <a:pt x="1" y="40"/>
                    </a:lnTo>
                    <a:lnTo>
                      <a:pt x="1" y="119"/>
                    </a:lnTo>
                    <a:lnTo>
                      <a:pt x="80" y="198"/>
                    </a:lnTo>
                    <a:lnTo>
                      <a:pt x="8651" y="3398"/>
                    </a:lnTo>
                    <a:lnTo>
                      <a:pt x="8691" y="3398"/>
                    </a:lnTo>
                    <a:lnTo>
                      <a:pt x="8730" y="3358"/>
                    </a:lnTo>
                    <a:lnTo>
                      <a:pt x="8770" y="3319"/>
                    </a:lnTo>
                    <a:lnTo>
                      <a:pt x="8770" y="3240"/>
                    </a:lnTo>
                    <a:lnTo>
                      <a:pt x="8730" y="320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412900" y="1693700"/>
                <a:ext cx="220250" cy="84950"/>
              </a:xfrm>
              <a:custGeom>
                <a:avLst/>
                <a:gdLst/>
                <a:ahLst/>
                <a:cxnLst/>
                <a:rect l="l" t="t" r="r" b="b"/>
                <a:pathLst>
                  <a:path w="8810" h="3398" extrusionOk="0">
                    <a:moveTo>
                      <a:pt x="80" y="0"/>
                    </a:moveTo>
                    <a:lnTo>
                      <a:pt x="1" y="79"/>
                    </a:lnTo>
                    <a:lnTo>
                      <a:pt x="40" y="158"/>
                    </a:lnTo>
                    <a:lnTo>
                      <a:pt x="80" y="198"/>
                    </a:lnTo>
                    <a:lnTo>
                      <a:pt x="8651" y="3397"/>
                    </a:lnTo>
                    <a:lnTo>
                      <a:pt x="8770" y="3397"/>
                    </a:lnTo>
                    <a:lnTo>
                      <a:pt x="8809" y="3358"/>
                    </a:lnTo>
                    <a:lnTo>
                      <a:pt x="8809" y="3279"/>
                    </a:lnTo>
                    <a:lnTo>
                      <a:pt x="8730" y="3200"/>
                    </a:lnTo>
                    <a:lnTo>
                      <a:pt x="1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6"/>
              <p:cNvSpPr/>
              <p:nvPr/>
            </p:nvSpPr>
            <p:spPr>
              <a:xfrm>
                <a:off x="398100" y="1735175"/>
                <a:ext cx="219250" cy="84950"/>
              </a:xfrm>
              <a:custGeom>
                <a:avLst/>
                <a:gdLst/>
                <a:ahLst/>
                <a:cxnLst/>
                <a:rect l="l" t="t" r="r" b="b"/>
                <a:pathLst>
                  <a:path w="8770" h="3398" extrusionOk="0">
                    <a:moveTo>
                      <a:pt x="40" y="0"/>
                    </a:moveTo>
                    <a:lnTo>
                      <a:pt x="0" y="40"/>
                    </a:lnTo>
                    <a:lnTo>
                      <a:pt x="0" y="119"/>
                    </a:lnTo>
                    <a:lnTo>
                      <a:pt x="79" y="198"/>
                    </a:lnTo>
                    <a:lnTo>
                      <a:pt x="8651" y="3397"/>
                    </a:lnTo>
                    <a:lnTo>
                      <a:pt x="8690" y="3397"/>
                    </a:lnTo>
                    <a:lnTo>
                      <a:pt x="8730" y="3358"/>
                    </a:lnTo>
                    <a:lnTo>
                      <a:pt x="8769" y="3318"/>
                    </a:lnTo>
                    <a:lnTo>
                      <a:pt x="8769" y="3239"/>
                    </a:lnTo>
                    <a:lnTo>
                      <a:pt x="8730" y="320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a:off x="382300" y="1775650"/>
                <a:ext cx="220225" cy="84950"/>
              </a:xfrm>
              <a:custGeom>
                <a:avLst/>
                <a:gdLst/>
                <a:ahLst/>
                <a:cxnLst/>
                <a:rect l="l" t="t" r="r" b="b"/>
                <a:pathLst>
                  <a:path w="8809" h="3398" extrusionOk="0">
                    <a:moveTo>
                      <a:pt x="79" y="1"/>
                    </a:moveTo>
                    <a:lnTo>
                      <a:pt x="0" y="80"/>
                    </a:lnTo>
                    <a:lnTo>
                      <a:pt x="40" y="159"/>
                    </a:lnTo>
                    <a:lnTo>
                      <a:pt x="79" y="198"/>
                    </a:lnTo>
                    <a:lnTo>
                      <a:pt x="8651" y="3398"/>
                    </a:lnTo>
                    <a:lnTo>
                      <a:pt x="8769" y="3398"/>
                    </a:lnTo>
                    <a:lnTo>
                      <a:pt x="8809" y="3358"/>
                    </a:lnTo>
                    <a:lnTo>
                      <a:pt x="8809" y="3279"/>
                    </a:lnTo>
                    <a:lnTo>
                      <a:pt x="8730" y="3200"/>
                    </a:ln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a:off x="367475" y="1817125"/>
                <a:ext cx="219250" cy="84950"/>
              </a:xfrm>
              <a:custGeom>
                <a:avLst/>
                <a:gdLst/>
                <a:ahLst/>
                <a:cxnLst/>
                <a:rect l="l" t="t" r="r" b="b"/>
                <a:pathLst>
                  <a:path w="8770" h="3398" extrusionOk="0">
                    <a:moveTo>
                      <a:pt x="40" y="1"/>
                    </a:moveTo>
                    <a:lnTo>
                      <a:pt x="1" y="40"/>
                    </a:lnTo>
                    <a:lnTo>
                      <a:pt x="1" y="119"/>
                    </a:lnTo>
                    <a:lnTo>
                      <a:pt x="80" y="198"/>
                    </a:lnTo>
                    <a:lnTo>
                      <a:pt x="8651" y="3398"/>
                    </a:lnTo>
                    <a:lnTo>
                      <a:pt x="8691" y="3398"/>
                    </a:lnTo>
                    <a:lnTo>
                      <a:pt x="8730" y="3358"/>
                    </a:lnTo>
                    <a:lnTo>
                      <a:pt x="8770" y="3319"/>
                    </a:lnTo>
                    <a:lnTo>
                      <a:pt x="8770" y="3240"/>
                    </a:lnTo>
                    <a:lnTo>
                      <a:pt x="8730" y="320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a:off x="352675" y="1857625"/>
                <a:ext cx="219250" cy="84950"/>
              </a:xfrm>
              <a:custGeom>
                <a:avLst/>
                <a:gdLst/>
                <a:ahLst/>
                <a:cxnLst/>
                <a:rect l="l" t="t" r="r" b="b"/>
                <a:pathLst>
                  <a:path w="8770" h="3398" extrusionOk="0">
                    <a:moveTo>
                      <a:pt x="40" y="0"/>
                    </a:moveTo>
                    <a:lnTo>
                      <a:pt x="0" y="79"/>
                    </a:lnTo>
                    <a:lnTo>
                      <a:pt x="0" y="158"/>
                    </a:lnTo>
                    <a:lnTo>
                      <a:pt x="40" y="198"/>
                    </a:lnTo>
                    <a:lnTo>
                      <a:pt x="8611" y="3397"/>
                    </a:lnTo>
                    <a:lnTo>
                      <a:pt x="8730" y="3397"/>
                    </a:lnTo>
                    <a:lnTo>
                      <a:pt x="8769" y="3358"/>
                    </a:lnTo>
                    <a:lnTo>
                      <a:pt x="8769" y="3279"/>
                    </a:lnTo>
                    <a:lnTo>
                      <a:pt x="8690" y="320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a:off x="336875" y="1899100"/>
                <a:ext cx="219250" cy="84950"/>
              </a:xfrm>
              <a:custGeom>
                <a:avLst/>
                <a:gdLst/>
                <a:ahLst/>
                <a:cxnLst/>
                <a:rect l="l" t="t" r="r" b="b"/>
                <a:pathLst>
                  <a:path w="8770" h="3398" extrusionOk="0">
                    <a:moveTo>
                      <a:pt x="40" y="0"/>
                    </a:moveTo>
                    <a:lnTo>
                      <a:pt x="0" y="40"/>
                    </a:lnTo>
                    <a:lnTo>
                      <a:pt x="0" y="119"/>
                    </a:lnTo>
                    <a:lnTo>
                      <a:pt x="79" y="198"/>
                    </a:lnTo>
                    <a:lnTo>
                      <a:pt x="8651" y="3397"/>
                    </a:lnTo>
                    <a:lnTo>
                      <a:pt x="8730" y="3397"/>
                    </a:lnTo>
                    <a:lnTo>
                      <a:pt x="8769" y="3318"/>
                    </a:lnTo>
                    <a:lnTo>
                      <a:pt x="8769" y="3239"/>
                    </a:lnTo>
                    <a:lnTo>
                      <a:pt x="8730" y="320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a:off x="322050" y="1939575"/>
                <a:ext cx="219250" cy="85950"/>
              </a:xfrm>
              <a:custGeom>
                <a:avLst/>
                <a:gdLst/>
                <a:ahLst/>
                <a:cxnLst/>
                <a:rect l="l" t="t" r="r" b="b"/>
                <a:pathLst>
                  <a:path w="8770" h="3438" extrusionOk="0">
                    <a:moveTo>
                      <a:pt x="40" y="1"/>
                    </a:moveTo>
                    <a:lnTo>
                      <a:pt x="1" y="80"/>
                    </a:lnTo>
                    <a:lnTo>
                      <a:pt x="1" y="159"/>
                    </a:lnTo>
                    <a:lnTo>
                      <a:pt x="40" y="198"/>
                    </a:lnTo>
                    <a:lnTo>
                      <a:pt x="8612" y="3398"/>
                    </a:lnTo>
                    <a:lnTo>
                      <a:pt x="8651" y="3437"/>
                    </a:lnTo>
                    <a:lnTo>
                      <a:pt x="8730" y="3398"/>
                    </a:lnTo>
                    <a:lnTo>
                      <a:pt x="8770" y="3358"/>
                    </a:lnTo>
                    <a:lnTo>
                      <a:pt x="8770" y="3279"/>
                    </a:lnTo>
                    <a:lnTo>
                      <a:pt x="8691" y="320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a:off x="455375" y="1523825"/>
                <a:ext cx="62225" cy="50400"/>
              </a:xfrm>
              <a:custGeom>
                <a:avLst/>
                <a:gdLst/>
                <a:ahLst/>
                <a:cxnLst/>
                <a:rect l="l" t="t" r="r" b="b"/>
                <a:pathLst>
                  <a:path w="2489" h="2016" extrusionOk="0">
                    <a:moveTo>
                      <a:pt x="1027" y="1"/>
                    </a:moveTo>
                    <a:lnTo>
                      <a:pt x="830" y="40"/>
                    </a:lnTo>
                    <a:lnTo>
                      <a:pt x="632" y="120"/>
                    </a:lnTo>
                    <a:lnTo>
                      <a:pt x="474" y="238"/>
                    </a:lnTo>
                    <a:lnTo>
                      <a:pt x="316" y="396"/>
                    </a:lnTo>
                    <a:lnTo>
                      <a:pt x="158" y="554"/>
                    </a:lnTo>
                    <a:lnTo>
                      <a:pt x="79" y="752"/>
                    </a:lnTo>
                    <a:lnTo>
                      <a:pt x="0" y="949"/>
                    </a:lnTo>
                    <a:lnTo>
                      <a:pt x="0" y="1186"/>
                    </a:lnTo>
                    <a:lnTo>
                      <a:pt x="0" y="1384"/>
                    </a:lnTo>
                    <a:lnTo>
                      <a:pt x="40" y="1621"/>
                    </a:lnTo>
                    <a:lnTo>
                      <a:pt x="119" y="1818"/>
                    </a:lnTo>
                    <a:lnTo>
                      <a:pt x="237" y="1976"/>
                    </a:lnTo>
                    <a:lnTo>
                      <a:pt x="316" y="2016"/>
                    </a:lnTo>
                    <a:lnTo>
                      <a:pt x="356" y="2016"/>
                    </a:lnTo>
                    <a:lnTo>
                      <a:pt x="395" y="1937"/>
                    </a:lnTo>
                    <a:lnTo>
                      <a:pt x="395" y="1858"/>
                    </a:lnTo>
                    <a:lnTo>
                      <a:pt x="316" y="1700"/>
                    </a:lnTo>
                    <a:lnTo>
                      <a:pt x="237" y="1542"/>
                    </a:lnTo>
                    <a:lnTo>
                      <a:pt x="198" y="1384"/>
                    </a:lnTo>
                    <a:lnTo>
                      <a:pt x="198" y="1186"/>
                    </a:lnTo>
                    <a:lnTo>
                      <a:pt x="237" y="1028"/>
                    </a:lnTo>
                    <a:lnTo>
                      <a:pt x="277" y="831"/>
                    </a:lnTo>
                    <a:lnTo>
                      <a:pt x="356" y="673"/>
                    </a:lnTo>
                    <a:lnTo>
                      <a:pt x="474" y="554"/>
                    </a:lnTo>
                    <a:lnTo>
                      <a:pt x="593" y="436"/>
                    </a:lnTo>
                    <a:lnTo>
                      <a:pt x="751" y="317"/>
                    </a:lnTo>
                    <a:lnTo>
                      <a:pt x="909" y="238"/>
                    </a:lnTo>
                    <a:lnTo>
                      <a:pt x="1067" y="199"/>
                    </a:lnTo>
                    <a:lnTo>
                      <a:pt x="1422" y="199"/>
                    </a:lnTo>
                    <a:lnTo>
                      <a:pt x="1620" y="238"/>
                    </a:lnTo>
                    <a:lnTo>
                      <a:pt x="1778" y="317"/>
                    </a:lnTo>
                    <a:lnTo>
                      <a:pt x="1896" y="436"/>
                    </a:lnTo>
                    <a:lnTo>
                      <a:pt x="2054" y="554"/>
                    </a:lnTo>
                    <a:lnTo>
                      <a:pt x="2133" y="712"/>
                    </a:lnTo>
                    <a:lnTo>
                      <a:pt x="2212" y="870"/>
                    </a:lnTo>
                    <a:lnTo>
                      <a:pt x="2252" y="1028"/>
                    </a:lnTo>
                    <a:lnTo>
                      <a:pt x="2291" y="1226"/>
                    </a:lnTo>
                    <a:lnTo>
                      <a:pt x="2291" y="1384"/>
                    </a:lnTo>
                    <a:lnTo>
                      <a:pt x="2252" y="1581"/>
                    </a:lnTo>
                    <a:lnTo>
                      <a:pt x="2252" y="1660"/>
                    </a:lnTo>
                    <a:lnTo>
                      <a:pt x="2291" y="1700"/>
                    </a:lnTo>
                    <a:lnTo>
                      <a:pt x="2370" y="1700"/>
                    </a:lnTo>
                    <a:lnTo>
                      <a:pt x="2449" y="1660"/>
                    </a:lnTo>
                    <a:lnTo>
                      <a:pt x="2489" y="1423"/>
                    </a:lnTo>
                    <a:lnTo>
                      <a:pt x="2489" y="1226"/>
                    </a:lnTo>
                    <a:lnTo>
                      <a:pt x="2489" y="989"/>
                    </a:lnTo>
                    <a:lnTo>
                      <a:pt x="2410" y="791"/>
                    </a:lnTo>
                    <a:lnTo>
                      <a:pt x="2331" y="594"/>
                    </a:lnTo>
                    <a:lnTo>
                      <a:pt x="2212" y="436"/>
                    </a:lnTo>
                    <a:lnTo>
                      <a:pt x="2054" y="278"/>
                    </a:lnTo>
                    <a:lnTo>
                      <a:pt x="1857" y="159"/>
                    </a:lnTo>
                    <a:lnTo>
                      <a:pt x="1659" y="40"/>
                    </a:lnTo>
                    <a:lnTo>
                      <a:pt x="14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a:off x="491900" y="1537675"/>
                <a:ext cx="63225" cy="50375"/>
              </a:xfrm>
              <a:custGeom>
                <a:avLst/>
                <a:gdLst/>
                <a:ahLst/>
                <a:cxnLst/>
                <a:rect l="l" t="t" r="r" b="b"/>
                <a:pathLst>
                  <a:path w="2529" h="2015" extrusionOk="0">
                    <a:moveTo>
                      <a:pt x="1067" y="0"/>
                    </a:moveTo>
                    <a:lnTo>
                      <a:pt x="870" y="40"/>
                    </a:lnTo>
                    <a:lnTo>
                      <a:pt x="672" y="119"/>
                    </a:lnTo>
                    <a:lnTo>
                      <a:pt x="475" y="237"/>
                    </a:lnTo>
                    <a:lnTo>
                      <a:pt x="317" y="395"/>
                    </a:lnTo>
                    <a:lnTo>
                      <a:pt x="198" y="553"/>
                    </a:lnTo>
                    <a:lnTo>
                      <a:pt x="80" y="751"/>
                    </a:lnTo>
                    <a:lnTo>
                      <a:pt x="40" y="948"/>
                    </a:lnTo>
                    <a:lnTo>
                      <a:pt x="1" y="1185"/>
                    </a:lnTo>
                    <a:lnTo>
                      <a:pt x="1" y="1383"/>
                    </a:lnTo>
                    <a:lnTo>
                      <a:pt x="40" y="1620"/>
                    </a:lnTo>
                    <a:lnTo>
                      <a:pt x="119" y="1817"/>
                    </a:lnTo>
                    <a:lnTo>
                      <a:pt x="238" y="1975"/>
                    </a:lnTo>
                    <a:lnTo>
                      <a:pt x="317" y="2015"/>
                    </a:lnTo>
                    <a:lnTo>
                      <a:pt x="396" y="2015"/>
                    </a:lnTo>
                    <a:lnTo>
                      <a:pt x="435" y="1936"/>
                    </a:lnTo>
                    <a:lnTo>
                      <a:pt x="396" y="1857"/>
                    </a:lnTo>
                    <a:lnTo>
                      <a:pt x="317" y="1699"/>
                    </a:lnTo>
                    <a:lnTo>
                      <a:pt x="238" y="1541"/>
                    </a:lnTo>
                    <a:lnTo>
                      <a:pt x="238" y="1383"/>
                    </a:lnTo>
                    <a:lnTo>
                      <a:pt x="198" y="1185"/>
                    </a:lnTo>
                    <a:lnTo>
                      <a:pt x="238" y="1027"/>
                    </a:lnTo>
                    <a:lnTo>
                      <a:pt x="277" y="830"/>
                    </a:lnTo>
                    <a:lnTo>
                      <a:pt x="356" y="672"/>
                    </a:lnTo>
                    <a:lnTo>
                      <a:pt x="475" y="553"/>
                    </a:lnTo>
                    <a:lnTo>
                      <a:pt x="593" y="395"/>
                    </a:lnTo>
                    <a:lnTo>
                      <a:pt x="751" y="316"/>
                    </a:lnTo>
                    <a:lnTo>
                      <a:pt x="909" y="237"/>
                    </a:lnTo>
                    <a:lnTo>
                      <a:pt x="1107" y="198"/>
                    </a:lnTo>
                    <a:lnTo>
                      <a:pt x="1462" y="198"/>
                    </a:lnTo>
                    <a:lnTo>
                      <a:pt x="1620" y="237"/>
                    </a:lnTo>
                    <a:lnTo>
                      <a:pt x="1778" y="316"/>
                    </a:lnTo>
                    <a:lnTo>
                      <a:pt x="1936" y="435"/>
                    </a:lnTo>
                    <a:lnTo>
                      <a:pt x="2055" y="553"/>
                    </a:lnTo>
                    <a:lnTo>
                      <a:pt x="2173" y="711"/>
                    </a:lnTo>
                    <a:lnTo>
                      <a:pt x="2213" y="869"/>
                    </a:lnTo>
                    <a:lnTo>
                      <a:pt x="2292" y="1027"/>
                    </a:lnTo>
                    <a:lnTo>
                      <a:pt x="2292" y="1225"/>
                    </a:lnTo>
                    <a:lnTo>
                      <a:pt x="2292" y="1383"/>
                    </a:lnTo>
                    <a:lnTo>
                      <a:pt x="2252" y="1580"/>
                    </a:lnTo>
                    <a:lnTo>
                      <a:pt x="2252" y="1659"/>
                    </a:lnTo>
                    <a:lnTo>
                      <a:pt x="2331" y="1699"/>
                    </a:lnTo>
                    <a:lnTo>
                      <a:pt x="2410" y="1699"/>
                    </a:lnTo>
                    <a:lnTo>
                      <a:pt x="2450" y="1620"/>
                    </a:lnTo>
                    <a:lnTo>
                      <a:pt x="2489" y="1422"/>
                    </a:lnTo>
                    <a:lnTo>
                      <a:pt x="2529" y="1225"/>
                    </a:lnTo>
                    <a:lnTo>
                      <a:pt x="2489" y="988"/>
                    </a:lnTo>
                    <a:lnTo>
                      <a:pt x="2410" y="790"/>
                    </a:lnTo>
                    <a:lnTo>
                      <a:pt x="2331" y="593"/>
                    </a:lnTo>
                    <a:lnTo>
                      <a:pt x="2213" y="435"/>
                    </a:lnTo>
                    <a:lnTo>
                      <a:pt x="2055" y="277"/>
                    </a:lnTo>
                    <a:lnTo>
                      <a:pt x="1897" y="158"/>
                    </a:lnTo>
                    <a:lnTo>
                      <a:pt x="1699" y="40"/>
                    </a:lnTo>
                    <a:lnTo>
                      <a:pt x="15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a:off x="529425" y="1551500"/>
                <a:ext cx="62250" cy="50375"/>
              </a:xfrm>
              <a:custGeom>
                <a:avLst/>
                <a:gdLst/>
                <a:ahLst/>
                <a:cxnLst/>
                <a:rect l="l" t="t" r="r" b="b"/>
                <a:pathLst>
                  <a:path w="2490" h="2015" extrusionOk="0">
                    <a:moveTo>
                      <a:pt x="1028" y="0"/>
                    </a:moveTo>
                    <a:lnTo>
                      <a:pt x="830" y="40"/>
                    </a:lnTo>
                    <a:lnTo>
                      <a:pt x="633" y="119"/>
                    </a:lnTo>
                    <a:lnTo>
                      <a:pt x="435" y="237"/>
                    </a:lnTo>
                    <a:lnTo>
                      <a:pt x="277" y="395"/>
                    </a:lnTo>
                    <a:lnTo>
                      <a:pt x="159" y="553"/>
                    </a:lnTo>
                    <a:lnTo>
                      <a:pt x="80" y="751"/>
                    </a:lnTo>
                    <a:lnTo>
                      <a:pt x="1" y="948"/>
                    </a:lnTo>
                    <a:lnTo>
                      <a:pt x="1" y="1185"/>
                    </a:lnTo>
                    <a:lnTo>
                      <a:pt x="1" y="1383"/>
                    </a:lnTo>
                    <a:lnTo>
                      <a:pt x="40" y="1620"/>
                    </a:lnTo>
                    <a:lnTo>
                      <a:pt x="119" y="1817"/>
                    </a:lnTo>
                    <a:lnTo>
                      <a:pt x="198" y="1975"/>
                    </a:lnTo>
                    <a:lnTo>
                      <a:pt x="317" y="2015"/>
                    </a:lnTo>
                    <a:lnTo>
                      <a:pt x="356" y="2015"/>
                    </a:lnTo>
                    <a:lnTo>
                      <a:pt x="396" y="1936"/>
                    </a:lnTo>
                    <a:lnTo>
                      <a:pt x="396" y="1857"/>
                    </a:lnTo>
                    <a:lnTo>
                      <a:pt x="277" y="1699"/>
                    </a:lnTo>
                    <a:lnTo>
                      <a:pt x="238" y="1541"/>
                    </a:lnTo>
                    <a:lnTo>
                      <a:pt x="198" y="1383"/>
                    </a:lnTo>
                    <a:lnTo>
                      <a:pt x="198" y="1185"/>
                    </a:lnTo>
                    <a:lnTo>
                      <a:pt x="198" y="1027"/>
                    </a:lnTo>
                    <a:lnTo>
                      <a:pt x="277" y="830"/>
                    </a:lnTo>
                    <a:lnTo>
                      <a:pt x="356" y="672"/>
                    </a:lnTo>
                    <a:lnTo>
                      <a:pt x="435" y="514"/>
                    </a:lnTo>
                    <a:lnTo>
                      <a:pt x="593" y="395"/>
                    </a:lnTo>
                    <a:lnTo>
                      <a:pt x="712" y="316"/>
                    </a:lnTo>
                    <a:lnTo>
                      <a:pt x="909" y="237"/>
                    </a:lnTo>
                    <a:lnTo>
                      <a:pt x="1067" y="198"/>
                    </a:lnTo>
                    <a:lnTo>
                      <a:pt x="1423" y="198"/>
                    </a:lnTo>
                    <a:lnTo>
                      <a:pt x="1581" y="237"/>
                    </a:lnTo>
                    <a:lnTo>
                      <a:pt x="1778" y="316"/>
                    </a:lnTo>
                    <a:lnTo>
                      <a:pt x="1897" y="435"/>
                    </a:lnTo>
                    <a:lnTo>
                      <a:pt x="2015" y="553"/>
                    </a:lnTo>
                    <a:lnTo>
                      <a:pt x="2134" y="711"/>
                    </a:lnTo>
                    <a:lnTo>
                      <a:pt x="2213" y="869"/>
                    </a:lnTo>
                    <a:lnTo>
                      <a:pt x="2252" y="1027"/>
                    </a:lnTo>
                    <a:lnTo>
                      <a:pt x="2292" y="1225"/>
                    </a:lnTo>
                    <a:lnTo>
                      <a:pt x="2252" y="1383"/>
                    </a:lnTo>
                    <a:lnTo>
                      <a:pt x="2213" y="1580"/>
                    </a:lnTo>
                    <a:lnTo>
                      <a:pt x="2252" y="1659"/>
                    </a:lnTo>
                    <a:lnTo>
                      <a:pt x="2292" y="1699"/>
                    </a:lnTo>
                    <a:lnTo>
                      <a:pt x="2371" y="1699"/>
                    </a:lnTo>
                    <a:lnTo>
                      <a:pt x="2410" y="1620"/>
                    </a:lnTo>
                    <a:lnTo>
                      <a:pt x="2489" y="1422"/>
                    </a:lnTo>
                    <a:lnTo>
                      <a:pt x="2489" y="1225"/>
                    </a:lnTo>
                    <a:lnTo>
                      <a:pt x="2450" y="988"/>
                    </a:lnTo>
                    <a:lnTo>
                      <a:pt x="2410" y="790"/>
                    </a:lnTo>
                    <a:lnTo>
                      <a:pt x="2292" y="593"/>
                    </a:lnTo>
                    <a:lnTo>
                      <a:pt x="2173" y="435"/>
                    </a:lnTo>
                    <a:lnTo>
                      <a:pt x="2055" y="277"/>
                    </a:lnTo>
                    <a:lnTo>
                      <a:pt x="1857" y="158"/>
                    </a:lnTo>
                    <a:lnTo>
                      <a:pt x="1660" y="40"/>
                    </a:lnTo>
                    <a:lnTo>
                      <a:pt x="14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6"/>
              <p:cNvSpPr/>
              <p:nvPr/>
            </p:nvSpPr>
            <p:spPr>
              <a:xfrm>
                <a:off x="565975" y="1565325"/>
                <a:ext cx="62225" cy="50375"/>
              </a:xfrm>
              <a:custGeom>
                <a:avLst/>
                <a:gdLst/>
                <a:ahLst/>
                <a:cxnLst/>
                <a:rect l="l" t="t" r="r" b="b"/>
                <a:pathLst>
                  <a:path w="2489" h="2015" extrusionOk="0">
                    <a:moveTo>
                      <a:pt x="1067" y="0"/>
                    </a:moveTo>
                    <a:lnTo>
                      <a:pt x="830" y="40"/>
                    </a:lnTo>
                    <a:lnTo>
                      <a:pt x="632" y="119"/>
                    </a:lnTo>
                    <a:lnTo>
                      <a:pt x="474" y="237"/>
                    </a:lnTo>
                    <a:lnTo>
                      <a:pt x="316" y="395"/>
                    </a:lnTo>
                    <a:lnTo>
                      <a:pt x="198" y="553"/>
                    </a:lnTo>
                    <a:lnTo>
                      <a:pt x="79" y="751"/>
                    </a:lnTo>
                    <a:lnTo>
                      <a:pt x="40" y="948"/>
                    </a:lnTo>
                    <a:lnTo>
                      <a:pt x="0" y="1185"/>
                    </a:lnTo>
                    <a:lnTo>
                      <a:pt x="0" y="1383"/>
                    </a:lnTo>
                    <a:lnTo>
                      <a:pt x="40" y="1580"/>
                    </a:lnTo>
                    <a:lnTo>
                      <a:pt x="119" y="1817"/>
                    </a:lnTo>
                    <a:lnTo>
                      <a:pt x="237" y="1975"/>
                    </a:lnTo>
                    <a:lnTo>
                      <a:pt x="316" y="2015"/>
                    </a:lnTo>
                    <a:lnTo>
                      <a:pt x="395" y="2015"/>
                    </a:lnTo>
                    <a:lnTo>
                      <a:pt x="435" y="1936"/>
                    </a:lnTo>
                    <a:lnTo>
                      <a:pt x="395" y="1857"/>
                    </a:lnTo>
                    <a:lnTo>
                      <a:pt x="316" y="1699"/>
                    </a:lnTo>
                    <a:lnTo>
                      <a:pt x="237" y="1541"/>
                    </a:lnTo>
                    <a:lnTo>
                      <a:pt x="198" y="1343"/>
                    </a:lnTo>
                    <a:lnTo>
                      <a:pt x="198" y="1185"/>
                    </a:lnTo>
                    <a:lnTo>
                      <a:pt x="237" y="988"/>
                    </a:lnTo>
                    <a:lnTo>
                      <a:pt x="277" y="830"/>
                    </a:lnTo>
                    <a:lnTo>
                      <a:pt x="356" y="672"/>
                    </a:lnTo>
                    <a:lnTo>
                      <a:pt x="474" y="514"/>
                    </a:lnTo>
                    <a:lnTo>
                      <a:pt x="593" y="395"/>
                    </a:lnTo>
                    <a:lnTo>
                      <a:pt x="751" y="316"/>
                    </a:lnTo>
                    <a:lnTo>
                      <a:pt x="909" y="237"/>
                    </a:lnTo>
                    <a:lnTo>
                      <a:pt x="1067" y="198"/>
                    </a:lnTo>
                    <a:lnTo>
                      <a:pt x="1422" y="198"/>
                    </a:lnTo>
                    <a:lnTo>
                      <a:pt x="1620" y="237"/>
                    </a:lnTo>
                    <a:lnTo>
                      <a:pt x="1778" y="316"/>
                    </a:lnTo>
                    <a:lnTo>
                      <a:pt x="1936" y="435"/>
                    </a:lnTo>
                    <a:lnTo>
                      <a:pt x="2054" y="553"/>
                    </a:lnTo>
                    <a:lnTo>
                      <a:pt x="2133" y="711"/>
                    </a:lnTo>
                    <a:lnTo>
                      <a:pt x="2212" y="869"/>
                    </a:lnTo>
                    <a:lnTo>
                      <a:pt x="2291" y="1027"/>
                    </a:lnTo>
                    <a:lnTo>
                      <a:pt x="2291" y="1225"/>
                    </a:lnTo>
                    <a:lnTo>
                      <a:pt x="2291" y="1383"/>
                    </a:lnTo>
                    <a:lnTo>
                      <a:pt x="2252" y="1580"/>
                    </a:lnTo>
                    <a:lnTo>
                      <a:pt x="2252" y="1659"/>
                    </a:lnTo>
                    <a:lnTo>
                      <a:pt x="2291" y="1699"/>
                    </a:lnTo>
                    <a:lnTo>
                      <a:pt x="2410" y="1699"/>
                    </a:lnTo>
                    <a:lnTo>
                      <a:pt x="2449" y="1620"/>
                    </a:lnTo>
                    <a:lnTo>
                      <a:pt x="2489" y="1422"/>
                    </a:lnTo>
                    <a:lnTo>
                      <a:pt x="2489" y="1225"/>
                    </a:lnTo>
                    <a:lnTo>
                      <a:pt x="2489" y="988"/>
                    </a:lnTo>
                    <a:lnTo>
                      <a:pt x="2410" y="790"/>
                    </a:lnTo>
                    <a:lnTo>
                      <a:pt x="2331" y="593"/>
                    </a:lnTo>
                    <a:lnTo>
                      <a:pt x="2212" y="435"/>
                    </a:lnTo>
                    <a:lnTo>
                      <a:pt x="2054" y="277"/>
                    </a:lnTo>
                    <a:lnTo>
                      <a:pt x="1896" y="158"/>
                    </a:lnTo>
                    <a:lnTo>
                      <a:pt x="1699" y="40"/>
                    </a:lnTo>
                    <a:lnTo>
                      <a:pt x="14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6"/>
              <p:cNvSpPr/>
              <p:nvPr/>
            </p:nvSpPr>
            <p:spPr>
              <a:xfrm>
                <a:off x="602500" y="1578150"/>
                <a:ext cx="63225" cy="51375"/>
              </a:xfrm>
              <a:custGeom>
                <a:avLst/>
                <a:gdLst/>
                <a:ahLst/>
                <a:cxnLst/>
                <a:rect l="l" t="t" r="r" b="b"/>
                <a:pathLst>
                  <a:path w="2529" h="2055" extrusionOk="0">
                    <a:moveTo>
                      <a:pt x="1265" y="1"/>
                    </a:moveTo>
                    <a:lnTo>
                      <a:pt x="1067" y="40"/>
                    </a:lnTo>
                    <a:lnTo>
                      <a:pt x="870" y="80"/>
                    </a:lnTo>
                    <a:lnTo>
                      <a:pt x="672" y="159"/>
                    </a:lnTo>
                    <a:lnTo>
                      <a:pt x="475" y="277"/>
                    </a:lnTo>
                    <a:lnTo>
                      <a:pt x="317" y="435"/>
                    </a:lnTo>
                    <a:lnTo>
                      <a:pt x="198" y="593"/>
                    </a:lnTo>
                    <a:lnTo>
                      <a:pt x="119" y="791"/>
                    </a:lnTo>
                    <a:lnTo>
                      <a:pt x="40" y="988"/>
                    </a:lnTo>
                    <a:lnTo>
                      <a:pt x="1" y="1225"/>
                    </a:lnTo>
                    <a:lnTo>
                      <a:pt x="1" y="1423"/>
                    </a:lnTo>
                    <a:lnTo>
                      <a:pt x="80" y="1620"/>
                    </a:lnTo>
                    <a:lnTo>
                      <a:pt x="119" y="1818"/>
                    </a:lnTo>
                    <a:lnTo>
                      <a:pt x="238" y="2015"/>
                    </a:lnTo>
                    <a:lnTo>
                      <a:pt x="317" y="2055"/>
                    </a:lnTo>
                    <a:lnTo>
                      <a:pt x="396" y="2055"/>
                    </a:lnTo>
                    <a:lnTo>
                      <a:pt x="435" y="1976"/>
                    </a:lnTo>
                    <a:lnTo>
                      <a:pt x="435" y="1897"/>
                    </a:lnTo>
                    <a:lnTo>
                      <a:pt x="317" y="1739"/>
                    </a:lnTo>
                    <a:lnTo>
                      <a:pt x="277" y="1581"/>
                    </a:lnTo>
                    <a:lnTo>
                      <a:pt x="238" y="1383"/>
                    </a:lnTo>
                    <a:lnTo>
                      <a:pt x="238" y="1225"/>
                    </a:lnTo>
                    <a:lnTo>
                      <a:pt x="238" y="1028"/>
                    </a:lnTo>
                    <a:lnTo>
                      <a:pt x="277" y="870"/>
                    </a:lnTo>
                    <a:lnTo>
                      <a:pt x="356" y="712"/>
                    </a:lnTo>
                    <a:lnTo>
                      <a:pt x="475" y="554"/>
                    </a:lnTo>
                    <a:lnTo>
                      <a:pt x="593" y="435"/>
                    </a:lnTo>
                    <a:lnTo>
                      <a:pt x="751" y="356"/>
                    </a:lnTo>
                    <a:lnTo>
                      <a:pt x="909" y="277"/>
                    </a:lnTo>
                    <a:lnTo>
                      <a:pt x="1107" y="238"/>
                    </a:lnTo>
                    <a:lnTo>
                      <a:pt x="1462" y="238"/>
                    </a:lnTo>
                    <a:lnTo>
                      <a:pt x="1620" y="277"/>
                    </a:lnTo>
                    <a:lnTo>
                      <a:pt x="1778" y="356"/>
                    </a:lnTo>
                    <a:lnTo>
                      <a:pt x="1936" y="475"/>
                    </a:lnTo>
                    <a:lnTo>
                      <a:pt x="2055" y="593"/>
                    </a:lnTo>
                    <a:lnTo>
                      <a:pt x="2173" y="751"/>
                    </a:lnTo>
                    <a:lnTo>
                      <a:pt x="2252" y="909"/>
                    </a:lnTo>
                    <a:lnTo>
                      <a:pt x="2292" y="1067"/>
                    </a:lnTo>
                    <a:lnTo>
                      <a:pt x="2292" y="1265"/>
                    </a:lnTo>
                    <a:lnTo>
                      <a:pt x="2292" y="1423"/>
                    </a:lnTo>
                    <a:lnTo>
                      <a:pt x="2252" y="1620"/>
                    </a:lnTo>
                    <a:lnTo>
                      <a:pt x="2252" y="1699"/>
                    </a:lnTo>
                    <a:lnTo>
                      <a:pt x="2331" y="1739"/>
                    </a:lnTo>
                    <a:lnTo>
                      <a:pt x="2410" y="1739"/>
                    </a:lnTo>
                    <a:lnTo>
                      <a:pt x="2450" y="1660"/>
                    </a:lnTo>
                    <a:lnTo>
                      <a:pt x="2489" y="1462"/>
                    </a:lnTo>
                    <a:lnTo>
                      <a:pt x="2529" y="1265"/>
                    </a:lnTo>
                    <a:lnTo>
                      <a:pt x="2489" y="1028"/>
                    </a:lnTo>
                    <a:lnTo>
                      <a:pt x="2450" y="830"/>
                    </a:lnTo>
                    <a:lnTo>
                      <a:pt x="2331" y="633"/>
                    </a:lnTo>
                    <a:lnTo>
                      <a:pt x="2213" y="475"/>
                    </a:lnTo>
                    <a:lnTo>
                      <a:pt x="2055" y="317"/>
                    </a:lnTo>
                    <a:lnTo>
                      <a:pt x="1897" y="198"/>
                    </a:lnTo>
                    <a:lnTo>
                      <a:pt x="1699" y="80"/>
                    </a:lnTo>
                    <a:lnTo>
                      <a:pt x="1502" y="40"/>
                    </a:lnTo>
                    <a:lnTo>
                      <a:pt x="1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p:nvPr/>
            </p:nvSpPr>
            <p:spPr>
              <a:xfrm>
                <a:off x="640025" y="1591975"/>
                <a:ext cx="62250" cy="51375"/>
              </a:xfrm>
              <a:custGeom>
                <a:avLst/>
                <a:gdLst/>
                <a:ahLst/>
                <a:cxnLst/>
                <a:rect l="l" t="t" r="r" b="b"/>
                <a:pathLst>
                  <a:path w="2490" h="2055" extrusionOk="0">
                    <a:moveTo>
                      <a:pt x="1265" y="1"/>
                    </a:moveTo>
                    <a:lnTo>
                      <a:pt x="1028" y="40"/>
                    </a:lnTo>
                    <a:lnTo>
                      <a:pt x="830" y="80"/>
                    </a:lnTo>
                    <a:lnTo>
                      <a:pt x="633" y="159"/>
                    </a:lnTo>
                    <a:lnTo>
                      <a:pt x="475" y="277"/>
                    </a:lnTo>
                    <a:lnTo>
                      <a:pt x="317" y="435"/>
                    </a:lnTo>
                    <a:lnTo>
                      <a:pt x="159" y="593"/>
                    </a:lnTo>
                    <a:lnTo>
                      <a:pt x="80" y="791"/>
                    </a:lnTo>
                    <a:lnTo>
                      <a:pt x="1" y="988"/>
                    </a:lnTo>
                    <a:lnTo>
                      <a:pt x="1" y="1225"/>
                    </a:lnTo>
                    <a:lnTo>
                      <a:pt x="1" y="1423"/>
                    </a:lnTo>
                    <a:lnTo>
                      <a:pt x="40" y="1620"/>
                    </a:lnTo>
                    <a:lnTo>
                      <a:pt x="119" y="1818"/>
                    </a:lnTo>
                    <a:lnTo>
                      <a:pt x="238" y="2015"/>
                    </a:lnTo>
                    <a:lnTo>
                      <a:pt x="317" y="2055"/>
                    </a:lnTo>
                    <a:lnTo>
                      <a:pt x="356" y="2055"/>
                    </a:lnTo>
                    <a:lnTo>
                      <a:pt x="396" y="1976"/>
                    </a:lnTo>
                    <a:lnTo>
                      <a:pt x="396" y="1897"/>
                    </a:lnTo>
                    <a:lnTo>
                      <a:pt x="317" y="1739"/>
                    </a:lnTo>
                    <a:lnTo>
                      <a:pt x="238" y="1581"/>
                    </a:lnTo>
                    <a:lnTo>
                      <a:pt x="198" y="1383"/>
                    </a:lnTo>
                    <a:lnTo>
                      <a:pt x="198" y="1225"/>
                    </a:lnTo>
                    <a:lnTo>
                      <a:pt x="238" y="1028"/>
                    </a:lnTo>
                    <a:lnTo>
                      <a:pt x="277" y="870"/>
                    </a:lnTo>
                    <a:lnTo>
                      <a:pt x="356" y="712"/>
                    </a:lnTo>
                    <a:lnTo>
                      <a:pt x="475" y="554"/>
                    </a:lnTo>
                    <a:lnTo>
                      <a:pt x="593" y="435"/>
                    </a:lnTo>
                    <a:lnTo>
                      <a:pt x="751" y="356"/>
                    </a:lnTo>
                    <a:lnTo>
                      <a:pt x="909" y="277"/>
                    </a:lnTo>
                    <a:lnTo>
                      <a:pt x="1067" y="238"/>
                    </a:lnTo>
                    <a:lnTo>
                      <a:pt x="1423" y="238"/>
                    </a:lnTo>
                    <a:lnTo>
                      <a:pt x="1620" y="277"/>
                    </a:lnTo>
                    <a:lnTo>
                      <a:pt x="1778" y="356"/>
                    </a:lnTo>
                    <a:lnTo>
                      <a:pt x="1897" y="475"/>
                    </a:lnTo>
                    <a:lnTo>
                      <a:pt x="2055" y="593"/>
                    </a:lnTo>
                    <a:lnTo>
                      <a:pt x="2134" y="751"/>
                    </a:lnTo>
                    <a:lnTo>
                      <a:pt x="2213" y="909"/>
                    </a:lnTo>
                    <a:lnTo>
                      <a:pt x="2252" y="1067"/>
                    </a:lnTo>
                    <a:lnTo>
                      <a:pt x="2292" y="1265"/>
                    </a:lnTo>
                    <a:lnTo>
                      <a:pt x="2292" y="1423"/>
                    </a:lnTo>
                    <a:lnTo>
                      <a:pt x="2252" y="1620"/>
                    </a:lnTo>
                    <a:lnTo>
                      <a:pt x="2252" y="1699"/>
                    </a:lnTo>
                    <a:lnTo>
                      <a:pt x="2292" y="1739"/>
                    </a:lnTo>
                    <a:lnTo>
                      <a:pt x="2371" y="1739"/>
                    </a:lnTo>
                    <a:lnTo>
                      <a:pt x="2450" y="1660"/>
                    </a:lnTo>
                    <a:lnTo>
                      <a:pt x="2489" y="1462"/>
                    </a:lnTo>
                    <a:lnTo>
                      <a:pt x="2489" y="1265"/>
                    </a:lnTo>
                    <a:lnTo>
                      <a:pt x="2489" y="1028"/>
                    </a:lnTo>
                    <a:lnTo>
                      <a:pt x="2410" y="830"/>
                    </a:lnTo>
                    <a:lnTo>
                      <a:pt x="2331" y="633"/>
                    </a:lnTo>
                    <a:lnTo>
                      <a:pt x="2213" y="475"/>
                    </a:lnTo>
                    <a:lnTo>
                      <a:pt x="2055" y="317"/>
                    </a:lnTo>
                    <a:lnTo>
                      <a:pt x="1857" y="159"/>
                    </a:lnTo>
                    <a:lnTo>
                      <a:pt x="1660" y="80"/>
                    </a:lnTo>
                    <a:lnTo>
                      <a:pt x="1462" y="40"/>
                    </a:lnTo>
                    <a:lnTo>
                      <a:pt x="1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a:off x="676575" y="1605800"/>
                <a:ext cx="63225" cy="51375"/>
              </a:xfrm>
              <a:custGeom>
                <a:avLst/>
                <a:gdLst/>
                <a:ahLst/>
                <a:cxnLst/>
                <a:rect l="l" t="t" r="r" b="b"/>
                <a:pathLst>
                  <a:path w="2529" h="2055" extrusionOk="0">
                    <a:moveTo>
                      <a:pt x="1264" y="1"/>
                    </a:moveTo>
                    <a:lnTo>
                      <a:pt x="1067" y="40"/>
                    </a:lnTo>
                    <a:lnTo>
                      <a:pt x="869" y="80"/>
                    </a:lnTo>
                    <a:lnTo>
                      <a:pt x="672" y="159"/>
                    </a:lnTo>
                    <a:lnTo>
                      <a:pt x="474" y="277"/>
                    </a:lnTo>
                    <a:lnTo>
                      <a:pt x="316" y="435"/>
                    </a:lnTo>
                    <a:lnTo>
                      <a:pt x="198" y="593"/>
                    </a:lnTo>
                    <a:lnTo>
                      <a:pt x="79" y="791"/>
                    </a:lnTo>
                    <a:lnTo>
                      <a:pt x="40" y="988"/>
                    </a:lnTo>
                    <a:lnTo>
                      <a:pt x="0" y="1225"/>
                    </a:lnTo>
                    <a:lnTo>
                      <a:pt x="0" y="1423"/>
                    </a:lnTo>
                    <a:lnTo>
                      <a:pt x="40" y="1620"/>
                    </a:lnTo>
                    <a:lnTo>
                      <a:pt x="119" y="1818"/>
                    </a:lnTo>
                    <a:lnTo>
                      <a:pt x="237" y="2015"/>
                    </a:lnTo>
                    <a:lnTo>
                      <a:pt x="316" y="2055"/>
                    </a:lnTo>
                    <a:lnTo>
                      <a:pt x="395" y="2055"/>
                    </a:lnTo>
                    <a:lnTo>
                      <a:pt x="435" y="1976"/>
                    </a:lnTo>
                    <a:lnTo>
                      <a:pt x="395" y="1897"/>
                    </a:lnTo>
                    <a:lnTo>
                      <a:pt x="316" y="1739"/>
                    </a:lnTo>
                    <a:lnTo>
                      <a:pt x="237" y="1581"/>
                    </a:lnTo>
                    <a:lnTo>
                      <a:pt x="237" y="1383"/>
                    </a:lnTo>
                    <a:lnTo>
                      <a:pt x="198" y="1225"/>
                    </a:lnTo>
                    <a:lnTo>
                      <a:pt x="237" y="1028"/>
                    </a:lnTo>
                    <a:lnTo>
                      <a:pt x="277" y="870"/>
                    </a:lnTo>
                    <a:lnTo>
                      <a:pt x="356" y="712"/>
                    </a:lnTo>
                    <a:lnTo>
                      <a:pt x="474" y="554"/>
                    </a:lnTo>
                    <a:lnTo>
                      <a:pt x="593" y="435"/>
                    </a:lnTo>
                    <a:lnTo>
                      <a:pt x="751" y="356"/>
                    </a:lnTo>
                    <a:lnTo>
                      <a:pt x="909" y="277"/>
                    </a:lnTo>
                    <a:lnTo>
                      <a:pt x="1106" y="238"/>
                    </a:lnTo>
                    <a:lnTo>
                      <a:pt x="1462" y="238"/>
                    </a:lnTo>
                    <a:lnTo>
                      <a:pt x="1620" y="277"/>
                    </a:lnTo>
                    <a:lnTo>
                      <a:pt x="1778" y="356"/>
                    </a:lnTo>
                    <a:lnTo>
                      <a:pt x="1936" y="475"/>
                    </a:lnTo>
                    <a:lnTo>
                      <a:pt x="2054" y="593"/>
                    </a:lnTo>
                    <a:lnTo>
                      <a:pt x="2173" y="751"/>
                    </a:lnTo>
                    <a:lnTo>
                      <a:pt x="2212" y="909"/>
                    </a:lnTo>
                    <a:lnTo>
                      <a:pt x="2291" y="1067"/>
                    </a:lnTo>
                    <a:lnTo>
                      <a:pt x="2291" y="1265"/>
                    </a:lnTo>
                    <a:lnTo>
                      <a:pt x="2291" y="1423"/>
                    </a:lnTo>
                    <a:lnTo>
                      <a:pt x="2252" y="1581"/>
                    </a:lnTo>
                    <a:lnTo>
                      <a:pt x="2252" y="1699"/>
                    </a:lnTo>
                    <a:lnTo>
                      <a:pt x="2331" y="1739"/>
                    </a:lnTo>
                    <a:lnTo>
                      <a:pt x="2410" y="1739"/>
                    </a:lnTo>
                    <a:lnTo>
                      <a:pt x="2449" y="1660"/>
                    </a:lnTo>
                    <a:lnTo>
                      <a:pt x="2489" y="1462"/>
                    </a:lnTo>
                    <a:lnTo>
                      <a:pt x="2528" y="1225"/>
                    </a:lnTo>
                    <a:lnTo>
                      <a:pt x="2489" y="1028"/>
                    </a:lnTo>
                    <a:lnTo>
                      <a:pt x="2410" y="830"/>
                    </a:lnTo>
                    <a:lnTo>
                      <a:pt x="2331" y="633"/>
                    </a:lnTo>
                    <a:lnTo>
                      <a:pt x="2212" y="435"/>
                    </a:lnTo>
                    <a:lnTo>
                      <a:pt x="2054" y="317"/>
                    </a:lnTo>
                    <a:lnTo>
                      <a:pt x="1896" y="159"/>
                    </a:lnTo>
                    <a:lnTo>
                      <a:pt x="1699" y="80"/>
                    </a:lnTo>
                    <a:lnTo>
                      <a:pt x="1501" y="40"/>
                    </a:lnTo>
                    <a:lnTo>
                      <a:pt x="1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a:off x="557075" y="1646300"/>
                <a:ext cx="172850" cy="453300"/>
              </a:xfrm>
              <a:custGeom>
                <a:avLst/>
                <a:gdLst/>
                <a:ahLst/>
                <a:cxnLst/>
                <a:rect l="l" t="t" r="r" b="b"/>
                <a:pathLst>
                  <a:path w="6914" h="18132" extrusionOk="0">
                    <a:moveTo>
                      <a:pt x="6755" y="0"/>
                    </a:moveTo>
                    <a:lnTo>
                      <a:pt x="6716" y="40"/>
                    </a:lnTo>
                    <a:lnTo>
                      <a:pt x="1" y="17973"/>
                    </a:lnTo>
                    <a:lnTo>
                      <a:pt x="1" y="18052"/>
                    </a:lnTo>
                    <a:lnTo>
                      <a:pt x="80" y="18131"/>
                    </a:lnTo>
                    <a:lnTo>
                      <a:pt x="159" y="18131"/>
                    </a:lnTo>
                    <a:lnTo>
                      <a:pt x="198" y="18052"/>
                    </a:lnTo>
                    <a:lnTo>
                      <a:pt x="6913" y="119"/>
                    </a:lnTo>
                    <a:lnTo>
                      <a:pt x="6913" y="40"/>
                    </a:lnTo>
                    <a:lnTo>
                      <a:pt x="68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a:off x="640025" y="1689750"/>
                <a:ext cx="95825" cy="250850"/>
              </a:xfrm>
              <a:custGeom>
                <a:avLst/>
                <a:gdLst/>
                <a:ahLst/>
                <a:cxnLst/>
                <a:rect l="l" t="t" r="r" b="b"/>
                <a:pathLst>
                  <a:path w="3833" h="10034" extrusionOk="0">
                    <a:moveTo>
                      <a:pt x="3714" y="0"/>
                    </a:moveTo>
                    <a:lnTo>
                      <a:pt x="3635" y="40"/>
                    </a:lnTo>
                    <a:lnTo>
                      <a:pt x="1" y="9875"/>
                    </a:lnTo>
                    <a:lnTo>
                      <a:pt x="1" y="9954"/>
                    </a:lnTo>
                    <a:lnTo>
                      <a:pt x="40" y="9994"/>
                    </a:lnTo>
                    <a:lnTo>
                      <a:pt x="80" y="10033"/>
                    </a:lnTo>
                    <a:lnTo>
                      <a:pt x="159" y="9994"/>
                    </a:lnTo>
                    <a:lnTo>
                      <a:pt x="198" y="9954"/>
                    </a:lnTo>
                    <a:lnTo>
                      <a:pt x="3832" y="119"/>
                    </a:lnTo>
                    <a:lnTo>
                      <a:pt x="3832" y="40"/>
                    </a:lnTo>
                    <a:lnTo>
                      <a:pt x="37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a:off x="588675" y="1971175"/>
                <a:ext cx="42500" cy="105700"/>
              </a:xfrm>
              <a:custGeom>
                <a:avLst/>
                <a:gdLst/>
                <a:ahLst/>
                <a:cxnLst/>
                <a:rect l="l" t="t" r="r" b="b"/>
                <a:pathLst>
                  <a:path w="1700" h="4228" extrusionOk="0">
                    <a:moveTo>
                      <a:pt x="1581" y="1"/>
                    </a:moveTo>
                    <a:lnTo>
                      <a:pt x="1502" y="80"/>
                    </a:lnTo>
                    <a:lnTo>
                      <a:pt x="1" y="4109"/>
                    </a:lnTo>
                    <a:lnTo>
                      <a:pt x="1" y="4188"/>
                    </a:lnTo>
                    <a:lnTo>
                      <a:pt x="80" y="4228"/>
                    </a:lnTo>
                    <a:lnTo>
                      <a:pt x="159" y="4228"/>
                    </a:lnTo>
                    <a:lnTo>
                      <a:pt x="198" y="4149"/>
                    </a:lnTo>
                    <a:lnTo>
                      <a:pt x="1699" y="159"/>
                    </a:lnTo>
                    <a:lnTo>
                      <a:pt x="1699" y="80"/>
                    </a:lnTo>
                    <a:lnTo>
                      <a:pt x="1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 name="Google Shape;190;p6"/>
            <p:cNvGrpSpPr/>
            <p:nvPr/>
          </p:nvGrpSpPr>
          <p:grpSpPr>
            <a:xfrm>
              <a:off x="2874675" y="2256515"/>
              <a:ext cx="368394" cy="609146"/>
              <a:chOff x="2874675" y="2256515"/>
              <a:chExt cx="368394" cy="609146"/>
            </a:xfrm>
          </p:grpSpPr>
          <p:sp>
            <p:nvSpPr>
              <p:cNvPr id="191" name="Google Shape;191;p6"/>
              <p:cNvSpPr/>
              <p:nvPr/>
            </p:nvSpPr>
            <p:spPr>
              <a:xfrm>
                <a:off x="2874675" y="2256515"/>
                <a:ext cx="368394" cy="609146"/>
              </a:xfrm>
              <a:custGeom>
                <a:avLst/>
                <a:gdLst/>
                <a:ahLst/>
                <a:cxnLst/>
                <a:rect l="l" t="t" r="r" b="b"/>
                <a:pathLst>
                  <a:path w="9126" h="15090" extrusionOk="0">
                    <a:moveTo>
                      <a:pt x="7862" y="0"/>
                    </a:moveTo>
                    <a:lnTo>
                      <a:pt x="7585" y="40"/>
                    </a:lnTo>
                    <a:lnTo>
                      <a:pt x="7348" y="198"/>
                    </a:lnTo>
                    <a:lnTo>
                      <a:pt x="5610" y="1462"/>
                    </a:lnTo>
                    <a:lnTo>
                      <a:pt x="5413" y="1620"/>
                    </a:lnTo>
                    <a:lnTo>
                      <a:pt x="5255" y="1857"/>
                    </a:lnTo>
                    <a:lnTo>
                      <a:pt x="119" y="12719"/>
                    </a:lnTo>
                    <a:lnTo>
                      <a:pt x="40" y="12917"/>
                    </a:lnTo>
                    <a:lnTo>
                      <a:pt x="1" y="13114"/>
                    </a:lnTo>
                    <a:lnTo>
                      <a:pt x="1" y="13312"/>
                    </a:lnTo>
                    <a:lnTo>
                      <a:pt x="40" y="13509"/>
                    </a:lnTo>
                    <a:lnTo>
                      <a:pt x="159" y="13667"/>
                    </a:lnTo>
                    <a:lnTo>
                      <a:pt x="277" y="13825"/>
                    </a:lnTo>
                    <a:lnTo>
                      <a:pt x="396" y="13983"/>
                    </a:lnTo>
                    <a:lnTo>
                      <a:pt x="593" y="14062"/>
                    </a:lnTo>
                    <a:lnTo>
                      <a:pt x="2450" y="14971"/>
                    </a:lnTo>
                    <a:lnTo>
                      <a:pt x="2687" y="15050"/>
                    </a:lnTo>
                    <a:lnTo>
                      <a:pt x="2924" y="15089"/>
                    </a:lnTo>
                    <a:lnTo>
                      <a:pt x="3082" y="15050"/>
                    </a:lnTo>
                    <a:lnTo>
                      <a:pt x="3240" y="15010"/>
                    </a:lnTo>
                    <a:lnTo>
                      <a:pt x="3437" y="14931"/>
                    </a:lnTo>
                    <a:lnTo>
                      <a:pt x="3595" y="14813"/>
                    </a:lnTo>
                    <a:lnTo>
                      <a:pt x="3714" y="14655"/>
                    </a:lnTo>
                    <a:lnTo>
                      <a:pt x="3832" y="14497"/>
                    </a:lnTo>
                    <a:lnTo>
                      <a:pt x="9007" y="3634"/>
                    </a:lnTo>
                    <a:lnTo>
                      <a:pt x="9086" y="3397"/>
                    </a:lnTo>
                    <a:lnTo>
                      <a:pt x="9126" y="3121"/>
                    </a:lnTo>
                    <a:lnTo>
                      <a:pt x="8968" y="948"/>
                    </a:lnTo>
                    <a:lnTo>
                      <a:pt x="8928" y="672"/>
                    </a:lnTo>
                    <a:lnTo>
                      <a:pt x="8810" y="435"/>
                    </a:lnTo>
                    <a:lnTo>
                      <a:pt x="8652" y="237"/>
                    </a:lnTo>
                    <a:lnTo>
                      <a:pt x="8415" y="79"/>
                    </a:lnTo>
                    <a:lnTo>
                      <a:pt x="8138" y="0"/>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 name="Google Shape;192;p6"/>
              <p:cNvGrpSpPr/>
              <p:nvPr/>
            </p:nvGrpSpPr>
            <p:grpSpPr>
              <a:xfrm>
                <a:off x="2916161" y="2298047"/>
                <a:ext cx="285479" cy="526231"/>
                <a:chOff x="675575" y="1656175"/>
                <a:chExt cx="176800" cy="325900"/>
              </a:xfrm>
            </p:grpSpPr>
            <p:sp>
              <p:nvSpPr>
                <p:cNvPr id="193" name="Google Shape;193;p6"/>
                <p:cNvSpPr/>
                <p:nvPr/>
              </p:nvSpPr>
              <p:spPr>
                <a:xfrm>
                  <a:off x="675575" y="1687775"/>
                  <a:ext cx="176800" cy="294300"/>
                </a:xfrm>
                <a:custGeom>
                  <a:avLst/>
                  <a:gdLst/>
                  <a:ahLst/>
                  <a:cxnLst/>
                  <a:rect l="l" t="t" r="r" b="b"/>
                  <a:pathLst>
                    <a:path w="7072" h="11772" extrusionOk="0">
                      <a:moveTo>
                        <a:pt x="5176" y="0"/>
                      </a:moveTo>
                      <a:lnTo>
                        <a:pt x="1" y="10863"/>
                      </a:lnTo>
                      <a:lnTo>
                        <a:pt x="1897" y="11771"/>
                      </a:lnTo>
                      <a:lnTo>
                        <a:pt x="7072" y="909"/>
                      </a:lnTo>
                      <a:lnTo>
                        <a:pt x="51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a:off x="804950" y="1656175"/>
                  <a:ext cx="47425" cy="54325"/>
                </a:xfrm>
                <a:custGeom>
                  <a:avLst/>
                  <a:gdLst/>
                  <a:ahLst/>
                  <a:cxnLst/>
                  <a:rect l="l" t="t" r="r" b="b"/>
                  <a:pathLst>
                    <a:path w="1897" h="2173" extrusionOk="0">
                      <a:moveTo>
                        <a:pt x="1739" y="0"/>
                      </a:moveTo>
                      <a:lnTo>
                        <a:pt x="1" y="1264"/>
                      </a:lnTo>
                      <a:lnTo>
                        <a:pt x="1897" y="2173"/>
                      </a:lnTo>
                      <a:lnTo>
                        <a:pt x="1897" y="2173"/>
                      </a:lnTo>
                      <a:lnTo>
                        <a:pt x="17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a:off x="830625" y="1656175"/>
                  <a:ext cx="19775" cy="21750"/>
                </a:xfrm>
                <a:custGeom>
                  <a:avLst/>
                  <a:gdLst/>
                  <a:ahLst/>
                  <a:cxnLst/>
                  <a:rect l="l" t="t" r="r" b="b"/>
                  <a:pathLst>
                    <a:path w="791" h="870" extrusionOk="0">
                      <a:moveTo>
                        <a:pt x="712" y="0"/>
                      </a:moveTo>
                      <a:lnTo>
                        <a:pt x="1" y="514"/>
                      </a:lnTo>
                      <a:lnTo>
                        <a:pt x="791" y="869"/>
                      </a:lnTo>
                      <a:lnTo>
                        <a:pt x="7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a:off x="693350" y="1705550"/>
                  <a:ext cx="121500" cy="248875"/>
                </a:xfrm>
                <a:custGeom>
                  <a:avLst/>
                  <a:gdLst/>
                  <a:ahLst/>
                  <a:cxnLst/>
                  <a:rect l="l" t="t" r="r" b="b"/>
                  <a:pathLst>
                    <a:path w="4860" h="9955" extrusionOk="0">
                      <a:moveTo>
                        <a:pt x="4702" y="0"/>
                      </a:moveTo>
                      <a:lnTo>
                        <a:pt x="4662" y="79"/>
                      </a:lnTo>
                      <a:lnTo>
                        <a:pt x="1" y="9796"/>
                      </a:lnTo>
                      <a:lnTo>
                        <a:pt x="1" y="9875"/>
                      </a:lnTo>
                      <a:lnTo>
                        <a:pt x="80" y="9954"/>
                      </a:lnTo>
                      <a:lnTo>
                        <a:pt x="119" y="9954"/>
                      </a:lnTo>
                      <a:lnTo>
                        <a:pt x="159" y="9915"/>
                      </a:lnTo>
                      <a:lnTo>
                        <a:pt x="198" y="9875"/>
                      </a:lnTo>
                      <a:lnTo>
                        <a:pt x="4820" y="158"/>
                      </a:lnTo>
                      <a:lnTo>
                        <a:pt x="4860" y="79"/>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a:off x="713100" y="1715425"/>
                  <a:ext cx="120525" cy="247875"/>
                </a:xfrm>
                <a:custGeom>
                  <a:avLst/>
                  <a:gdLst/>
                  <a:ahLst/>
                  <a:cxnLst/>
                  <a:rect l="l" t="t" r="r" b="b"/>
                  <a:pathLst>
                    <a:path w="4821" h="9915" extrusionOk="0">
                      <a:moveTo>
                        <a:pt x="4702" y="0"/>
                      </a:moveTo>
                      <a:lnTo>
                        <a:pt x="4623" y="40"/>
                      </a:lnTo>
                      <a:lnTo>
                        <a:pt x="1" y="9757"/>
                      </a:lnTo>
                      <a:lnTo>
                        <a:pt x="1" y="9836"/>
                      </a:lnTo>
                      <a:lnTo>
                        <a:pt x="40" y="9915"/>
                      </a:lnTo>
                      <a:lnTo>
                        <a:pt x="159" y="9915"/>
                      </a:lnTo>
                      <a:lnTo>
                        <a:pt x="198" y="9875"/>
                      </a:lnTo>
                      <a:lnTo>
                        <a:pt x="4820" y="119"/>
                      </a:lnTo>
                      <a:lnTo>
                        <a:pt x="4820" y="40"/>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98" name="Google Shape;198;p6"/>
          <p:cNvGrpSpPr/>
          <p:nvPr/>
        </p:nvGrpSpPr>
        <p:grpSpPr>
          <a:xfrm>
            <a:off x="642414" y="-629753"/>
            <a:ext cx="991829" cy="1074785"/>
            <a:chOff x="1067139" y="2865647"/>
            <a:chExt cx="991829" cy="1074785"/>
          </a:xfrm>
        </p:grpSpPr>
        <p:sp>
          <p:nvSpPr>
            <p:cNvPr id="199" name="Google Shape;199;p6"/>
            <p:cNvSpPr/>
            <p:nvPr/>
          </p:nvSpPr>
          <p:spPr>
            <a:xfrm>
              <a:off x="1067139" y="2865647"/>
              <a:ext cx="991829" cy="1074785"/>
            </a:xfrm>
            <a:custGeom>
              <a:avLst/>
              <a:gdLst/>
              <a:ahLst/>
              <a:cxnLst/>
              <a:rect l="l" t="t" r="r" b="b"/>
              <a:pathLst>
                <a:path w="24570" h="26625" extrusionOk="0">
                  <a:moveTo>
                    <a:pt x="3397" y="0"/>
                  </a:moveTo>
                  <a:lnTo>
                    <a:pt x="3200" y="40"/>
                  </a:lnTo>
                  <a:lnTo>
                    <a:pt x="3002" y="158"/>
                  </a:lnTo>
                  <a:lnTo>
                    <a:pt x="2844" y="277"/>
                  </a:lnTo>
                  <a:lnTo>
                    <a:pt x="356" y="2529"/>
                  </a:lnTo>
                  <a:lnTo>
                    <a:pt x="198" y="2687"/>
                  </a:lnTo>
                  <a:lnTo>
                    <a:pt x="119" y="2845"/>
                  </a:lnTo>
                  <a:lnTo>
                    <a:pt x="40" y="3042"/>
                  </a:lnTo>
                  <a:lnTo>
                    <a:pt x="0" y="3240"/>
                  </a:lnTo>
                  <a:lnTo>
                    <a:pt x="40" y="3437"/>
                  </a:lnTo>
                  <a:lnTo>
                    <a:pt x="79" y="3635"/>
                  </a:lnTo>
                  <a:lnTo>
                    <a:pt x="158" y="3832"/>
                  </a:lnTo>
                  <a:lnTo>
                    <a:pt x="277" y="3990"/>
                  </a:lnTo>
                  <a:lnTo>
                    <a:pt x="14181" y="18803"/>
                  </a:lnTo>
                  <a:lnTo>
                    <a:pt x="14260" y="19000"/>
                  </a:lnTo>
                  <a:lnTo>
                    <a:pt x="14379" y="19198"/>
                  </a:lnTo>
                  <a:lnTo>
                    <a:pt x="14537" y="19356"/>
                  </a:lnTo>
                  <a:lnTo>
                    <a:pt x="14734" y="19514"/>
                  </a:lnTo>
                  <a:lnTo>
                    <a:pt x="14813" y="19672"/>
                  </a:lnTo>
                  <a:lnTo>
                    <a:pt x="14932" y="19830"/>
                  </a:lnTo>
                  <a:lnTo>
                    <a:pt x="15169" y="19988"/>
                  </a:lnTo>
                  <a:lnTo>
                    <a:pt x="15406" y="20106"/>
                  </a:lnTo>
                  <a:lnTo>
                    <a:pt x="18210" y="23148"/>
                  </a:lnTo>
                  <a:lnTo>
                    <a:pt x="19119" y="25163"/>
                  </a:lnTo>
                  <a:lnTo>
                    <a:pt x="19198" y="25321"/>
                  </a:lnTo>
                  <a:lnTo>
                    <a:pt x="19316" y="25479"/>
                  </a:lnTo>
                  <a:lnTo>
                    <a:pt x="19474" y="25597"/>
                  </a:lnTo>
                  <a:lnTo>
                    <a:pt x="19593" y="25676"/>
                  </a:lnTo>
                  <a:lnTo>
                    <a:pt x="19790" y="25755"/>
                  </a:lnTo>
                  <a:lnTo>
                    <a:pt x="20146" y="25755"/>
                  </a:lnTo>
                  <a:lnTo>
                    <a:pt x="20304" y="25716"/>
                  </a:lnTo>
                  <a:lnTo>
                    <a:pt x="20541" y="25676"/>
                  </a:lnTo>
                  <a:lnTo>
                    <a:pt x="21054" y="25676"/>
                  </a:lnTo>
                  <a:lnTo>
                    <a:pt x="21370" y="25716"/>
                  </a:lnTo>
                  <a:lnTo>
                    <a:pt x="21765" y="25834"/>
                  </a:lnTo>
                  <a:lnTo>
                    <a:pt x="22200" y="25992"/>
                  </a:lnTo>
                  <a:lnTo>
                    <a:pt x="22634" y="26269"/>
                  </a:lnTo>
                  <a:lnTo>
                    <a:pt x="22792" y="26427"/>
                  </a:lnTo>
                  <a:lnTo>
                    <a:pt x="22990" y="26506"/>
                  </a:lnTo>
                  <a:lnTo>
                    <a:pt x="23227" y="26585"/>
                  </a:lnTo>
                  <a:lnTo>
                    <a:pt x="23464" y="26624"/>
                  </a:lnTo>
                  <a:lnTo>
                    <a:pt x="23661" y="26585"/>
                  </a:lnTo>
                  <a:lnTo>
                    <a:pt x="23859" y="26545"/>
                  </a:lnTo>
                  <a:lnTo>
                    <a:pt x="24056" y="26427"/>
                  </a:lnTo>
                  <a:lnTo>
                    <a:pt x="24214" y="26308"/>
                  </a:lnTo>
                  <a:lnTo>
                    <a:pt x="24372" y="26150"/>
                  </a:lnTo>
                  <a:lnTo>
                    <a:pt x="24491" y="25953"/>
                  </a:lnTo>
                  <a:lnTo>
                    <a:pt x="24530" y="25755"/>
                  </a:lnTo>
                  <a:lnTo>
                    <a:pt x="24570" y="25558"/>
                  </a:lnTo>
                  <a:lnTo>
                    <a:pt x="24570" y="25321"/>
                  </a:lnTo>
                  <a:lnTo>
                    <a:pt x="24530" y="25123"/>
                  </a:lnTo>
                  <a:lnTo>
                    <a:pt x="24451" y="24926"/>
                  </a:lnTo>
                  <a:lnTo>
                    <a:pt x="24293" y="24728"/>
                  </a:lnTo>
                  <a:lnTo>
                    <a:pt x="24096" y="24294"/>
                  </a:lnTo>
                  <a:lnTo>
                    <a:pt x="23977" y="23859"/>
                  </a:lnTo>
                  <a:lnTo>
                    <a:pt x="23898" y="23464"/>
                  </a:lnTo>
                  <a:lnTo>
                    <a:pt x="23898" y="23109"/>
                  </a:lnTo>
                  <a:lnTo>
                    <a:pt x="23898" y="22832"/>
                  </a:lnTo>
                  <a:lnTo>
                    <a:pt x="23938" y="22595"/>
                  </a:lnTo>
                  <a:lnTo>
                    <a:pt x="23977" y="22398"/>
                  </a:lnTo>
                  <a:lnTo>
                    <a:pt x="24056" y="22240"/>
                  </a:lnTo>
                  <a:lnTo>
                    <a:pt x="24096" y="22042"/>
                  </a:lnTo>
                  <a:lnTo>
                    <a:pt x="24056" y="21845"/>
                  </a:lnTo>
                  <a:lnTo>
                    <a:pt x="24017" y="21687"/>
                  </a:lnTo>
                  <a:lnTo>
                    <a:pt x="23938" y="21528"/>
                  </a:lnTo>
                  <a:lnTo>
                    <a:pt x="23859" y="21370"/>
                  </a:lnTo>
                  <a:lnTo>
                    <a:pt x="23701" y="21252"/>
                  </a:lnTo>
                  <a:lnTo>
                    <a:pt x="23543" y="21133"/>
                  </a:lnTo>
                  <a:lnTo>
                    <a:pt x="21647" y="20067"/>
                  </a:lnTo>
                  <a:lnTo>
                    <a:pt x="18882" y="16946"/>
                  </a:lnTo>
                  <a:lnTo>
                    <a:pt x="18803" y="16670"/>
                  </a:lnTo>
                  <a:lnTo>
                    <a:pt x="18645" y="16433"/>
                  </a:lnTo>
                  <a:lnTo>
                    <a:pt x="18408" y="16235"/>
                  </a:lnTo>
                  <a:lnTo>
                    <a:pt x="18250" y="16038"/>
                  </a:lnTo>
                  <a:lnTo>
                    <a:pt x="18052" y="15840"/>
                  </a:lnTo>
                  <a:lnTo>
                    <a:pt x="17815" y="15682"/>
                  </a:lnTo>
                  <a:lnTo>
                    <a:pt x="4306" y="356"/>
                  </a:lnTo>
                  <a:lnTo>
                    <a:pt x="4148" y="198"/>
                  </a:lnTo>
                  <a:lnTo>
                    <a:pt x="3990" y="79"/>
                  </a:lnTo>
                  <a:lnTo>
                    <a:pt x="3792" y="40"/>
                  </a:lnTo>
                  <a:lnTo>
                    <a:pt x="3595" y="0"/>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 name="Google Shape;200;p6"/>
            <p:cNvGrpSpPr/>
            <p:nvPr/>
          </p:nvGrpSpPr>
          <p:grpSpPr>
            <a:xfrm>
              <a:off x="1108618" y="2907222"/>
              <a:ext cx="908915" cy="991870"/>
              <a:chOff x="538325" y="2605175"/>
              <a:chExt cx="562900" cy="614275"/>
            </a:xfrm>
          </p:grpSpPr>
          <p:sp>
            <p:nvSpPr>
              <p:cNvPr id="201" name="Google Shape;201;p6"/>
              <p:cNvSpPr/>
              <p:nvPr/>
            </p:nvSpPr>
            <p:spPr>
              <a:xfrm>
                <a:off x="538325" y="2605175"/>
                <a:ext cx="498725" cy="539225"/>
              </a:xfrm>
              <a:custGeom>
                <a:avLst/>
                <a:gdLst/>
                <a:ahLst/>
                <a:cxnLst/>
                <a:rect l="l" t="t" r="r" b="b"/>
                <a:pathLst>
                  <a:path w="19949" h="21569" extrusionOk="0">
                    <a:moveTo>
                      <a:pt x="2489" y="1"/>
                    </a:moveTo>
                    <a:lnTo>
                      <a:pt x="0" y="2252"/>
                    </a:lnTo>
                    <a:lnTo>
                      <a:pt x="18092" y="21568"/>
                    </a:lnTo>
                    <a:lnTo>
                      <a:pt x="19948" y="19830"/>
                    </a:lnTo>
                    <a:lnTo>
                      <a:pt x="2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a:off x="989625" y="3100900"/>
                <a:ext cx="110625" cy="117550"/>
              </a:xfrm>
              <a:custGeom>
                <a:avLst/>
                <a:gdLst/>
                <a:ahLst/>
                <a:cxnLst/>
                <a:rect l="l" t="t" r="r" b="b"/>
                <a:pathLst>
                  <a:path w="4425" h="4702" extrusionOk="0">
                    <a:moveTo>
                      <a:pt x="1896" y="1"/>
                    </a:moveTo>
                    <a:lnTo>
                      <a:pt x="0" y="1739"/>
                    </a:lnTo>
                    <a:lnTo>
                      <a:pt x="988" y="3872"/>
                    </a:lnTo>
                    <a:lnTo>
                      <a:pt x="1264" y="3833"/>
                    </a:lnTo>
                    <a:lnTo>
                      <a:pt x="1580" y="3793"/>
                    </a:lnTo>
                    <a:lnTo>
                      <a:pt x="2015" y="3793"/>
                    </a:lnTo>
                    <a:lnTo>
                      <a:pt x="2489" y="3872"/>
                    </a:lnTo>
                    <a:lnTo>
                      <a:pt x="3081" y="4030"/>
                    </a:lnTo>
                    <a:lnTo>
                      <a:pt x="3358" y="4149"/>
                    </a:lnTo>
                    <a:lnTo>
                      <a:pt x="3674" y="4267"/>
                    </a:lnTo>
                    <a:lnTo>
                      <a:pt x="3990" y="4465"/>
                    </a:lnTo>
                    <a:lnTo>
                      <a:pt x="4306" y="4702"/>
                    </a:lnTo>
                    <a:lnTo>
                      <a:pt x="4424" y="4583"/>
                    </a:lnTo>
                    <a:lnTo>
                      <a:pt x="4266" y="4228"/>
                    </a:lnTo>
                    <a:lnTo>
                      <a:pt x="4108" y="3912"/>
                    </a:lnTo>
                    <a:lnTo>
                      <a:pt x="3990" y="3556"/>
                    </a:lnTo>
                    <a:lnTo>
                      <a:pt x="3911" y="3280"/>
                    </a:lnTo>
                    <a:lnTo>
                      <a:pt x="3792" y="2687"/>
                    </a:lnTo>
                    <a:lnTo>
                      <a:pt x="3792" y="2174"/>
                    </a:lnTo>
                    <a:lnTo>
                      <a:pt x="3832" y="1779"/>
                    </a:lnTo>
                    <a:lnTo>
                      <a:pt x="3871" y="1423"/>
                    </a:lnTo>
                    <a:lnTo>
                      <a:pt x="3950" y="1186"/>
                    </a:lnTo>
                    <a:lnTo>
                      <a:pt x="18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890875" y="2995250"/>
                <a:ext cx="59275" cy="49400"/>
              </a:xfrm>
              <a:custGeom>
                <a:avLst/>
                <a:gdLst/>
                <a:ahLst/>
                <a:cxnLst/>
                <a:rect l="l" t="t" r="r" b="b"/>
                <a:pathLst>
                  <a:path w="2371" h="1976" extrusionOk="0">
                    <a:moveTo>
                      <a:pt x="2252" y="0"/>
                    </a:moveTo>
                    <a:lnTo>
                      <a:pt x="2173" y="40"/>
                    </a:lnTo>
                    <a:lnTo>
                      <a:pt x="40" y="1778"/>
                    </a:lnTo>
                    <a:lnTo>
                      <a:pt x="0" y="1857"/>
                    </a:lnTo>
                    <a:lnTo>
                      <a:pt x="40" y="1936"/>
                    </a:lnTo>
                    <a:lnTo>
                      <a:pt x="119" y="1975"/>
                    </a:lnTo>
                    <a:lnTo>
                      <a:pt x="198" y="1936"/>
                    </a:lnTo>
                    <a:lnTo>
                      <a:pt x="2331" y="198"/>
                    </a:lnTo>
                    <a:lnTo>
                      <a:pt x="2370" y="119"/>
                    </a:lnTo>
                    <a:lnTo>
                      <a:pt x="2331" y="40"/>
                    </a:lnTo>
                    <a:lnTo>
                      <a:pt x="2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a:off x="904700" y="3006100"/>
                <a:ext cx="55325" cy="52375"/>
              </a:xfrm>
              <a:custGeom>
                <a:avLst/>
                <a:gdLst/>
                <a:ahLst/>
                <a:cxnLst/>
                <a:rect l="l" t="t" r="r" b="b"/>
                <a:pathLst>
                  <a:path w="2213" h="2095" extrusionOk="0">
                    <a:moveTo>
                      <a:pt x="2133" y="1"/>
                    </a:moveTo>
                    <a:lnTo>
                      <a:pt x="2054" y="40"/>
                    </a:lnTo>
                    <a:lnTo>
                      <a:pt x="40" y="1897"/>
                    </a:lnTo>
                    <a:lnTo>
                      <a:pt x="0" y="1976"/>
                    </a:lnTo>
                    <a:lnTo>
                      <a:pt x="40" y="2055"/>
                    </a:lnTo>
                    <a:lnTo>
                      <a:pt x="119" y="2094"/>
                    </a:lnTo>
                    <a:lnTo>
                      <a:pt x="158" y="2055"/>
                    </a:lnTo>
                    <a:lnTo>
                      <a:pt x="2173" y="198"/>
                    </a:lnTo>
                    <a:lnTo>
                      <a:pt x="2212" y="119"/>
                    </a:lnTo>
                    <a:lnTo>
                      <a:pt x="2173" y="40"/>
                    </a:lnTo>
                    <a:lnTo>
                      <a:pt x="2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a:off x="1025175" y="3136475"/>
                <a:ext cx="30625" cy="30625"/>
              </a:xfrm>
              <a:custGeom>
                <a:avLst/>
                <a:gdLst/>
                <a:ahLst/>
                <a:cxnLst/>
                <a:rect l="l" t="t" r="r" b="b"/>
                <a:pathLst>
                  <a:path w="1225" h="1225" extrusionOk="0">
                    <a:moveTo>
                      <a:pt x="593" y="237"/>
                    </a:moveTo>
                    <a:lnTo>
                      <a:pt x="790" y="277"/>
                    </a:lnTo>
                    <a:lnTo>
                      <a:pt x="909" y="356"/>
                    </a:lnTo>
                    <a:lnTo>
                      <a:pt x="988" y="474"/>
                    </a:lnTo>
                    <a:lnTo>
                      <a:pt x="1027" y="632"/>
                    </a:lnTo>
                    <a:lnTo>
                      <a:pt x="988" y="790"/>
                    </a:lnTo>
                    <a:lnTo>
                      <a:pt x="869" y="909"/>
                    </a:lnTo>
                    <a:lnTo>
                      <a:pt x="751" y="988"/>
                    </a:lnTo>
                    <a:lnTo>
                      <a:pt x="593" y="1027"/>
                    </a:lnTo>
                    <a:lnTo>
                      <a:pt x="435" y="988"/>
                    </a:lnTo>
                    <a:lnTo>
                      <a:pt x="316" y="909"/>
                    </a:lnTo>
                    <a:lnTo>
                      <a:pt x="237" y="751"/>
                    </a:lnTo>
                    <a:lnTo>
                      <a:pt x="198" y="593"/>
                    </a:lnTo>
                    <a:lnTo>
                      <a:pt x="237" y="435"/>
                    </a:lnTo>
                    <a:lnTo>
                      <a:pt x="356" y="316"/>
                    </a:lnTo>
                    <a:lnTo>
                      <a:pt x="474" y="237"/>
                    </a:lnTo>
                    <a:close/>
                    <a:moveTo>
                      <a:pt x="632" y="0"/>
                    </a:moveTo>
                    <a:lnTo>
                      <a:pt x="395" y="40"/>
                    </a:lnTo>
                    <a:lnTo>
                      <a:pt x="316" y="119"/>
                    </a:lnTo>
                    <a:lnTo>
                      <a:pt x="198" y="158"/>
                    </a:lnTo>
                    <a:lnTo>
                      <a:pt x="79" y="356"/>
                    </a:lnTo>
                    <a:lnTo>
                      <a:pt x="0" y="593"/>
                    </a:lnTo>
                    <a:lnTo>
                      <a:pt x="40" y="830"/>
                    </a:lnTo>
                    <a:lnTo>
                      <a:pt x="158" y="1027"/>
                    </a:lnTo>
                    <a:lnTo>
                      <a:pt x="356" y="1185"/>
                    </a:lnTo>
                    <a:lnTo>
                      <a:pt x="593" y="1225"/>
                    </a:lnTo>
                    <a:lnTo>
                      <a:pt x="632" y="1225"/>
                    </a:lnTo>
                    <a:lnTo>
                      <a:pt x="830" y="1185"/>
                    </a:lnTo>
                    <a:lnTo>
                      <a:pt x="1027" y="1067"/>
                    </a:lnTo>
                    <a:lnTo>
                      <a:pt x="1146" y="869"/>
                    </a:lnTo>
                    <a:lnTo>
                      <a:pt x="1225" y="672"/>
                    </a:lnTo>
                    <a:lnTo>
                      <a:pt x="1185" y="435"/>
                    </a:lnTo>
                    <a:lnTo>
                      <a:pt x="1067" y="198"/>
                    </a:lnTo>
                    <a:lnTo>
                      <a:pt x="988" y="119"/>
                    </a:lnTo>
                    <a:lnTo>
                      <a:pt x="869" y="79"/>
                    </a:lnTo>
                    <a:lnTo>
                      <a:pt x="6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a:off x="1045900" y="3159175"/>
                <a:ext cx="55325" cy="60275"/>
              </a:xfrm>
              <a:custGeom>
                <a:avLst/>
                <a:gdLst/>
                <a:ahLst/>
                <a:cxnLst/>
                <a:rect l="l" t="t" r="r" b="b"/>
                <a:pathLst>
                  <a:path w="2213" h="2411" extrusionOk="0">
                    <a:moveTo>
                      <a:pt x="40" y="1"/>
                    </a:moveTo>
                    <a:lnTo>
                      <a:pt x="1" y="80"/>
                    </a:lnTo>
                    <a:lnTo>
                      <a:pt x="40" y="159"/>
                    </a:lnTo>
                    <a:lnTo>
                      <a:pt x="2055" y="2371"/>
                    </a:lnTo>
                    <a:lnTo>
                      <a:pt x="2134" y="2410"/>
                    </a:lnTo>
                    <a:lnTo>
                      <a:pt x="2213" y="2371"/>
                    </a:lnTo>
                    <a:lnTo>
                      <a:pt x="2213" y="2292"/>
                    </a:lnTo>
                    <a:lnTo>
                      <a:pt x="2213" y="221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7" name="Google Shape;207;p6"/>
          <p:cNvGrpSpPr/>
          <p:nvPr/>
        </p:nvGrpSpPr>
        <p:grpSpPr>
          <a:xfrm>
            <a:off x="7590458" y="4648575"/>
            <a:ext cx="670801" cy="608631"/>
            <a:chOff x="7791458" y="1214875"/>
            <a:chExt cx="670801" cy="608631"/>
          </a:xfrm>
        </p:grpSpPr>
        <p:sp>
          <p:nvSpPr>
            <p:cNvPr id="208" name="Google Shape;208;p6"/>
            <p:cNvSpPr/>
            <p:nvPr/>
          </p:nvSpPr>
          <p:spPr>
            <a:xfrm>
              <a:off x="7791458" y="1214875"/>
              <a:ext cx="670801" cy="608631"/>
            </a:xfrm>
            <a:custGeom>
              <a:avLst/>
              <a:gdLst/>
              <a:ahLst/>
              <a:cxnLst/>
              <a:rect l="l" t="t" r="r" b="b"/>
              <a:pathLst>
                <a:path w="12365" h="11219" extrusionOk="0">
                  <a:moveTo>
                    <a:pt x="1106" y="1"/>
                  </a:moveTo>
                  <a:lnTo>
                    <a:pt x="909" y="40"/>
                  </a:lnTo>
                  <a:lnTo>
                    <a:pt x="751" y="119"/>
                  </a:lnTo>
                  <a:lnTo>
                    <a:pt x="593" y="238"/>
                  </a:lnTo>
                  <a:lnTo>
                    <a:pt x="435" y="356"/>
                  </a:lnTo>
                  <a:lnTo>
                    <a:pt x="316" y="514"/>
                  </a:lnTo>
                  <a:lnTo>
                    <a:pt x="198" y="672"/>
                  </a:lnTo>
                  <a:lnTo>
                    <a:pt x="79" y="830"/>
                  </a:lnTo>
                  <a:lnTo>
                    <a:pt x="40" y="1028"/>
                  </a:lnTo>
                  <a:lnTo>
                    <a:pt x="0" y="1225"/>
                  </a:lnTo>
                  <a:lnTo>
                    <a:pt x="0" y="1423"/>
                  </a:lnTo>
                  <a:lnTo>
                    <a:pt x="40" y="1620"/>
                  </a:lnTo>
                  <a:lnTo>
                    <a:pt x="79" y="1818"/>
                  </a:lnTo>
                  <a:lnTo>
                    <a:pt x="158" y="1976"/>
                  </a:lnTo>
                  <a:lnTo>
                    <a:pt x="277" y="2134"/>
                  </a:lnTo>
                  <a:lnTo>
                    <a:pt x="1185" y="3358"/>
                  </a:lnTo>
                  <a:lnTo>
                    <a:pt x="672" y="4385"/>
                  </a:lnTo>
                  <a:lnTo>
                    <a:pt x="553" y="4701"/>
                  </a:lnTo>
                  <a:lnTo>
                    <a:pt x="474" y="5017"/>
                  </a:lnTo>
                  <a:lnTo>
                    <a:pt x="435" y="5333"/>
                  </a:lnTo>
                  <a:lnTo>
                    <a:pt x="435" y="5649"/>
                  </a:lnTo>
                  <a:lnTo>
                    <a:pt x="474" y="5965"/>
                  </a:lnTo>
                  <a:lnTo>
                    <a:pt x="553" y="6281"/>
                  </a:lnTo>
                  <a:lnTo>
                    <a:pt x="672" y="6597"/>
                  </a:lnTo>
                  <a:lnTo>
                    <a:pt x="869" y="6913"/>
                  </a:lnTo>
                  <a:lnTo>
                    <a:pt x="1067" y="7229"/>
                  </a:lnTo>
                  <a:lnTo>
                    <a:pt x="1304" y="7545"/>
                  </a:lnTo>
                  <a:lnTo>
                    <a:pt x="1580" y="7822"/>
                  </a:lnTo>
                  <a:lnTo>
                    <a:pt x="1896" y="8138"/>
                  </a:lnTo>
                  <a:lnTo>
                    <a:pt x="2252" y="8414"/>
                  </a:lnTo>
                  <a:lnTo>
                    <a:pt x="2647" y="8691"/>
                  </a:lnTo>
                  <a:lnTo>
                    <a:pt x="3081" y="8928"/>
                  </a:lnTo>
                  <a:lnTo>
                    <a:pt x="3516" y="9165"/>
                  </a:lnTo>
                  <a:lnTo>
                    <a:pt x="3990" y="9402"/>
                  </a:lnTo>
                  <a:lnTo>
                    <a:pt x="4464" y="9560"/>
                  </a:lnTo>
                  <a:lnTo>
                    <a:pt x="4898" y="9718"/>
                  </a:lnTo>
                  <a:lnTo>
                    <a:pt x="5333" y="9836"/>
                  </a:lnTo>
                  <a:lnTo>
                    <a:pt x="5767" y="9915"/>
                  </a:lnTo>
                  <a:lnTo>
                    <a:pt x="6162" y="9955"/>
                  </a:lnTo>
                  <a:lnTo>
                    <a:pt x="6913" y="9955"/>
                  </a:lnTo>
                  <a:lnTo>
                    <a:pt x="7268" y="9876"/>
                  </a:lnTo>
                  <a:lnTo>
                    <a:pt x="7624" y="9797"/>
                  </a:lnTo>
                  <a:lnTo>
                    <a:pt x="7900" y="9678"/>
                  </a:lnTo>
                  <a:lnTo>
                    <a:pt x="8177" y="9520"/>
                  </a:lnTo>
                  <a:lnTo>
                    <a:pt x="8453" y="9323"/>
                  </a:lnTo>
                  <a:lnTo>
                    <a:pt x="8690" y="9086"/>
                  </a:lnTo>
                  <a:lnTo>
                    <a:pt x="8888" y="8849"/>
                  </a:lnTo>
                  <a:lnTo>
                    <a:pt x="9046" y="8572"/>
                  </a:lnTo>
                  <a:lnTo>
                    <a:pt x="9480" y="7703"/>
                  </a:lnTo>
                  <a:lnTo>
                    <a:pt x="9599" y="7703"/>
                  </a:lnTo>
                  <a:lnTo>
                    <a:pt x="9599" y="8572"/>
                  </a:lnTo>
                  <a:lnTo>
                    <a:pt x="9441" y="8809"/>
                  </a:lnTo>
                  <a:lnTo>
                    <a:pt x="9322" y="9046"/>
                  </a:lnTo>
                  <a:lnTo>
                    <a:pt x="9204" y="9323"/>
                  </a:lnTo>
                  <a:lnTo>
                    <a:pt x="9164" y="9599"/>
                  </a:lnTo>
                  <a:lnTo>
                    <a:pt x="9085" y="10113"/>
                  </a:lnTo>
                  <a:lnTo>
                    <a:pt x="9085" y="10350"/>
                  </a:lnTo>
                  <a:lnTo>
                    <a:pt x="9164" y="10547"/>
                  </a:lnTo>
                  <a:lnTo>
                    <a:pt x="9243" y="10745"/>
                  </a:lnTo>
                  <a:lnTo>
                    <a:pt x="9362" y="10903"/>
                  </a:lnTo>
                  <a:lnTo>
                    <a:pt x="9520" y="11021"/>
                  </a:lnTo>
                  <a:lnTo>
                    <a:pt x="9717" y="11140"/>
                  </a:lnTo>
                  <a:lnTo>
                    <a:pt x="9915" y="11219"/>
                  </a:lnTo>
                  <a:lnTo>
                    <a:pt x="10784" y="11219"/>
                  </a:lnTo>
                  <a:lnTo>
                    <a:pt x="11337" y="11179"/>
                  </a:lnTo>
                  <a:lnTo>
                    <a:pt x="11535" y="11179"/>
                  </a:lnTo>
                  <a:lnTo>
                    <a:pt x="11732" y="11100"/>
                  </a:lnTo>
                  <a:lnTo>
                    <a:pt x="11930" y="10982"/>
                  </a:lnTo>
                  <a:lnTo>
                    <a:pt x="12088" y="10863"/>
                  </a:lnTo>
                  <a:lnTo>
                    <a:pt x="12206" y="10705"/>
                  </a:lnTo>
                  <a:lnTo>
                    <a:pt x="12285" y="10508"/>
                  </a:lnTo>
                  <a:lnTo>
                    <a:pt x="12325" y="10310"/>
                  </a:lnTo>
                  <a:lnTo>
                    <a:pt x="12364" y="10113"/>
                  </a:lnTo>
                  <a:lnTo>
                    <a:pt x="12325" y="9639"/>
                  </a:lnTo>
                  <a:lnTo>
                    <a:pt x="12246" y="9362"/>
                  </a:lnTo>
                  <a:lnTo>
                    <a:pt x="12167" y="9086"/>
                  </a:lnTo>
                  <a:lnTo>
                    <a:pt x="12048" y="8809"/>
                  </a:lnTo>
                  <a:lnTo>
                    <a:pt x="11851" y="8533"/>
                  </a:lnTo>
                  <a:lnTo>
                    <a:pt x="11851" y="7229"/>
                  </a:lnTo>
                  <a:lnTo>
                    <a:pt x="11930" y="7071"/>
                  </a:lnTo>
                  <a:lnTo>
                    <a:pt x="12009" y="6874"/>
                  </a:lnTo>
                  <a:lnTo>
                    <a:pt x="12088" y="6558"/>
                  </a:lnTo>
                  <a:lnTo>
                    <a:pt x="12048" y="6242"/>
                  </a:lnTo>
                  <a:lnTo>
                    <a:pt x="11969" y="5926"/>
                  </a:lnTo>
                  <a:lnTo>
                    <a:pt x="11811" y="5649"/>
                  </a:lnTo>
                  <a:lnTo>
                    <a:pt x="8532" y="1502"/>
                  </a:lnTo>
                  <a:lnTo>
                    <a:pt x="8216" y="1186"/>
                  </a:lnTo>
                  <a:lnTo>
                    <a:pt x="7861" y="909"/>
                  </a:lnTo>
                  <a:lnTo>
                    <a:pt x="7466" y="751"/>
                  </a:lnTo>
                  <a:lnTo>
                    <a:pt x="7031" y="672"/>
                  </a:lnTo>
                  <a:lnTo>
                    <a:pt x="1501" y="1"/>
                  </a:lnTo>
                  <a:close/>
                </a:path>
              </a:pathLst>
            </a:custGeom>
            <a:solidFill>
              <a:schemeClr val="dk2"/>
            </a:solidFill>
            <a:ln>
              <a:noFill/>
            </a:ln>
            <a:effectLst>
              <a:outerShdw blurRad="57150" dist="19050"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 name="Google Shape;209;p6"/>
            <p:cNvGrpSpPr/>
            <p:nvPr/>
          </p:nvGrpSpPr>
          <p:grpSpPr>
            <a:xfrm>
              <a:off x="7847075" y="1270548"/>
              <a:ext cx="559372" cy="497201"/>
              <a:chOff x="3069350" y="1229550"/>
              <a:chExt cx="257775" cy="229125"/>
            </a:xfrm>
          </p:grpSpPr>
          <p:sp>
            <p:nvSpPr>
              <p:cNvPr id="210" name="Google Shape;210;p6"/>
              <p:cNvSpPr/>
              <p:nvPr/>
            </p:nvSpPr>
            <p:spPr>
              <a:xfrm>
                <a:off x="3308325" y="1365825"/>
                <a:ext cx="5950" cy="66200"/>
              </a:xfrm>
              <a:custGeom>
                <a:avLst/>
                <a:gdLst/>
                <a:ahLst/>
                <a:cxnLst/>
                <a:rect l="l" t="t" r="r" b="b"/>
                <a:pathLst>
                  <a:path w="238" h="2648" extrusionOk="0">
                    <a:moveTo>
                      <a:pt x="40" y="1"/>
                    </a:moveTo>
                    <a:lnTo>
                      <a:pt x="1" y="80"/>
                    </a:lnTo>
                    <a:lnTo>
                      <a:pt x="40" y="2568"/>
                    </a:lnTo>
                    <a:lnTo>
                      <a:pt x="80" y="2647"/>
                    </a:lnTo>
                    <a:lnTo>
                      <a:pt x="198" y="2647"/>
                    </a:lnTo>
                    <a:lnTo>
                      <a:pt x="238" y="2568"/>
                    </a:lnTo>
                    <a:lnTo>
                      <a:pt x="238" y="80"/>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3296475" y="1430025"/>
                <a:ext cx="30650" cy="28650"/>
              </a:xfrm>
              <a:custGeom>
                <a:avLst/>
                <a:gdLst/>
                <a:ahLst/>
                <a:cxnLst/>
                <a:rect l="l" t="t" r="r" b="b"/>
                <a:pathLst>
                  <a:path w="1226" h="1146" extrusionOk="0">
                    <a:moveTo>
                      <a:pt x="514" y="0"/>
                    </a:moveTo>
                    <a:lnTo>
                      <a:pt x="356" y="119"/>
                    </a:lnTo>
                    <a:lnTo>
                      <a:pt x="238" y="237"/>
                    </a:lnTo>
                    <a:lnTo>
                      <a:pt x="159" y="395"/>
                    </a:lnTo>
                    <a:lnTo>
                      <a:pt x="80" y="593"/>
                    </a:lnTo>
                    <a:lnTo>
                      <a:pt x="40" y="751"/>
                    </a:lnTo>
                    <a:lnTo>
                      <a:pt x="1" y="1146"/>
                    </a:lnTo>
                    <a:lnTo>
                      <a:pt x="1225" y="1106"/>
                    </a:lnTo>
                    <a:lnTo>
                      <a:pt x="1186" y="751"/>
                    </a:lnTo>
                    <a:lnTo>
                      <a:pt x="1107" y="395"/>
                    </a:lnTo>
                    <a:lnTo>
                      <a:pt x="1028" y="277"/>
                    </a:lnTo>
                    <a:lnTo>
                      <a:pt x="909" y="119"/>
                    </a:lnTo>
                    <a:lnTo>
                      <a:pt x="791" y="40"/>
                    </a:lnTo>
                    <a:lnTo>
                      <a:pt x="6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3080200" y="1275975"/>
                <a:ext cx="195550" cy="151100"/>
              </a:xfrm>
              <a:custGeom>
                <a:avLst/>
                <a:gdLst/>
                <a:ahLst/>
                <a:cxnLst/>
                <a:rect l="l" t="t" r="r" b="b"/>
                <a:pathLst>
                  <a:path w="7822" h="6044" extrusionOk="0">
                    <a:moveTo>
                      <a:pt x="1107" y="0"/>
                    </a:moveTo>
                    <a:lnTo>
                      <a:pt x="119" y="1975"/>
                    </a:lnTo>
                    <a:lnTo>
                      <a:pt x="40" y="2173"/>
                    </a:lnTo>
                    <a:lnTo>
                      <a:pt x="1" y="2410"/>
                    </a:lnTo>
                    <a:lnTo>
                      <a:pt x="1" y="2647"/>
                    </a:lnTo>
                    <a:lnTo>
                      <a:pt x="40" y="2884"/>
                    </a:lnTo>
                    <a:lnTo>
                      <a:pt x="80" y="3121"/>
                    </a:lnTo>
                    <a:lnTo>
                      <a:pt x="198" y="3358"/>
                    </a:lnTo>
                    <a:lnTo>
                      <a:pt x="317" y="3555"/>
                    </a:lnTo>
                    <a:lnTo>
                      <a:pt x="475" y="3792"/>
                    </a:lnTo>
                    <a:lnTo>
                      <a:pt x="870" y="4227"/>
                    </a:lnTo>
                    <a:lnTo>
                      <a:pt x="1383" y="4661"/>
                    </a:lnTo>
                    <a:lnTo>
                      <a:pt x="1936" y="5017"/>
                    </a:lnTo>
                    <a:lnTo>
                      <a:pt x="2529" y="5372"/>
                    </a:lnTo>
                    <a:lnTo>
                      <a:pt x="3121" y="5649"/>
                    </a:lnTo>
                    <a:lnTo>
                      <a:pt x="3753" y="5846"/>
                    </a:lnTo>
                    <a:lnTo>
                      <a:pt x="4385" y="6004"/>
                    </a:lnTo>
                    <a:lnTo>
                      <a:pt x="4978" y="6044"/>
                    </a:lnTo>
                    <a:lnTo>
                      <a:pt x="5254" y="6044"/>
                    </a:lnTo>
                    <a:lnTo>
                      <a:pt x="5531" y="6004"/>
                    </a:lnTo>
                    <a:lnTo>
                      <a:pt x="5768" y="5925"/>
                    </a:lnTo>
                    <a:lnTo>
                      <a:pt x="6005" y="5846"/>
                    </a:lnTo>
                    <a:lnTo>
                      <a:pt x="6202" y="5728"/>
                    </a:lnTo>
                    <a:lnTo>
                      <a:pt x="6400" y="5609"/>
                    </a:lnTo>
                    <a:lnTo>
                      <a:pt x="6558" y="5412"/>
                    </a:lnTo>
                    <a:lnTo>
                      <a:pt x="6676" y="5214"/>
                    </a:lnTo>
                    <a:lnTo>
                      <a:pt x="7822" y="2884"/>
                    </a:lnTo>
                    <a:lnTo>
                      <a:pt x="11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3069350" y="1229550"/>
                <a:ext cx="250850" cy="144200"/>
              </a:xfrm>
              <a:custGeom>
                <a:avLst/>
                <a:gdLst/>
                <a:ahLst/>
                <a:cxnLst/>
                <a:rect l="l" t="t" r="r" b="b"/>
                <a:pathLst>
                  <a:path w="10034" h="5768" extrusionOk="0">
                    <a:moveTo>
                      <a:pt x="237" y="1"/>
                    </a:moveTo>
                    <a:lnTo>
                      <a:pt x="158" y="40"/>
                    </a:lnTo>
                    <a:lnTo>
                      <a:pt x="40" y="159"/>
                    </a:lnTo>
                    <a:lnTo>
                      <a:pt x="0" y="317"/>
                    </a:lnTo>
                    <a:lnTo>
                      <a:pt x="0" y="435"/>
                    </a:lnTo>
                    <a:lnTo>
                      <a:pt x="40" y="514"/>
                    </a:lnTo>
                    <a:lnTo>
                      <a:pt x="3160" y="4622"/>
                    </a:lnTo>
                    <a:lnTo>
                      <a:pt x="3318" y="4780"/>
                    </a:lnTo>
                    <a:lnTo>
                      <a:pt x="3516" y="4938"/>
                    </a:lnTo>
                    <a:lnTo>
                      <a:pt x="3753" y="5017"/>
                    </a:lnTo>
                    <a:lnTo>
                      <a:pt x="3990" y="5096"/>
                    </a:lnTo>
                    <a:lnTo>
                      <a:pt x="9678" y="5768"/>
                    </a:lnTo>
                    <a:lnTo>
                      <a:pt x="9757" y="5768"/>
                    </a:lnTo>
                    <a:lnTo>
                      <a:pt x="9876" y="5728"/>
                    </a:lnTo>
                    <a:lnTo>
                      <a:pt x="9915" y="5689"/>
                    </a:lnTo>
                    <a:lnTo>
                      <a:pt x="9994" y="5610"/>
                    </a:lnTo>
                    <a:lnTo>
                      <a:pt x="10034" y="5531"/>
                    </a:lnTo>
                    <a:lnTo>
                      <a:pt x="10034" y="5452"/>
                    </a:lnTo>
                    <a:lnTo>
                      <a:pt x="9994" y="5333"/>
                    </a:lnTo>
                    <a:lnTo>
                      <a:pt x="9955" y="5254"/>
                    </a:lnTo>
                    <a:lnTo>
                      <a:pt x="6715" y="1107"/>
                    </a:lnTo>
                    <a:lnTo>
                      <a:pt x="6557" y="909"/>
                    </a:lnTo>
                    <a:lnTo>
                      <a:pt x="6360" y="791"/>
                    </a:lnTo>
                    <a:lnTo>
                      <a:pt x="6123" y="712"/>
                    </a:lnTo>
                    <a:lnTo>
                      <a:pt x="5886" y="633"/>
                    </a:lnTo>
                    <a:lnTo>
                      <a:pt x="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3081200" y="1232525"/>
                <a:ext cx="233075" cy="130375"/>
              </a:xfrm>
              <a:custGeom>
                <a:avLst/>
                <a:gdLst/>
                <a:ahLst/>
                <a:cxnLst/>
                <a:rect l="l" t="t" r="r" b="b"/>
                <a:pathLst>
                  <a:path w="9323" h="5215" extrusionOk="0">
                    <a:moveTo>
                      <a:pt x="40" y="0"/>
                    </a:moveTo>
                    <a:lnTo>
                      <a:pt x="0" y="79"/>
                    </a:lnTo>
                    <a:lnTo>
                      <a:pt x="40" y="158"/>
                    </a:lnTo>
                    <a:lnTo>
                      <a:pt x="3239" y="4345"/>
                    </a:lnTo>
                    <a:lnTo>
                      <a:pt x="3318" y="4385"/>
                    </a:lnTo>
                    <a:lnTo>
                      <a:pt x="9204" y="5214"/>
                    </a:lnTo>
                    <a:lnTo>
                      <a:pt x="9283" y="5175"/>
                    </a:lnTo>
                    <a:lnTo>
                      <a:pt x="9323" y="5135"/>
                    </a:lnTo>
                    <a:lnTo>
                      <a:pt x="9283" y="5056"/>
                    </a:lnTo>
                    <a:lnTo>
                      <a:pt x="9244" y="5017"/>
                    </a:lnTo>
                    <a:lnTo>
                      <a:pt x="3397" y="4187"/>
                    </a:lnTo>
                    <a:lnTo>
                      <a:pt x="198" y="4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5" name="Google Shape;215;p6"/>
          <p:cNvSpPr/>
          <p:nvPr/>
        </p:nvSpPr>
        <p:spPr>
          <a:xfrm>
            <a:off x="6204025" y="4701750"/>
            <a:ext cx="117900" cy="117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6"/>
        <p:cNvGrpSpPr/>
        <p:nvPr/>
      </p:nvGrpSpPr>
      <p:grpSpPr>
        <a:xfrm>
          <a:off x="0" y="0"/>
          <a:ext cx="0" cy="0"/>
          <a:chOff x="0" y="0"/>
          <a:chExt cx="0" cy="0"/>
        </a:xfrm>
      </p:grpSpPr>
      <p:sp>
        <p:nvSpPr>
          <p:cNvPr id="217" name="Google Shape;217;p7"/>
          <p:cNvSpPr txBox="1">
            <a:spLocks noGrp="1"/>
          </p:cNvSpPr>
          <p:nvPr>
            <p:ph type="body" idx="1"/>
          </p:nvPr>
        </p:nvSpPr>
        <p:spPr>
          <a:xfrm>
            <a:off x="720000" y="1830200"/>
            <a:ext cx="4707600" cy="21363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218" name="Google Shape;218;p7"/>
          <p:cNvSpPr txBox="1">
            <a:spLocks noGrp="1"/>
          </p:cNvSpPr>
          <p:nvPr>
            <p:ph type="title"/>
          </p:nvPr>
        </p:nvSpPr>
        <p:spPr>
          <a:xfrm>
            <a:off x="720000" y="438900"/>
            <a:ext cx="4707600" cy="12441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219" name="Google Shape;219;p7"/>
          <p:cNvSpPr/>
          <p:nvPr/>
        </p:nvSpPr>
        <p:spPr>
          <a:xfrm>
            <a:off x="5730027" y="-1126323"/>
            <a:ext cx="3896833" cy="2953381"/>
          </a:xfrm>
          <a:custGeom>
            <a:avLst/>
            <a:gdLst/>
            <a:ahLst/>
            <a:cxnLst/>
            <a:rect l="l" t="t" r="r" b="b"/>
            <a:pathLst>
              <a:path w="23820" h="18053" extrusionOk="0">
                <a:moveTo>
                  <a:pt x="23820" y="0"/>
                </a:moveTo>
                <a:lnTo>
                  <a:pt x="1" y="948"/>
                </a:lnTo>
                <a:lnTo>
                  <a:pt x="40" y="1383"/>
                </a:lnTo>
                <a:lnTo>
                  <a:pt x="119" y="1778"/>
                </a:lnTo>
                <a:lnTo>
                  <a:pt x="238" y="2133"/>
                </a:lnTo>
                <a:lnTo>
                  <a:pt x="396" y="2528"/>
                </a:lnTo>
                <a:lnTo>
                  <a:pt x="554" y="2884"/>
                </a:lnTo>
                <a:lnTo>
                  <a:pt x="751" y="3239"/>
                </a:lnTo>
                <a:lnTo>
                  <a:pt x="988" y="3555"/>
                </a:lnTo>
                <a:lnTo>
                  <a:pt x="1265" y="3871"/>
                </a:lnTo>
                <a:lnTo>
                  <a:pt x="1541" y="4187"/>
                </a:lnTo>
                <a:lnTo>
                  <a:pt x="1818" y="4424"/>
                </a:lnTo>
                <a:lnTo>
                  <a:pt x="2134" y="4701"/>
                </a:lnTo>
                <a:lnTo>
                  <a:pt x="2489" y="4898"/>
                </a:lnTo>
                <a:lnTo>
                  <a:pt x="2845" y="5096"/>
                </a:lnTo>
                <a:lnTo>
                  <a:pt x="3201" y="5254"/>
                </a:lnTo>
                <a:lnTo>
                  <a:pt x="3596" y="5412"/>
                </a:lnTo>
                <a:lnTo>
                  <a:pt x="3951" y="5491"/>
                </a:lnTo>
                <a:lnTo>
                  <a:pt x="4386" y="5570"/>
                </a:lnTo>
                <a:lnTo>
                  <a:pt x="4781" y="5609"/>
                </a:lnTo>
                <a:lnTo>
                  <a:pt x="5610" y="5570"/>
                </a:lnTo>
                <a:lnTo>
                  <a:pt x="6440" y="5530"/>
                </a:lnTo>
                <a:lnTo>
                  <a:pt x="7269" y="5412"/>
                </a:lnTo>
                <a:lnTo>
                  <a:pt x="8059" y="5293"/>
                </a:lnTo>
                <a:lnTo>
                  <a:pt x="8889" y="5214"/>
                </a:lnTo>
                <a:lnTo>
                  <a:pt x="9718" y="5214"/>
                </a:lnTo>
                <a:lnTo>
                  <a:pt x="10113" y="5254"/>
                </a:lnTo>
                <a:lnTo>
                  <a:pt x="10548" y="5293"/>
                </a:lnTo>
                <a:lnTo>
                  <a:pt x="10903" y="5412"/>
                </a:lnTo>
                <a:lnTo>
                  <a:pt x="11298" y="5530"/>
                </a:lnTo>
                <a:lnTo>
                  <a:pt x="11654" y="5649"/>
                </a:lnTo>
                <a:lnTo>
                  <a:pt x="11970" y="5807"/>
                </a:lnTo>
                <a:lnTo>
                  <a:pt x="12325" y="6004"/>
                </a:lnTo>
                <a:lnTo>
                  <a:pt x="12641" y="6241"/>
                </a:lnTo>
                <a:lnTo>
                  <a:pt x="13273" y="6715"/>
                </a:lnTo>
                <a:lnTo>
                  <a:pt x="13826" y="7229"/>
                </a:lnTo>
                <a:lnTo>
                  <a:pt x="14379" y="7861"/>
                </a:lnTo>
                <a:lnTo>
                  <a:pt x="14853" y="8493"/>
                </a:lnTo>
                <a:lnTo>
                  <a:pt x="15288" y="9125"/>
                </a:lnTo>
                <a:lnTo>
                  <a:pt x="15683" y="9796"/>
                </a:lnTo>
                <a:lnTo>
                  <a:pt x="16038" y="10507"/>
                </a:lnTo>
                <a:lnTo>
                  <a:pt x="16749" y="11890"/>
                </a:lnTo>
                <a:lnTo>
                  <a:pt x="17500" y="13312"/>
                </a:lnTo>
                <a:lnTo>
                  <a:pt x="17895" y="13983"/>
                </a:lnTo>
                <a:lnTo>
                  <a:pt x="18290" y="14655"/>
                </a:lnTo>
                <a:lnTo>
                  <a:pt x="18764" y="15287"/>
                </a:lnTo>
                <a:lnTo>
                  <a:pt x="19277" y="15879"/>
                </a:lnTo>
                <a:lnTo>
                  <a:pt x="19870" y="16432"/>
                </a:lnTo>
                <a:lnTo>
                  <a:pt x="20462" y="16946"/>
                </a:lnTo>
                <a:lnTo>
                  <a:pt x="21134" y="17341"/>
                </a:lnTo>
                <a:lnTo>
                  <a:pt x="21450" y="17539"/>
                </a:lnTo>
                <a:lnTo>
                  <a:pt x="21805" y="17697"/>
                </a:lnTo>
                <a:lnTo>
                  <a:pt x="22200" y="17815"/>
                </a:lnTo>
                <a:lnTo>
                  <a:pt x="22556" y="17934"/>
                </a:lnTo>
                <a:lnTo>
                  <a:pt x="22951" y="18013"/>
                </a:lnTo>
                <a:lnTo>
                  <a:pt x="23307" y="18052"/>
                </a:lnTo>
                <a:lnTo>
                  <a:pt x="23425" y="13509"/>
                </a:lnTo>
                <a:lnTo>
                  <a:pt x="23544" y="9006"/>
                </a:lnTo>
                <a:lnTo>
                  <a:pt x="23702" y="4543"/>
                </a:lnTo>
                <a:lnTo>
                  <a:pt x="238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p:nvPr/>
        </p:nvSpPr>
        <p:spPr>
          <a:xfrm flipH="1">
            <a:off x="-872187" y="4412331"/>
            <a:ext cx="2564472" cy="1081143"/>
          </a:xfrm>
          <a:custGeom>
            <a:avLst/>
            <a:gdLst/>
            <a:ahLst/>
            <a:cxnLst/>
            <a:rect l="l" t="t" r="r" b="b"/>
            <a:pathLst>
              <a:path w="28955" h="12207" extrusionOk="0">
                <a:moveTo>
                  <a:pt x="20620" y="1"/>
                </a:moveTo>
                <a:lnTo>
                  <a:pt x="19593" y="40"/>
                </a:lnTo>
                <a:lnTo>
                  <a:pt x="18606" y="119"/>
                </a:lnTo>
                <a:lnTo>
                  <a:pt x="17579" y="238"/>
                </a:lnTo>
                <a:lnTo>
                  <a:pt x="16591" y="396"/>
                </a:lnTo>
                <a:lnTo>
                  <a:pt x="15564" y="633"/>
                </a:lnTo>
                <a:lnTo>
                  <a:pt x="14577" y="870"/>
                </a:lnTo>
                <a:lnTo>
                  <a:pt x="13589" y="1146"/>
                </a:lnTo>
                <a:lnTo>
                  <a:pt x="12641" y="1462"/>
                </a:lnTo>
                <a:lnTo>
                  <a:pt x="11693" y="1818"/>
                </a:lnTo>
                <a:lnTo>
                  <a:pt x="10745" y="2213"/>
                </a:lnTo>
                <a:lnTo>
                  <a:pt x="9797" y="2687"/>
                </a:lnTo>
                <a:lnTo>
                  <a:pt x="8928" y="3161"/>
                </a:lnTo>
                <a:lnTo>
                  <a:pt x="8020" y="3674"/>
                </a:lnTo>
                <a:lnTo>
                  <a:pt x="7190" y="4227"/>
                </a:lnTo>
                <a:lnTo>
                  <a:pt x="6321" y="4780"/>
                </a:lnTo>
                <a:lnTo>
                  <a:pt x="5531" y="5412"/>
                </a:lnTo>
                <a:lnTo>
                  <a:pt x="4741" y="6044"/>
                </a:lnTo>
                <a:lnTo>
                  <a:pt x="3951" y="6716"/>
                </a:lnTo>
                <a:lnTo>
                  <a:pt x="3240" y="7427"/>
                </a:lnTo>
                <a:lnTo>
                  <a:pt x="2529" y="8177"/>
                </a:lnTo>
                <a:lnTo>
                  <a:pt x="1857" y="8928"/>
                </a:lnTo>
                <a:lnTo>
                  <a:pt x="1186" y="9718"/>
                </a:lnTo>
                <a:lnTo>
                  <a:pt x="593" y="10547"/>
                </a:lnTo>
                <a:lnTo>
                  <a:pt x="1" y="11377"/>
                </a:lnTo>
                <a:lnTo>
                  <a:pt x="28955" y="12206"/>
                </a:lnTo>
                <a:lnTo>
                  <a:pt x="28876" y="9441"/>
                </a:lnTo>
                <a:lnTo>
                  <a:pt x="28797" y="6676"/>
                </a:lnTo>
                <a:lnTo>
                  <a:pt x="28758" y="3911"/>
                </a:lnTo>
                <a:lnTo>
                  <a:pt x="28679" y="1146"/>
                </a:lnTo>
                <a:lnTo>
                  <a:pt x="27691" y="870"/>
                </a:lnTo>
                <a:lnTo>
                  <a:pt x="26703" y="633"/>
                </a:lnTo>
                <a:lnTo>
                  <a:pt x="25716" y="396"/>
                </a:lnTo>
                <a:lnTo>
                  <a:pt x="24689" y="238"/>
                </a:lnTo>
                <a:lnTo>
                  <a:pt x="23701" y="119"/>
                </a:lnTo>
                <a:lnTo>
                  <a:pt x="22674" y="40"/>
                </a:lnTo>
                <a:lnTo>
                  <a:pt x="2164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7"/>
          <p:cNvSpPr/>
          <p:nvPr/>
        </p:nvSpPr>
        <p:spPr>
          <a:xfrm>
            <a:off x="3044500" y="4701759"/>
            <a:ext cx="237900" cy="237900"/>
          </a:xfrm>
          <a:prstGeom prst="donut">
            <a:avLst>
              <a:gd name="adj" fmla="val 17943"/>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7"/>
          <p:cNvSpPr/>
          <p:nvPr/>
        </p:nvSpPr>
        <p:spPr>
          <a:xfrm>
            <a:off x="203600" y="827984"/>
            <a:ext cx="237900" cy="237900"/>
          </a:xfrm>
          <a:prstGeom prst="donut">
            <a:avLst>
              <a:gd name="adj" fmla="val 1794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p:nvPr/>
        </p:nvSpPr>
        <p:spPr>
          <a:xfrm>
            <a:off x="263600" y="2391350"/>
            <a:ext cx="117900" cy="117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7"/>
          <p:cNvSpPr/>
          <p:nvPr/>
        </p:nvSpPr>
        <p:spPr>
          <a:xfrm>
            <a:off x="8762500" y="2623925"/>
            <a:ext cx="117900" cy="11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 name="Google Shape;225;p7"/>
          <p:cNvGrpSpPr/>
          <p:nvPr/>
        </p:nvGrpSpPr>
        <p:grpSpPr>
          <a:xfrm>
            <a:off x="441500" y="4081466"/>
            <a:ext cx="1033269" cy="1062029"/>
            <a:chOff x="2209800" y="2042816"/>
            <a:chExt cx="1033269" cy="1062029"/>
          </a:xfrm>
        </p:grpSpPr>
        <p:sp>
          <p:nvSpPr>
            <p:cNvPr id="226" name="Google Shape;226;p7"/>
            <p:cNvSpPr/>
            <p:nvPr/>
          </p:nvSpPr>
          <p:spPr>
            <a:xfrm>
              <a:off x="2209800" y="2042816"/>
              <a:ext cx="891395" cy="1062029"/>
            </a:xfrm>
            <a:custGeom>
              <a:avLst/>
              <a:gdLst/>
              <a:ahLst/>
              <a:cxnLst/>
              <a:rect l="l" t="t" r="r" b="b"/>
              <a:pathLst>
                <a:path w="22082" h="26309" extrusionOk="0">
                  <a:moveTo>
                    <a:pt x="9599" y="1"/>
                  </a:moveTo>
                  <a:lnTo>
                    <a:pt x="9243" y="80"/>
                  </a:lnTo>
                  <a:lnTo>
                    <a:pt x="8888" y="238"/>
                  </a:lnTo>
                  <a:lnTo>
                    <a:pt x="8532" y="435"/>
                  </a:lnTo>
                  <a:lnTo>
                    <a:pt x="8256" y="712"/>
                  </a:lnTo>
                  <a:lnTo>
                    <a:pt x="8058" y="633"/>
                  </a:lnTo>
                  <a:lnTo>
                    <a:pt x="7861" y="593"/>
                  </a:lnTo>
                  <a:lnTo>
                    <a:pt x="7663" y="554"/>
                  </a:lnTo>
                  <a:lnTo>
                    <a:pt x="7466" y="593"/>
                  </a:lnTo>
                  <a:lnTo>
                    <a:pt x="7308" y="672"/>
                  </a:lnTo>
                  <a:lnTo>
                    <a:pt x="7110" y="751"/>
                  </a:lnTo>
                  <a:lnTo>
                    <a:pt x="6952" y="909"/>
                  </a:lnTo>
                  <a:lnTo>
                    <a:pt x="6834" y="1067"/>
                  </a:lnTo>
                  <a:lnTo>
                    <a:pt x="6755" y="1226"/>
                  </a:lnTo>
                  <a:lnTo>
                    <a:pt x="79" y="19159"/>
                  </a:lnTo>
                  <a:lnTo>
                    <a:pt x="0" y="19396"/>
                  </a:lnTo>
                  <a:lnTo>
                    <a:pt x="0" y="19593"/>
                  </a:lnTo>
                  <a:lnTo>
                    <a:pt x="40" y="19791"/>
                  </a:lnTo>
                  <a:lnTo>
                    <a:pt x="119" y="19988"/>
                  </a:lnTo>
                  <a:lnTo>
                    <a:pt x="79" y="20186"/>
                  </a:lnTo>
                  <a:lnTo>
                    <a:pt x="79" y="20344"/>
                  </a:lnTo>
                  <a:lnTo>
                    <a:pt x="119" y="20541"/>
                  </a:lnTo>
                  <a:lnTo>
                    <a:pt x="198" y="20699"/>
                  </a:lnTo>
                  <a:lnTo>
                    <a:pt x="316" y="20936"/>
                  </a:lnTo>
                  <a:lnTo>
                    <a:pt x="474" y="21094"/>
                  </a:lnTo>
                  <a:lnTo>
                    <a:pt x="672" y="21252"/>
                  </a:lnTo>
                  <a:lnTo>
                    <a:pt x="909" y="21371"/>
                  </a:lnTo>
                  <a:lnTo>
                    <a:pt x="13904" y="26230"/>
                  </a:lnTo>
                  <a:lnTo>
                    <a:pt x="14141" y="26269"/>
                  </a:lnTo>
                  <a:lnTo>
                    <a:pt x="14339" y="26309"/>
                  </a:lnTo>
                  <a:lnTo>
                    <a:pt x="14615" y="26269"/>
                  </a:lnTo>
                  <a:lnTo>
                    <a:pt x="14852" y="26190"/>
                  </a:lnTo>
                  <a:lnTo>
                    <a:pt x="15089" y="26072"/>
                  </a:lnTo>
                  <a:lnTo>
                    <a:pt x="15247" y="25914"/>
                  </a:lnTo>
                  <a:lnTo>
                    <a:pt x="15405" y="25716"/>
                  </a:lnTo>
                  <a:lnTo>
                    <a:pt x="15524" y="25479"/>
                  </a:lnTo>
                  <a:lnTo>
                    <a:pt x="22042" y="8059"/>
                  </a:lnTo>
                  <a:lnTo>
                    <a:pt x="22081" y="7822"/>
                  </a:lnTo>
                  <a:lnTo>
                    <a:pt x="22081" y="7585"/>
                  </a:lnTo>
                  <a:lnTo>
                    <a:pt x="22081" y="7309"/>
                  </a:lnTo>
                  <a:lnTo>
                    <a:pt x="22002" y="7111"/>
                  </a:lnTo>
                  <a:lnTo>
                    <a:pt x="21844" y="6874"/>
                  </a:lnTo>
                  <a:lnTo>
                    <a:pt x="21923" y="6677"/>
                  </a:lnTo>
                  <a:lnTo>
                    <a:pt x="21923" y="6479"/>
                  </a:lnTo>
                  <a:lnTo>
                    <a:pt x="21884" y="6282"/>
                  </a:lnTo>
                  <a:lnTo>
                    <a:pt x="21805" y="6084"/>
                  </a:lnTo>
                  <a:lnTo>
                    <a:pt x="21726" y="5926"/>
                  </a:lnTo>
                  <a:lnTo>
                    <a:pt x="21607" y="5768"/>
                  </a:lnTo>
                  <a:lnTo>
                    <a:pt x="21449" y="5650"/>
                  </a:lnTo>
                  <a:lnTo>
                    <a:pt x="21252" y="5531"/>
                  </a:lnTo>
                  <a:lnTo>
                    <a:pt x="21094" y="5492"/>
                  </a:lnTo>
                  <a:lnTo>
                    <a:pt x="21054" y="5215"/>
                  </a:lnTo>
                  <a:lnTo>
                    <a:pt x="20975" y="4939"/>
                  </a:lnTo>
                  <a:lnTo>
                    <a:pt x="20896" y="4662"/>
                  </a:lnTo>
                  <a:lnTo>
                    <a:pt x="20738" y="4386"/>
                  </a:lnTo>
                  <a:lnTo>
                    <a:pt x="20580" y="4149"/>
                  </a:lnTo>
                  <a:lnTo>
                    <a:pt x="20383" y="3951"/>
                  </a:lnTo>
                  <a:lnTo>
                    <a:pt x="20185" y="3754"/>
                  </a:lnTo>
                  <a:lnTo>
                    <a:pt x="19948" y="3596"/>
                  </a:lnTo>
                  <a:lnTo>
                    <a:pt x="19671" y="3477"/>
                  </a:lnTo>
                  <a:lnTo>
                    <a:pt x="19395" y="3359"/>
                  </a:lnTo>
                  <a:lnTo>
                    <a:pt x="19118" y="3319"/>
                  </a:lnTo>
                  <a:lnTo>
                    <a:pt x="18802" y="3280"/>
                  </a:lnTo>
                  <a:lnTo>
                    <a:pt x="18447" y="3043"/>
                  </a:lnTo>
                  <a:lnTo>
                    <a:pt x="18210" y="2924"/>
                  </a:lnTo>
                  <a:lnTo>
                    <a:pt x="17933" y="2806"/>
                  </a:lnTo>
                  <a:lnTo>
                    <a:pt x="17617" y="2766"/>
                  </a:lnTo>
                  <a:lnTo>
                    <a:pt x="17341" y="2727"/>
                  </a:lnTo>
                  <a:lnTo>
                    <a:pt x="16985" y="2490"/>
                  </a:lnTo>
                  <a:lnTo>
                    <a:pt x="16709" y="2371"/>
                  </a:lnTo>
                  <a:lnTo>
                    <a:pt x="16432" y="2253"/>
                  </a:lnTo>
                  <a:lnTo>
                    <a:pt x="16156" y="2213"/>
                  </a:lnTo>
                  <a:lnTo>
                    <a:pt x="15840" y="2174"/>
                  </a:lnTo>
                  <a:lnTo>
                    <a:pt x="15524" y="1937"/>
                  </a:lnTo>
                  <a:lnTo>
                    <a:pt x="15247" y="1818"/>
                  </a:lnTo>
                  <a:lnTo>
                    <a:pt x="14971" y="1700"/>
                  </a:lnTo>
                  <a:lnTo>
                    <a:pt x="14694" y="1660"/>
                  </a:lnTo>
                  <a:lnTo>
                    <a:pt x="14378" y="1621"/>
                  </a:lnTo>
                  <a:lnTo>
                    <a:pt x="14023" y="1384"/>
                  </a:lnTo>
                  <a:lnTo>
                    <a:pt x="13786" y="1265"/>
                  </a:lnTo>
                  <a:lnTo>
                    <a:pt x="13470" y="1147"/>
                  </a:lnTo>
                  <a:lnTo>
                    <a:pt x="13193" y="1107"/>
                  </a:lnTo>
                  <a:lnTo>
                    <a:pt x="12917" y="1107"/>
                  </a:lnTo>
                  <a:lnTo>
                    <a:pt x="12561" y="830"/>
                  </a:lnTo>
                  <a:lnTo>
                    <a:pt x="12285" y="712"/>
                  </a:lnTo>
                  <a:lnTo>
                    <a:pt x="12008" y="633"/>
                  </a:lnTo>
                  <a:lnTo>
                    <a:pt x="11732" y="554"/>
                  </a:lnTo>
                  <a:lnTo>
                    <a:pt x="11416" y="554"/>
                  </a:lnTo>
                  <a:lnTo>
                    <a:pt x="11060" y="277"/>
                  </a:lnTo>
                  <a:lnTo>
                    <a:pt x="10744" y="119"/>
                  </a:lnTo>
                  <a:lnTo>
                    <a:pt x="10349" y="40"/>
                  </a:lnTo>
                  <a:lnTo>
                    <a:pt x="9994" y="1"/>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 name="Google Shape;227;p7"/>
            <p:cNvGrpSpPr/>
            <p:nvPr/>
          </p:nvGrpSpPr>
          <p:grpSpPr>
            <a:xfrm>
              <a:off x="2251268" y="2084341"/>
              <a:ext cx="808480" cy="979114"/>
              <a:chOff x="263800" y="1523825"/>
              <a:chExt cx="500700" cy="606375"/>
            </a:xfrm>
          </p:grpSpPr>
          <p:sp>
            <p:nvSpPr>
              <p:cNvPr id="228" name="Google Shape;228;p7"/>
              <p:cNvSpPr/>
              <p:nvPr/>
            </p:nvSpPr>
            <p:spPr>
              <a:xfrm>
                <a:off x="265775" y="1561375"/>
                <a:ext cx="498725" cy="568825"/>
              </a:xfrm>
              <a:custGeom>
                <a:avLst/>
                <a:gdLst/>
                <a:ahLst/>
                <a:cxnLst/>
                <a:rect l="l" t="t" r="r" b="b"/>
                <a:pathLst>
                  <a:path w="19949" h="22753" extrusionOk="0">
                    <a:moveTo>
                      <a:pt x="6715" y="0"/>
                    </a:moveTo>
                    <a:lnTo>
                      <a:pt x="6636" y="40"/>
                    </a:lnTo>
                    <a:lnTo>
                      <a:pt x="6557" y="79"/>
                    </a:lnTo>
                    <a:lnTo>
                      <a:pt x="6518" y="158"/>
                    </a:lnTo>
                    <a:lnTo>
                      <a:pt x="0" y="17578"/>
                    </a:lnTo>
                    <a:lnTo>
                      <a:pt x="0" y="17696"/>
                    </a:lnTo>
                    <a:lnTo>
                      <a:pt x="40" y="17775"/>
                    </a:lnTo>
                    <a:lnTo>
                      <a:pt x="79" y="17815"/>
                    </a:lnTo>
                    <a:lnTo>
                      <a:pt x="158" y="17894"/>
                    </a:lnTo>
                    <a:lnTo>
                      <a:pt x="13154" y="22713"/>
                    </a:lnTo>
                    <a:lnTo>
                      <a:pt x="13233" y="22753"/>
                    </a:lnTo>
                    <a:lnTo>
                      <a:pt x="13351" y="22713"/>
                    </a:lnTo>
                    <a:lnTo>
                      <a:pt x="13391" y="22674"/>
                    </a:lnTo>
                    <a:lnTo>
                      <a:pt x="13430" y="22595"/>
                    </a:lnTo>
                    <a:lnTo>
                      <a:pt x="19948" y="5175"/>
                    </a:lnTo>
                    <a:lnTo>
                      <a:pt x="19948" y="5056"/>
                    </a:lnTo>
                    <a:lnTo>
                      <a:pt x="19948" y="4977"/>
                    </a:lnTo>
                    <a:lnTo>
                      <a:pt x="19909" y="4938"/>
                    </a:lnTo>
                    <a:lnTo>
                      <a:pt x="19830" y="4859"/>
                    </a:lnTo>
                    <a:lnTo>
                      <a:pt x="6794" y="40"/>
                    </a:lnTo>
                    <a:lnTo>
                      <a:pt x="67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a:off x="263800" y="1537675"/>
                <a:ext cx="496750" cy="571800"/>
              </a:xfrm>
              <a:custGeom>
                <a:avLst/>
                <a:gdLst/>
                <a:ahLst/>
                <a:cxnLst/>
                <a:rect l="l" t="t" r="r" b="b"/>
                <a:pathLst>
                  <a:path w="19870" h="22872" extrusionOk="0">
                    <a:moveTo>
                      <a:pt x="6676" y="0"/>
                    </a:moveTo>
                    <a:lnTo>
                      <a:pt x="0" y="17973"/>
                    </a:lnTo>
                    <a:lnTo>
                      <a:pt x="13154" y="22871"/>
                    </a:lnTo>
                    <a:lnTo>
                      <a:pt x="19869" y="4938"/>
                    </a:lnTo>
                    <a:lnTo>
                      <a:pt x="66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a:off x="443525" y="1611725"/>
                <a:ext cx="220225" cy="84950"/>
              </a:xfrm>
              <a:custGeom>
                <a:avLst/>
                <a:gdLst/>
                <a:ahLst/>
                <a:cxnLst/>
                <a:rect l="l" t="t" r="r" b="b"/>
                <a:pathLst>
                  <a:path w="8809" h="3398" extrusionOk="0">
                    <a:moveTo>
                      <a:pt x="79" y="1"/>
                    </a:moveTo>
                    <a:lnTo>
                      <a:pt x="0" y="80"/>
                    </a:lnTo>
                    <a:lnTo>
                      <a:pt x="0" y="159"/>
                    </a:lnTo>
                    <a:lnTo>
                      <a:pt x="79" y="198"/>
                    </a:lnTo>
                    <a:lnTo>
                      <a:pt x="8651" y="3398"/>
                    </a:lnTo>
                    <a:lnTo>
                      <a:pt x="8769" y="3398"/>
                    </a:lnTo>
                    <a:lnTo>
                      <a:pt x="8809" y="3358"/>
                    </a:lnTo>
                    <a:lnTo>
                      <a:pt x="8809" y="3279"/>
                    </a:lnTo>
                    <a:lnTo>
                      <a:pt x="8730" y="3200"/>
                    </a:ln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a:off x="428700" y="1653200"/>
                <a:ext cx="219250" cy="84950"/>
              </a:xfrm>
              <a:custGeom>
                <a:avLst/>
                <a:gdLst/>
                <a:ahLst/>
                <a:cxnLst/>
                <a:rect l="l" t="t" r="r" b="b"/>
                <a:pathLst>
                  <a:path w="8770" h="3398" extrusionOk="0">
                    <a:moveTo>
                      <a:pt x="40" y="1"/>
                    </a:moveTo>
                    <a:lnTo>
                      <a:pt x="1" y="40"/>
                    </a:lnTo>
                    <a:lnTo>
                      <a:pt x="1" y="119"/>
                    </a:lnTo>
                    <a:lnTo>
                      <a:pt x="80" y="198"/>
                    </a:lnTo>
                    <a:lnTo>
                      <a:pt x="8651" y="3398"/>
                    </a:lnTo>
                    <a:lnTo>
                      <a:pt x="8691" y="3398"/>
                    </a:lnTo>
                    <a:lnTo>
                      <a:pt x="8730" y="3358"/>
                    </a:lnTo>
                    <a:lnTo>
                      <a:pt x="8770" y="3319"/>
                    </a:lnTo>
                    <a:lnTo>
                      <a:pt x="8770" y="3240"/>
                    </a:lnTo>
                    <a:lnTo>
                      <a:pt x="8730" y="320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a:off x="412900" y="1693700"/>
                <a:ext cx="220250" cy="84950"/>
              </a:xfrm>
              <a:custGeom>
                <a:avLst/>
                <a:gdLst/>
                <a:ahLst/>
                <a:cxnLst/>
                <a:rect l="l" t="t" r="r" b="b"/>
                <a:pathLst>
                  <a:path w="8810" h="3398" extrusionOk="0">
                    <a:moveTo>
                      <a:pt x="80" y="0"/>
                    </a:moveTo>
                    <a:lnTo>
                      <a:pt x="1" y="79"/>
                    </a:lnTo>
                    <a:lnTo>
                      <a:pt x="40" y="158"/>
                    </a:lnTo>
                    <a:lnTo>
                      <a:pt x="80" y="198"/>
                    </a:lnTo>
                    <a:lnTo>
                      <a:pt x="8651" y="3397"/>
                    </a:lnTo>
                    <a:lnTo>
                      <a:pt x="8770" y="3397"/>
                    </a:lnTo>
                    <a:lnTo>
                      <a:pt x="8809" y="3358"/>
                    </a:lnTo>
                    <a:lnTo>
                      <a:pt x="8809" y="3279"/>
                    </a:lnTo>
                    <a:lnTo>
                      <a:pt x="8730" y="3200"/>
                    </a:lnTo>
                    <a:lnTo>
                      <a:pt x="1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a:off x="398100" y="1735175"/>
                <a:ext cx="219250" cy="84950"/>
              </a:xfrm>
              <a:custGeom>
                <a:avLst/>
                <a:gdLst/>
                <a:ahLst/>
                <a:cxnLst/>
                <a:rect l="l" t="t" r="r" b="b"/>
                <a:pathLst>
                  <a:path w="8770" h="3398" extrusionOk="0">
                    <a:moveTo>
                      <a:pt x="40" y="0"/>
                    </a:moveTo>
                    <a:lnTo>
                      <a:pt x="0" y="40"/>
                    </a:lnTo>
                    <a:lnTo>
                      <a:pt x="0" y="119"/>
                    </a:lnTo>
                    <a:lnTo>
                      <a:pt x="79" y="198"/>
                    </a:lnTo>
                    <a:lnTo>
                      <a:pt x="8651" y="3397"/>
                    </a:lnTo>
                    <a:lnTo>
                      <a:pt x="8690" y="3397"/>
                    </a:lnTo>
                    <a:lnTo>
                      <a:pt x="8730" y="3358"/>
                    </a:lnTo>
                    <a:lnTo>
                      <a:pt x="8769" y="3318"/>
                    </a:lnTo>
                    <a:lnTo>
                      <a:pt x="8769" y="3239"/>
                    </a:lnTo>
                    <a:lnTo>
                      <a:pt x="8730" y="320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7"/>
              <p:cNvSpPr/>
              <p:nvPr/>
            </p:nvSpPr>
            <p:spPr>
              <a:xfrm>
                <a:off x="382300" y="1775650"/>
                <a:ext cx="220225" cy="84950"/>
              </a:xfrm>
              <a:custGeom>
                <a:avLst/>
                <a:gdLst/>
                <a:ahLst/>
                <a:cxnLst/>
                <a:rect l="l" t="t" r="r" b="b"/>
                <a:pathLst>
                  <a:path w="8809" h="3398" extrusionOk="0">
                    <a:moveTo>
                      <a:pt x="79" y="1"/>
                    </a:moveTo>
                    <a:lnTo>
                      <a:pt x="0" y="80"/>
                    </a:lnTo>
                    <a:lnTo>
                      <a:pt x="40" y="159"/>
                    </a:lnTo>
                    <a:lnTo>
                      <a:pt x="79" y="198"/>
                    </a:lnTo>
                    <a:lnTo>
                      <a:pt x="8651" y="3398"/>
                    </a:lnTo>
                    <a:lnTo>
                      <a:pt x="8769" y="3398"/>
                    </a:lnTo>
                    <a:lnTo>
                      <a:pt x="8809" y="3358"/>
                    </a:lnTo>
                    <a:lnTo>
                      <a:pt x="8809" y="3279"/>
                    </a:lnTo>
                    <a:lnTo>
                      <a:pt x="8730" y="3200"/>
                    </a:ln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a:off x="367475" y="1817125"/>
                <a:ext cx="219250" cy="84950"/>
              </a:xfrm>
              <a:custGeom>
                <a:avLst/>
                <a:gdLst/>
                <a:ahLst/>
                <a:cxnLst/>
                <a:rect l="l" t="t" r="r" b="b"/>
                <a:pathLst>
                  <a:path w="8770" h="3398" extrusionOk="0">
                    <a:moveTo>
                      <a:pt x="40" y="1"/>
                    </a:moveTo>
                    <a:lnTo>
                      <a:pt x="1" y="40"/>
                    </a:lnTo>
                    <a:lnTo>
                      <a:pt x="1" y="119"/>
                    </a:lnTo>
                    <a:lnTo>
                      <a:pt x="80" y="198"/>
                    </a:lnTo>
                    <a:lnTo>
                      <a:pt x="8651" y="3398"/>
                    </a:lnTo>
                    <a:lnTo>
                      <a:pt x="8691" y="3398"/>
                    </a:lnTo>
                    <a:lnTo>
                      <a:pt x="8730" y="3358"/>
                    </a:lnTo>
                    <a:lnTo>
                      <a:pt x="8770" y="3319"/>
                    </a:lnTo>
                    <a:lnTo>
                      <a:pt x="8770" y="3240"/>
                    </a:lnTo>
                    <a:lnTo>
                      <a:pt x="8730" y="320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a:off x="352675" y="1857625"/>
                <a:ext cx="219250" cy="84950"/>
              </a:xfrm>
              <a:custGeom>
                <a:avLst/>
                <a:gdLst/>
                <a:ahLst/>
                <a:cxnLst/>
                <a:rect l="l" t="t" r="r" b="b"/>
                <a:pathLst>
                  <a:path w="8770" h="3398" extrusionOk="0">
                    <a:moveTo>
                      <a:pt x="40" y="0"/>
                    </a:moveTo>
                    <a:lnTo>
                      <a:pt x="0" y="79"/>
                    </a:lnTo>
                    <a:lnTo>
                      <a:pt x="0" y="158"/>
                    </a:lnTo>
                    <a:lnTo>
                      <a:pt x="40" y="198"/>
                    </a:lnTo>
                    <a:lnTo>
                      <a:pt x="8611" y="3397"/>
                    </a:lnTo>
                    <a:lnTo>
                      <a:pt x="8730" y="3397"/>
                    </a:lnTo>
                    <a:lnTo>
                      <a:pt x="8769" y="3358"/>
                    </a:lnTo>
                    <a:lnTo>
                      <a:pt x="8769" y="3279"/>
                    </a:lnTo>
                    <a:lnTo>
                      <a:pt x="8690" y="320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336875" y="1899100"/>
                <a:ext cx="219250" cy="84950"/>
              </a:xfrm>
              <a:custGeom>
                <a:avLst/>
                <a:gdLst/>
                <a:ahLst/>
                <a:cxnLst/>
                <a:rect l="l" t="t" r="r" b="b"/>
                <a:pathLst>
                  <a:path w="8770" h="3398" extrusionOk="0">
                    <a:moveTo>
                      <a:pt x="40" y="0"/>
                    </a:moveTo>
                    <a:lnTo>
                      <a:pt x="0" y="40"/>
                    </a:lnTo>
                    <a:lnTo>
                      <a:pt x="0" y="119"/>
                    </a:lnTo>
                    <a:lnTo>
                      <a:pt x="79" y="198"/>
                    </a:lnTo>
                    <a:lnTo>
                      <a:pt x="8651" y="3397"/>
                    </a:lnTo>
                    <a:lnTo>
                      <a:pt x="8730" y="3397"/>
                    </a:lnTo>
                    <a:lnTo>
                      <a:pt x="8769" y="3318"/>
                    </a:lnTo>
                    <a:lnTo>
                      <a:pt x="8769" y="3239"/>
                    </a:lnTo>
                    <a:lnTo>
                      <a:pt x="8730" y="320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322050" y="1939575"/>
                <a:ext cx="219250" cy="85950"/>
              </a:xfrm>
              <a:custGeom>
                <a:avLst/>
                <a:gdLst/>
                <a:ahLst/>
                <a:cxnLst/>
                <a:rect l="l" t="t" r="r" b="b"/>
                <a:pathLst>
                  <a:path w="8770" h="3438" extrusionOk="0">
                    <a:moveTo>
                      <a:pt x="40" y="1"/>
                    </a:moveTo>
                    <a:lnTo>
                      <a:pt x="1" y="80"/>
                    </a:lnTo>
                    <a:lnTo>
                      <a:pt x="1" y="159"/>
                    </a:lnTo>
                    <a:lnTo>
                      <a:pt x="40" y="198"/>
                    </a:lnTo>
                    <a:lnTo>
                      <a:pt x="8612" y="3398"/>
                    </a:lnTo>
                    <a:lnTo>
                      <a:pt x="8651" y="3437"/>
                    </a:lnTo>
                    <a:lnTo>
                      <a:pt x="8730" y="3398"/>
                    </a:lnTo>
                    <a:lnTo>
                      <a:pt x="8770" y="3358"/>
                    </a:lnTo>
                    <a:lnTo>
                      <a:pt x="8770" y="3279"/>
                    </a:lnTo>
                    <a:lnTo>
                      <a:pt x="8691" y="320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455375" y="1523825"/>
                <a:ext cx="62225" cy="50400"/>
              </a:xfrm>
              <a:custGeom>
                <a:avLst/>
                <a:gdLst/>
                <a:ahLst/>
                <a:cxnLst/>
                <a:rect l="l" t="t" r="r" b="b"/>
                <a:pathLst>
                  <a:path w="2489" h="2016" extrusionOk="0">
                    <a:moveTo>
                      <a:pt x="1027" y="1"/>
                    </a:moveTo>
                    <a:lnTo>
                      <a:pt x="830" y="40"/>
                    </a:lnTo>
                    <a:lnTo>
                      <a:pt x="632" y="120"/>
                    </a:lnTo>
                    <a:lnTo>
                      <a:pt x="474" y="238"/>
                    </a:lnTo>
                    <a:lnTo>
                      <a:pt x="316" y="396"/>
                    </a:lnTo>
                    <a:lnTo>
                      <a:pt x="158" y="554"/>
                    </a:lnTo>
                    <a:lnTo>
                      <a:pt x="79" y="752"/>
                    </a:lnTo>
                    <a:lnTo>
                      <a:pt x="0" y="949"/>
                    </a:lnTo>
                    <a:lnTo>
                      <a:pt x="0" y="1186"/>
                    </a:lnTo>
                    <a:lnTo>
                      <a:pt x="0" y="1384"/>
                    </a:lnTo>
                    <a:lnTo>
                      <a:pt x="40" y="1621"/>
                    </a:lnTo>
                    <a:lnTo>
                      <a:pt x="119" y="1818"/>
                    </a:lnTo>
                    <a:lnTo>
                      <a:pt x="237" y="1976"/>
                    </a:lnTo>
                    <a:lnTo>
                      <a:pt x="316" y="2016"/>
                    </a:lnTo>
                    <a:lnTo>
                      <a:pt x="356" y="2016"/>
                    </a:lnTo>
                    <a:lnTo>
                      <a:pt x="395" y="1937"/>
                    </a:lnTo>
                    <a:lnTo>
                      <a:pt x="395" y="1858"/>
                    </a:lnTo>
                    <a:lnTo>
                      <a:pt x="316" y="1700"/>
                    </a:lnTo>
                    <a:lnTo>
                      <a:pt x="237" y="1542"/>
                    </a:lnTo>
                    <a:lnTo>
                      <a:pt x="198" y="1384"/>
                    </a:lnTo>
                    <a:lnTo>
                      <a:pt x="198" y="1186"/>
                    </a:lnTo>
                    <a:lnTo>
                      <a:pt x="237" y="1028"/>
                    </a:lnTo>
                    <a:lnTo>
                      <a:pt x="277" y="831"/>
                    </a:lnTo>
                    <a:lnTo>
                      <a:pt x="356" y="673"/>
                    </a:lnTo>
                    <a:lnTo>
                      <a:pt x="474" y="554"/>
                    </a:lnTo>
                    <a:lnTo>
                      <a:pt x="593" y="436"/>
                    </a:lnTo>
                    <a:lnTo>
                      <a:pt x="751" y="317"/>
                    </a:lnTo>
                    <a:lnTo>
                      <a:pt x="909" y="238"/>
                    </a:lnTo>
                    <a:lnTo>
                      <a:pt x="1067" y="199"/>
                    </a:lnTo>
                    <a:lnTo>
                      <a:pt x="1422" y="199"/>
                    </a:lnTo>
                    <a:lnTo>
                      <a:pt x="1620" y="238"/>
                    </a:lnTo>
                    <a:lnTo>
                      <a:pt x="1778" y="317"/>
                    </a:lnTo>
                    <a:lnTo>
                      <a:pt x="1896" y="436"/>
                    </a:lnTo>
                    <a:lnTo>
                      <a:pt x="2054" y="554"/>
                    </a:lnTo>
                    <a:lnTo>
                      <a:pt x="2133" y="712"/>
                    </a:lnTo>
                    <a:lnTo>
                      <a:pt x="2212" y="870"/>
                    </a:lnTo>
                    <a:lnTo>
                      <a:pt x="2252" y="1028"/>
                    </a:lnTo>
                    <a:lnTo>
                      <a:pt x="2291" y="1226"/>
                    </a:lnTo>
                    <a:lnTo>
                      <a:pt x="2291" y="1384"/>
                    </a:lnTo>
                    <a:lnTo>
                      <a:pt x="2252" y="1581"/>
                    </a:lnTo>
                    <a:lnTo>
                      <a:pt x="2252" y="1660"/>
                    </a:lnTo>
                    <a:lnTo>
                      <a:pt x="2291" y="1700"/>
                    </a:lnTo>
                    <a:lnTo>
                      <a:pt x="2370" y="1700"/>
                    </a:lnTo>
                    <a:lnTo>
                      <a:pt x="2449" y="1660"/>
                    </a:lnTo>
                    <a:lnTo>
                      <a:pt x="2489" y="1423"/>
                    </a:lnTo>
                    <a:lnTo>
                      <a:pt x="2489" y="1226"/>
                    </a:lnTo>
                    <a:lnTo>
                      <a:pt x="2489" y="989"/>
                    </a:lnTo>
                    <a:lnTo>
                      <a:pt x="2410" y="791"/>
                    </a:lnTo>
                    <a:lnTo>
                      <a:pt x="2331" y="594"/>
                    </a:lnTo>
                    <a:lnTo>
                      <a:pt x="2212" y="436"/>
                    </a:lnTo>
                    <a:lnTo>
                      <a:pt x="2054" y="278"/>
                    </a:lnTo>
                    <a:lnTo>
                      <a:pt x="1857" y="159"/>
                    </a:lnTo>
                    <a:lnTo>
                      <a:pt x="1659" y="40"/>
                    </a:lnTo>
                    <a:lnTo>
                      <a:pt x="14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491900" y="1537675"/>
                <a:ext cx="63225" cy="50375"/>
              </a:xfrm>
              <a:custGeom>
                <a:avLst/>
                <a:gdLst/>
                <a:ahLst/>
                <a:cxnLst/>
                <a:rect l="l" t="t" r="r" b="b"/>
                <a:pathLst>
                  <a:path w="2529" h="2015" extrusionOk="0">
                    <a:moveTo>
                      <a:pt x="1067" y="0"/>
                    </a:moveTo>
                    <a:lnTo>
                      <a:pt x="870" y="40"/>
                    </a:lnTo>
                    <a:lnTo>
                      <a:pt x="672" y="119"/>
                    </a:lnTo>
                    <a:lnTo>
                      <a:pt x="475" y="237"/>
                    </a:lnTo>
                    <a:lnTo>
                      <a:pt x="317" y="395"/>
                    </a:lnTo>
                    <a:lnTo>
                      <a:pt x="198" y="553"/>
                    </a:lnTo>
                    <a:lnTo>
                      <a:pt x="80" y="751"/>
                    </a:lnTo>
                    <a:lnTo>
                      <a:pt x="40" y="948"/>
                    </a:lnTo>
                    <a:lnTo>
                      <a:pt x="1" y="1185"/>
                    </a:lnTo>
                    <a:lnTo>
                      <a:pt x="1" y="1383"/>
                    </a:lnTo>
                    <a:lnTo>
                      <a:pt x="40" y="1620"/>
                    </a:lnTo>
                    <a:lnTo>
                      <a:pt x="119" y="1817"/>
                    </a:lnTo>
                    <a:lnTo>
                      <a:pt x="238" y="1975"/>
                    </a:lnTo>
                    <a:lnTo>
                      <a:pt x="317" y="2015"/>
                    </a:lnTo>
                    <a:lnTo>
                      <a:pt x="396" y="2015"/>
                    </a:lnTo>
                    <a:lnTo>
                      <a:pt x="435" y="1936"/>
                    </a:lnTo>
                    <a:lnTo>
                      <a:pt x="396" y="1857"/>
                    </a:lnTo>
                    <a:lnTo>
                      <a:pt x="317" y="1699"/>
                    </a:lnTo>
                    <a:lnTo>
                      <a:pt x="238" y="1541"/>
                    </a:lnTo>
                    <a:lnTo>
                      <a:pt x="238" y="1383"/>
                    </a:lnTo>
                    <a:lnTo>
                      <a:pt x="198" y="1185"/>
                    </a:lnTo>
                    <a:lnTo>
                      <a:pt x="238" y="1027"/>
                    </a:lnTo>
                    <a:lnTo>
                      <a:pt x="277" y="830"/>
                    </a:lnTo>
                    <a:lnTo>
                      <a:pt x="356" y="672"/>
                    </a:lnTo>
                    <a:lnTo>
                      <a:pt x="475" y="553"/>
                    </a:lnTo>
                    <a:lnTo>
                      <a:pt x="593" y="395"/>
                    </a:lnTo>
                    <a:lnTo>
                      <a:pt x="751" y="316"/>
                    </a:lnTo>
                    <a:lnTo>
                      <a:pt x="909" y="237"/>
                    </a:lnTo>
                    <a:lnTo>
                      <a:pt x="1107" y="198"/>
                    </a:lnTo>
                    <a:lnTo>
                      <a:pt x="1462" y="198"/>
                    </a:lnTo>
                    <a:lnTo>
                      <a:pt x="1620" y="237"/>
                    </a:lnTo>
                    <a:lnTo>
                      <a:pt x="1778" y="316"/>
                    </a:lnTo>
                    <a:lnTo>
                      <a:pt x="1936" y="435"/>
                    </a:lnTo>
                    <a:lnTo>
                      <a:pt x="2055" y="553"/>
                    </a:lnTo>
                    <a:lnTo>
                      <a:pt x="2173" y="711"/>
                    </a:lnTo>
                    <a:lnTo>
                      <a:pt x="2213" y="869"/>
                    </a:lnTo>
                    <a:lnTo>
                      <a:pt x="2292" y="1027"/>
                    </a:lnTo>
                    <a:lnTo>
                      <a:pt x="2292" y="1225"/>
                    </a:lnTo>
                    <a:lnTo>
                      <a:pt x="2292" y="1383"/>
                    </a:lnTo>
                    <a:lnTo>
                      <a:pt x="2252" y="1580"/>
                    </a:lnTo>
                    <a:lnTo>
                      <a:pt x="2252" y="1659"/>
                    </a:lnTo>
                    <a:lnTo>
                      <a:pt x="2331" y="1699"/>
                    </a:lnTo>
                    <a:lnTo>
                      <a:pt x="2410" y="1699"/>
                    </a:lnTo>
                    <a:lnTo>
                      <a:pt x="2450" y="1620"/>
                    </a:lnTo>
                    <a:lnTo>
                      <a:pt x="2489" y="1422"/>
                    </a:lnTo>
                    <a:lnTo>
                      <a:pt x="2529" y="1225"/>
                    </a:lnTo>
                    <a:lnTo>
                      <a:pt x="2489" y="988"/>
                    </a:lnTo>
                    <a:lnTo>
                      <a:pt x="2410" y="790"/>
                    </a:lnTo>
                    <a:lnTo>
                      <a:pt x="2331" y="593"/>
                    </a:lnTo>
                    <a:lnTo>
                      <a:pt x="2213" y="435"/>
                    </a:lnTo>
                    <a:lnTo>
                      <a:pt x="2055" y="277"/>
                    </a:lnTo>
                    <a:lnTo>
                      <a:pt x="1897" y="158"/>
                    </a:lnTo>
                    <a:lnTo>
                      <a:pt x="1699" y="40"/>
                    </a:lnTo>
                    <a:lnTo>
                      <a:pt x="15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529425" y="1551500"/>
                <a:ext cx="62250" cy="50375"/>
              </a:xfrm>
              <a:custGeom>
                <a:avLst/>
                <a:gdLst/>
                <a:ahLst/>
                <a:cxnLst/>
                <a:rect l="l" t="t" r="r" b="b"/>
                <a:pathLst>
                  <a:path w="2490" h="2015" extrusionOk="0">
                    <a:moveTo>
                      <a:pt x="1028" y="0"/>
                    </a:moveTo>
                    <a:lnTo>
                      <a:pt x="830" y="40"/>
                    </a:lnTo>
                    <a:lnTo>
                      <a:pt x="633" y="119"/>
                    </a:lnTo>
                    <a:lnTo>
                      <a:pt x="435" y="237"/>
                    </a:lnTo>
                    <a:lnTo>
                      <a:pt x="277" y="395"/>
                    </a:lnTo>
                    <a:lnTo>
                      <a:pt x="159" y="553"/>
                    </a:lnTo>
                    <a:lnTo>
                      <a:pt x="80" y="751"/>
                    </a:lnTo>
                    <a:lnTo>
                      <a:pt x="1" y="948"/>
                    </a:lnTo>
                    <a:lnTo>
                      <a:pt x="1" y="1185"/>
                    </a:lnTo>
                    <a:lnTo>
                      <a:pt x="1" y="1383"/>
                    </a:lnTo>
                    <a:lnTo>
                      <a:pt x="40" y="1620"/>
                    </a:lnTo>
                    <a:lnTo>
                      <a:pt x="119" y="1817"/>
                    </a:lnTo>
                    <a:lnTo>
                      <a:pt x="198" y="1975"/>
                    </a:lnTo>
                    <a:lnTo>
                      <a:pt x="317" y="2015"/>
                    </a:lnTo>
                    <a:lnTo>
                      <a:pt x="356" y="2015"/>
                    </a:lnTo>
                    <a:lnTo>
                      <a:pt x="396" y="1936"/>
                    </a:lnTo>
                    <a:lnTo>
                      <a:pt x="396" y="1857"/>
                    </a:lnTo>
                    <a:lnTo>
                      <a:pt x="277" y="1699"/>
                    </a:lnTo>
                    <a:lnTo>
                      <a:pt x="238" y="1541"/>
                    </a:lnTo>
                    <a:lnTo>
                      <a:pt x="198" y="1383"/>
                    </a:lnTo>
                    <a:lnTo>
                      <a:pt x="198" y="1185"/>
                    </a:lnTo>
                    <a:lnTo>
                      <a:pt x="198" y="1027"/>
                    </a:lnTo>
                    <a:lnTo>
                      <a:pt x="277" y="830"/>
                    </a:lnTo>
                    <a:lnTo>
                      <a:pt x="356" y="672"/>
                    </a:lnTo>
                    <a:lnTo>
                      <a:pt x="435" y="514"/>
                    </a:lnTo>
                    <a:lnTo>
                      <a:pt x="593" y="395"/>
                    </a:lnTo>
                    <a:lnTo>
                      <a:pt x="712" y="316"/>
                    </a:lnTo>
                    <a:lnTo>
                      <a:pt x="909" y="237"/>
                    </a:lnTo>
                    <a:lnTo>
                      <a:pt x="1067" y="198"/>
                    </a:lnTo>
                    <a:lnTo>
                      <a:pt x="1423" y="198"/>
                    </a:lnTo>
                    <a:lnTo>
                      <a:pt x="1581" y="237"/>
                    </a:lnTo>
                    <a:lnTo>
                      <a:pt x="1778" y="316"/>
                    </a:lnTo>
                    <a:lnTo>
                      <a:pt x="1897" y="435"/>
                    </a:lnTo>
                    <a:lnTo>
                      <a:pt x="2015" y="553"/>
                    </a:lnTo>
                    <a:lnTo>
                      <a:pt x="2134" y="711"/>
                    </a:lnTo>
                    <a:lnTo>
                      <a:pt x="2213" y="869"/>
                    </a:lnTo>
                    <a:lnTo>
                      <a:pt x="2252" y="1027"/>
                    </a:lnTo>
                    <a:lnTo>
                      <a:pt x="2292" y="1225"/>
                    </a:lnTo>
                    <a:lnTo>
                      <a:pt x="2252" y="1383"/>
                    </a:lnTo>
                    <a:lnTo>
                      <a:pt x="2213" y="1580"/>
                    </a:lnTo>
                    <a:lnTo>
                      <a:pt x="2252" y="1659"/>
                    </a:lnTo>
                    <a:lnTo>
                      <a:pt x="2292" y="1699"/>
                    </a:lnTo>
                    <a:lnTo>
                      <a:pt x="2371" y="1699"/>
                    </a:lnTo>
                    <a:lnTo>
                      <a:pt x="2410" y="1620"/>
                    </a:lnTo>
                    <a:lnTo>
                      <a:pt x="2489" y="1422"/>
                    </a:lnTo>
                    <a:lnTo>
                      <a:pt x="2489" y="1225"/>
                    </a:lnTo>
                    <a:lnTo>
                      <a:pt x="2450" y="988"/>
                    </a:lnTo>
                    <a:lnTo>
                      <a:pt x="2410" y="790"/>
                    </a:lnTo>
                    <a:lnTo>
                      <a:pt x="2292" y="593"/>
                    </a:lnTo>
                    <a:lnTo>
                      <a:pt x="2173" y="435"/>
                    </a:lnTo>
                    <a:lnTo>
                      <a:pt x="2055" y="277"/>
                    </a:lnTo>
                    <a:lnTo>
                      <a:pt x="1857" y="158"/>
                    </a:lnTo>
                    <a:lnTo>
                      <a:pt x="1660" y="40"/>
                    </a:lnTo>
                    <a:lnTo>
                      <a:pt x="14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565975" y="1565325"/>
                <a:ext cx="62225" cy="50375"/>
              </a:xfrm>
              <a:custGeom>
                <a:avLst/>
                <a:gdLst/>
                <a:ahLst/>
                <a:cxnLst/>
                <a:rect l="l" t="t" r="r" b="b"/>
                <a:pathLst>
                  <a:path w="2489" h="2015" extrusionOk="0">
                    <a:moveTo>
                      <a:pt x="1067" y="0"/>
                    </a:moveTo>
                    <a:lnTo>
                      <a:pt x="830" y="40"/>
                    </a:lnTo>
                    <a:lnTo>
                      <a:pt x="632" y="119"/>
                    </a:lnTo>
                    <a:lnTo>
                      <a:pt x="474" y="237"/>
                    </a:lnTo>
                    <a:lnTo>
                      <a:pt x="316" y="395"/>
                    </a:lnTo>
                    <a:lnTo>
                      <a:pt x="198" y="553"/>
                    </a:lnTo>
                    <a:lnTo>
                      <a:pt x="79" y="751"/>
                    </a:lnTo>
                    <a:lnTo>
                      <a:pt x="40" y="948"/>
                    </a:lnTo>
                    <a:lnTo>
                      <a:pt x="0" y="1185"/>
                    </a:lnTo>
                    <a:lnTo>
                      <a:pt x="0" y="1383"/>
                    </a:lnTo>
                    <a:lnTo>
                      <a:pt x="40" y="1580"/>
                    </a:lnTo>
                    <a:lnTo>
                      <a:pt x="119" y="1817"/>
                    </a:lnTo>
                    <a:lnTo>
                      <a:pt x="237" y="1975"/>
                    </a:lnTo>
                    <a:lnTo>
                      <a:pt x="316" y="2015"/>
                    </a:lnTo>
                    <a:lnTo>
                      <a:pt x="395" y="2015"/>
                    </a:lnTo>
                    <a:lnTo>
                      <a:pt x="435" y="1936"/>
                    </a:lnTo>
                    <a:lnTo>
                      <a:pt x="395" y="1857"/>
                    </a:lnTo>
                    <a:lnTo>
                      <a:pt x="316" y="1699"/>
                    </a:lnTo>
                    <a:lnTo>
                      <a:pt x="237" y="1541"/>
                    </a:lnTo>
                    <a:lnTo>
                      <a:pt x="198" y="1343"/>
                    </a:lnTo>
                    <a:lnTo>
                      <a:pt x="198" y="1185"/>
                    </a:lnTo>
                    <a:lnTo>
                      <a:pt x="237" y="988"/>
                    </a:lnTo>
                    <a:lnTo>
                      <a:pt x="277" y="830"/>
                    </a:lnTo>
                    <a:lnTo>
                      <a:pt x="356" y="672"/>
                    </a:lnTo>
                    <a:lnTo>
                      <a:pt x="474" y="514"/>
                    </a:lnTo>
                    <a:lnTo>
                      <a:pt x="593" y="395"/>
                    </a:lnTo>
                    <a:lnTo>
                      <a:pt x="751" y="316"/>
                    </a:lnTo>
                    <a:lnTo>
                      <a:pt x="909" y="237"/>
                    </a:lnTo>
                    <a:lnTo>
                      <a:pt x="1067" y="198"/>
                    </a:lnTo>
                    <a:lnTo>
                      <a:pt x="1422" y="198"/>
                    </a:lnTo>
                    <a:lnTo>
                      <a:pt x="1620" y="237"/>
                    </a:lnTo>
                    <a:lnTo>
                      <a:pt x="1778" y="316"/>
                    </a:lnTo>
                    <a:lnTo>
                      <a:pt x="1936" y="435"/>
                    </a:lnTo>
                    <a:lnTo>
                      <a:pt x="2054" y="553"/>
                    </a:lnTo>
                    <a:lnTo>
                      <a:pt x="2133" y="711"/>
                    </a:lnTo>
                    <a:lnTo>
                      <a:pt x="2212" y="869"/>
                    </a:lnTo>
                    <a:lnTo>
                      <a:pt x="2291" y="1027"/>
                    </a:lnTo>
                    <a:lnTo>
                      <a:pt x="2291" y="1225"/>
                    </a:lnTo>
                    <a:lnTo>
                      <a:pt x="2291" y="1383"/>
                    </a:lnTo>
                    <a:lnTo>
                      <a:pt x="2252" y="1580"/>
                    </a:lnTo>
                    <a:lnTo>
                      <a:pt x="2252" y="1659"/>
                    </a:lnTo>
                    <a:lnTo>
                      <a:pt x="2291" y="1699"/>
                    </a:lnTo>
                    <a:lnTo>
                      <a:pt x="2410" y="1699"/>
                    </a:lnTo>
                    <a:lnTo>
                      <a:pt x="2449" y="1620"/>
                    </a:lnTo>
                    <a:lnTo>
                      <a:pt x="2489" y="1422"/>
                    </a:lnTo>
                    <a:lnTo>
                      <a:pt x="2489" y="1225"/>
                    </a:lnTo>
                    <a:lnTo>
                      <a:pt x="2489" y="988"/>
                    </a:lnTo>
                    <a:lnTo>
                      <a:pt x="2410" y="790"/>
                    </a:lnTo>
                    <a:lnTo>
                      <a:pt x="2331" y="593"/>
                    </a:lnTo>
                    <a:lnTo>
                      <a:pt x="2212" y="435"/>
                    </a:lnTo>
                    <a:lnTo>
                      <a:pt x="2054" y="277"/>
                    </a:lnTo>
                    <a:lnTo>
                      <a:pt x="1896" y="158"/>
                    </a:lnTo>
                    <a:lnTo>
                      <a:pt x="1699" y="40"/>
                    </a:lnTo>
                    <a:lnTo>
                      <a:pt x="14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602500" y="1578150"/>
                <a:ext cx="63225" cy="51375"/>
              </a:xfrm>
              <a:custGeom>
                <a:avLst/>
                <a:gdLst/>
                <a:ahLst/>
                <a:cxnLst/>
                <a:rect l="l" t="t" r="r" b="b"/>
                <a:pathLst>
                  <a:path w="2529" h="2055" extrusionOk="0">
                    <a:moveTo>
                      <a:pt x="1265" y="1"/>
                    </a:moveTo>
                    <a:lnTo>
                      <a:pt x="1067" y="40"/>
                    </a:lnTo>
                    <a:lnTo>
                      <a:pt x="870" y="80"/>
                    </a:lnTo>
                    <a:lnTo>
                      <a:pt x="672" y="159"/>
                    </a:lnTo>
                    <a:lnTo>
                      <a:pt x="475" y="277"/>
                    </a:lnTo>
                    <a:lnTo>
                      <a:pt x="317" y="435"/>
                    </a:lnTo>
                    <a:lnTo>
                      <a:pt x="198" y="593"/>
                    </a:lnTo>
                    <a:lnTo>
                      <a:pt x="119" y="791"/>
                    </a:lnTo>
                    <a:lnTo>
                      <a:pt x="40" y="988"/>
                    </a:lnTo>
                    <a:lnTo>
                      <a:pt x="1" y="1225"/>
                    </a:lnTo>
                    <a:lnTo>
                      <a:pt x="1" y="1423"/>
                    </a:lnTo>
                    <a:lnTo>
                      <a:pt x="80" y="1620"/>
                    </a:lnTo>
                    <a:lnTo>
                      <a:pt x="119" y="1818"/>
                    </a:lnTo>
                    <a:lnTo>
                      <a:pt x="238" y="2015"/>
                    </a:lnTo>
                    <a:lnTo>
                      <a:pt x="317" y="2055"/>
                    </a:lnTo>
                    <a:lnTo>
                      <a:pt x="396" y="2055"/>
                    </a:lnTo>
                    <a:lnTo>
                      <a:pt x="435" y="1976"/>
                    </a:lnTo>
                    <a:lnTo>
                      <a:pt x="435" y="1897"/>
                    </a:lnTo>
                    <a:lnTo>
                      <a:pt x="317" y="1739"/>
                    </a:lnTo>
                    <a:lnTo>
                      <a:pt x="277" y="1581"/>
                    </a:lnTo>
                    <a:lnTo>
                      <a:pt x="238" y="1383"/>
                    </a:lnTo>
                    <a:lnTo>
                      <a:pt x="238" y="1225"/>
                    </a:lnTo>
                    <a:lnTo>
                      <a:pt x="238" y="1028"/>
                    </a:lnTo>
                    <a:lnTo>
                      <a:pt x="277" y="870"/>
                    </a:lnTo>
                    <a:lnTo>
                      <a:pt x="356" y="712"/>
                    </a:lnTo>
                    <a:lnTo>
                      <a:pt x="475" y="554"/>
                    </a:lnTo>
                    <a:lnTo>
                      <a:pt x="593" y="435"/>
                    </a:lnTo>
                    <a:lnTo>
                      <a:pt x="751" y="356"/>
                    </a:lnTo>
                    <a:lnTo>
                      <a:pt x="909" y="277"/>
                    </a:lnTo>
                    <a:lnTo>
                      <a:pt x="1107" y="238"/>
                    </a:lnTo>
                    <a:lnTo>
                      <a:pt x="1462" y="238"/>
                    </a:lnTo>
                    <a:lnTo>
                      <a:pt x="1620" y="277"/>
                    </a:lnTo>
                    <a:lnTo>
                      <a:pt x="1778" y="356"/>
                    </a:lnTo>
                    <a:lnTo>
                      <a:pt x="1936" y="475"/>
                    </a:lnTo>
                    <a:lnTo>
                      <a:pt x="2055" y="593"/>
                    </a:lnTo>
                    <a:lnTo>
                      <a:pt x="2173" y="751"/>
                    </a:lnTo>
                    <a:lnTo>
                      <a:pt x="2252" y="909"/>
                    </a:lnTo>
                    <a:lnTo>
                      <a:pt x="2292" y="1067"/>
                    </a:lnTo>
                    <a:lnTo>
                      <a:pt x="2292" y="1265"/>
                    </a:lnTo>
                    <a:lnTo>
                      <a:pt x="2292" y="1423"/>
                    </a:lnTo>
                    <a:lnTo>
                      <a:pt x="2252" y="1620"/>
                    </a:lnTo>
                    <a:lnTo>
                      <a:pt x="2252" y="1699"/>
                    </a:lnTo>
                    <a:lnTo>
                      <a:pt x="2331" y="1739"/>
                    </a:lnTo>
                    <a:lnTo>
                      <a:pt x="2410" y="1739"/>
                    </a:lnTo>
                    <a:lnTo>
                      <a:pt x="2450" y="1660"/>
                    </a:lnTo>
                    <a:lnTo>
                      <a:pt x="2489" y="1462"/>
                    </a:lnTo>
                    <a:lnTo>
                      <a:pt x="2529" y="1265"/>
                    </a:lnTo>
                    <a:lnTo>
                      <a:pt x="2489" y="1028"/>
                    </a:lnTo>
                    <a:lnTo>
                      <a:pt x="2450" y="830"/>
                    </a:lnTo>
                    <a:lnTo>
                      <a:pt x="2331" y="633"/>
                    </a:lnTo>
                    <a:lnTo>
                      <a:pt x="2213" y="475"/>
                    </a:lnTo>
                    <a:lnTo>
                      <a:pt x="2055" y="317"/>
                    </a:lnTo>
                    <a:lnTo>
                      <a:pt x="1897" y="198"/>
                    </a:lnTo>
                    <a:lnTo>
                      <a:pt x="1699" y="80"/>
                    </a:lnTo>
                    <a:lnTo>
                      <a:pt x="1502" y="40"/>
                    </a:lnTo>
                    <a:lnTo>
                      <a:pt x="1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640025" y="1591975"/>
                <a:ext cx="62250" cy="51375"/>
              </a:xfrm>
              <a:custGeom>
                <a:avLst/>
                <a:gdLst/>
                <a:ahLst/>
                <a:cxnLst/>
                <a:rect l="l" t="t" r="r" b="b"/>
                <a:pathLst>
                  <a:path w="2490" h="2055" extrusionOk="0">
                    <a:moveTo>
                      <a:pt x="1265" y="1"/>
                    </a:moveTo>
                    <a:lnTo>
                      <a:pt x="1028" y="40"/>
                    </a:lnTo>
                    <a:lnTo>
                      <a:pt x="830" y="80"/>
                    </a:lnTo>
                    <a:lnTo>
                      <a:pt x="633" y="159"/>
                    </a:lnTo>
                    <a:lnTo>
                      <a:pt x="475" y="277"/>
                    </a:lnTo>
                    <a:lnTo>
                      <a:pt x="317" y="435"/>
                    </a:lnTo>
                    <a:lnTo>
                      <a:pt x="159" y="593"/>
                    </a:lnTo>
                    <a:lnTo>
                      <a:pt x="80" y="791"/>
                    </a:lnTo>
                    <a:lnTo>
                      <a:pt x="1" y="988"/>
                    </a:lnTo>
                    <a:lnTo>
                      <a:pt x="1" y="1225"/>
                    </a:lnTo>
                    <a:lnTo>
                      <a:pt x="1" y="1423"/>
                    </a:lnTo>
                    <a:lnTo>
                      <a:pt x="40" y="1620"/>
                    </a:lnTo>
                    <a:lnTo>
                      <a:pt x="119" y="1818"/>
                    </a:lnTo>
                    <a:lnTo>
                      <a:pt x="238" y="2015"/>
                    </a:lnTo>
                    <a:lnTo>
                      <a:pt x="317" y="2055"/>
                    </a:lnTo>
                    <a:lnTo>
                      <a:pt x="356" y="2055"/>
                    </a:lnTo>
                    <a:lnTo>
                      <a:pt x="396" y="1976"/>
                    </a:lnTo>
                    <a:lnTo>
                      <a:pt x="396" y="1897"/>
                    </a:lnTo>
                    <a:lnTo>
                      <a:pt x="317" y="1739"/>
                    </a:lnTo>
                    <a:lnTo>
                      <a:pt x="238" y="1581"/>
                    </a:lnTo>
                    <a:lnTo>
                      <a:pt x="198" y="1383"/>
                    </a:lnTo>
                    <a:lnTo>
                      <a:pt x="198" y="1225"/>
                    </a:lnTo>
                    <a:lnTo>
                      <a:pt x="238" y="1028"/>
                    </a:lnTo>
                    <a:lnTo>
                      <a:pt x="277" y="870"/>
                    </a:lnTo>
                    <a:lnTo>
                      <a:pt x="356" y="712"/>
                    </a:lnTo>
                    <a:lnTo>
                      <a:pt x="475" y="554"/>
                    </a:lnTo>
                    <a:lnTo>
                      <a:pt x="593" y="435"/>
                    </a:lnTo>
                    <a:lnTo>
                      <a:pt x="751" y="356"/>
                    </a:lnTo>
                    <a:lnTo>
                      <a:pt x="909" y="277"/>
                    </a:lnTo>
                    <a:lnTo>
                      <a:pt x="1067" y="238"/>
                    </a:lnTo>
                    <a:lnTo>
                      <a:pt x="1423" y="238"/>
                    </a:lnTo>
                    <a:lnTo>
                      <a:pt x="1620" y="277"/>
                    </a:lnTo>
                    <a:lnTo>
                      <a:pt x="1778" y="356"/>
                    </a:lnTo>
                    <a:lnTo>
                      <a:pt x="1897" y="475"/>
                    </a:lnTo>
                    <a:lnTo>
                      <a:pt x="2055" y="593"/>
                    </a:lnTo>
                    <a:lnTo>
                      <a:pt x="2134" y="751"/>
                    </a:lnTo>
                    <a:lnTo>
                      <a:pt x="2213" y="909"/>
                    </a:lnTo>
                    <a:lnTo>
                      <a:pt x="2252" y="1067"/>
                    </a:lnTo>
                    <a:lnTo>
                      <a:pt x="2292" y="1265"/>
                    </a:lnTo>
                    <a:lnTo>
                      <a:pt x="2292" y="1423"/>
                    </a:lnTo>
                    <a:lnTo>
                      <a:pt x="2252" y="1620"/>
                    </a:lnTo>
                    <a:lnTo>
                      <a:pt x="2252" y="1699"/>
                    </a:lnTo>
                    <a:lnTo>
                      <a:pt x="2292" y="1739"/>
                    </a:lnTo>
                    <a:lnTo>
                      <a:pt x="2371" y="1739"/>
                    </a:lnTo>
                    <a:lnTo>
                      <a:pt x="2450" y="1660"/>
                    </a:lnTo>
                    <a:lnTo>
                      <a:pt x="2489" y="1462"/>
                    </a:lnTo>
                    <a:lnTo>
                      <a:pt x="2489" y="1265"/>
                    </a:lnTo>
                    <a:lnTo>
                      <a:pt x="2489" y="1028"/>
                    </a:lnTo>
                    <a:lnTo>
                      <a:pt x="2410" y="830"/>
                    </a:lnTo>
                    <a:lnTo>
                      <a:pt x="2331" y="633"/>
                    </a:lnTo>
                    <a:lnTo>
                      <a:pt x="2213" y="475"/>
                    </a:lnTo>
                    <a:lnTo>
                      <a:pt x="2055" y="317"/>
                    </a:lnTo>
                    <a:lnTo>
                      <a:pt x="1857" y="159"/>
                    </a:lnTo>
                    <a:lnTo>
                      <a:pt x="1660" y="80"/>
                    </a:lnTo>
                    <a:lnTo>
                      <a:pt x="1462" y="40"/>
                    </a:lnTo>
                    <a:lnTo>
                      <a:pt x="1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676575" y="1605800"/>
                <a:ext cx="63225" cy="51375"/>
              </a:xfrm>
              <a:custGeom>
                <a:avLst/>
                <a:gdLst/>
                <a:ahLst/>
                <a:cxnLst/>
                <a:rect l="l" t="t" r="r" b="b"/>
                <a:pathLst>
                  <a:path w="2529" h="2055" extrusionOk="0">
                    <a:moveTo>
                      <a:pt x="1264" y="1"/>
                    </a:moveTo>
                    <a:lnTo>
                      <a:pt x="1067" y="40"/>
                    </a:lnTo>
                    <a:lnTo>
                      <a:pt x="869" y="80"/>
                    </a:lnTo>
                    <a:lnTo>
                      <a:pt x="672" y="159"/>
                    </a:lnTo>
                    <a:lnTo>
                      <a:pt x="474" y="277"/>
                    </a:lnTo>
                    <a:lnTo>
                      <a:pt x="316" y="435"/>
                    </a:lnTo>
                    <a:lnTo>
                      <a:pt x="198" y="593"/>
                    </a:lnTo>
                    <a:lnTo>
                      <a:pt x="79" y="791"/>
                    </a:lnTo>
                    <a:lnTo>
                      <a:pt x="40" y="988"/>
                    </a:lnTo>
                    <a:lnTo>
                      <a:pt x="0" y="1225"/>
                    </a:lnTo>
                    <a:lnTo>
                      <a:pt x="0" y="1423"/>
                    </a:lnTo>
                    <a:lnTo>
                      <a:pt x="40" y="1620"/>
                    </a:lnTo>
                    <a:lnTo>
                      <a:pt x="119" y="1818"/>
                    </a:lnTo>
                    <a:lnTo>
                      <a:pt x="237" y="2015"/>
                    </a:lnTo>
                    <a:lnTo>
                      <a:pt x="316" y="2055"/>
                    </a:lnTo>
                    <a:lnTo>
                      <a:pt x="395" y="2055"/>
                    </a:lnTo>
                    <a:lnTo>
                      <a:pt x="435" y="1976"/>
                    </a:lnTo>
                    <a:lnTo>
                      <a:pt x="395" y="1897"/>
                    </a:lnTo>
                    <a:lnTo>
                      <a:pt x="316" y="1739"/>
                    </a:lnTo>
                    <a:lnTo>
                      <a:pt x="237" y="1581"/>
                    </a:lnTo>
                    <a:lnTo>
                      <a:pt x="237" y="1383"/>
                    </a:lnTo>
                    <a:lnTo>
                      <a:pt x="198" y="1225"/>
                    </a:lnTo>
                    <a:lnTo>
                      <a:pt x="237" y="1028"/>
                    </a:lnTo>
                    <a:lnTo>
                      <a:pt x="277" y="870"/>
                    </a:lnTo>
                    <a:lnTo>
                      <a:pt x="356" y="712"/>
                    </a:lnTo>
                    <a:lnTo>
                      <a:pt x="474" y="554"/>
                    </a:lnTo>
                    <a:lnTo>
                      <a:pt x="593" y="435"/>
                    </a:lnTo>
                    <a:lnTo>
                      <a:pt x="751" y="356"/>
                    </a:lnTo>
                    <a:lnTo>
                      <a:pt x="909" y="277"/>
                    </a:lnTo>
                    <a:lnTo>
                      <a:pt x="1106" y="238"/>
                    </a:lnTo>
                    <a:lnTo>
                      <a:pt x="1462" y="238"/>
                    </a:lnTo>
                    <a:lnTo>
                      <a:pt x="1620" y="277"/>
                    </a:lnTo>
                    <a:lnTo>
                      <a:pt x="1778" y="356"/>
                    </a:lnTo>
                    <a:lnTo>
                      <a:pt x="1936" y="475"/>
                    </a:lnTo>
                    <a:lnTo>
                      <a:pt x="2054" y="593"/>
                    </a:lnTo>
                    <a:lnTo>
                      <a:pt x="2173" y="751"/>
                    </a:lnTo>
                    <a:lnTo>
                      <a:pt x="2212" y="909"/>
                    </a:lnTo>
                    <a:lnTo>
                      <a:pt x="2291" y="1067"/>
                    </a:lnTo>
                    <a:lnTo>
                      <a:pt x="2291" y="1265"/>
                    </a:lnTo>
                    <a:lnTo>
                      <a:pt x="2291" y="1423"/>
                    </a:lnTo>
                    <a:lnTo>
                      <a:pt x="2252" y="1581"/>
                    </a:lnTo>
                    <a:lnTo>
                      <a:pt x="2252" y="1699"/>
                    </a:lnTo>
                    <a:lnTo>
                      <a:pt x="2331" y="1739"/>
                    </a:lnTo>
                    <a:lnTo>
                      <a:pt x="2410" y="1739"/>
                    </a:lnTo>
                    <a:lnTo>
                      <a:pt x="2449" y="1660"/>
                    </a:lnTo>
                    <a:lnTo>
                      <a:pt x="2489" y="1462"/>
                    </a:lnTo>
                    <a:lnTo>
                      <a:pt x="2528" y="1225"/>
                    </a:lnTo>
                    <a:lnTo>
                      <a:pt x="2489" y="1028"/>
                    </a:lnTo>
                    <a:lnTo>
                      <a:pt x="2410" y="830"/>
                    </a:lnTo>
                    <a:lnTo>
                      <a:pt x="2331" y="633"/>
                    </a:lnTo>
                    <a:lnTo>
                      <a:pt x="2212" y="435"/>
                    </a:lnTo>
                    <a:lnTo>
                      <a:pt x="2054" y="317"/>
                    </a:lnTo>
                    <a:lnTo>
                      <a:pt x="1896" y="159"/>
                    </a:lnTo>
                    <a:lnTo>
                      <a:pt x="1699" y="80"/>
                    </a:lnTo>
                    <a:lnTo>
                      <a:pt x="1501" y="40"/>
                    </a:lnTo>
                    <a:lnTo>
                      <a:pt x="1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557075" y="1646300"/>
                <a:ext cx="172850" cy="453300"/>
              </a:xfrm>
              <a:custGeom>
                <a:avLst/>
                <a:gdLst/>
                <a:ahLst/>
                <a:cxnLst/>
                <a:rect l="l" t="t" r="r" b="b"/>
                <a:pathLst>
                  <a:path w="6914" h="18132" extrusionOk="0">
                    <a:moveTo>
                      <a:pt x="6755" y="0"/>
                    </a:moveTo>
                    <a:lnTo>
                      <a:pt x="6716" y="40"/>
                    </a:lnTo>
                    <a:lnTo>
                      <a:pt x="1" y="17973"/>
                    </a:lnTo>
                    <a:lnTo>
                      <a:pt x="1" y="18052"/>
                    </a:lnTo>
                    <a:lnTo>
                      <a:pt x="80" y="18131"/>
                    </a:lnTo>
                    <a:lnTo>
                      <a:pt x="159" y="18131"/>
                    </a:lnTo>
                    <a:lnTo>
                      <a:pt x="198" y="18052"/>
                    </a:lnTo>
                    <a:lnTo>
                      <a:pt x="6913" y="119"/>
                    </a:lnTo>
                    <a:lnTo>
                      <a:pt x="6913" y="40"/>
                    </a:lnTo>
                    <a:lnTo>
                      <a:pt x="68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640025" y="1689750"/>
                <a:ext cx="95825" cy="250850"/>
              </a:xfrm>
              <a:custGeom>
                <a:avLst/>
                <a:gdLst/>
                <a:ahLst/>
                <a:cxnLst/>
                <a:rect l="l" t="t" r="r" b="b"/>
                <a:pathLst>
                  <a:path w="3833" h="10034" extrusionOk="0">
                    <a:moveTo>
                      <a:pt x="3714" y="0"/>
                    </a:moveTo>
                    <a:lnTo>
                      <a:pt x="3635" y="40"/>
                    </a:lnTo>
                    <a:lnTo>
                      <a:pt x="1" y="9875"/>
                    </a:lnTo>
                    <a:lnTo>
                      <a:pt x="1" y="9954"/>
                    </a:lnTo>
                    <a:lnTo>
                      <a:pt x="40" y="9994"/>
                    </a:lnTo>
                    <a:lnTo>
                      <a:pt x="80" y="10033"/>
                    </a:lnTo>
                    <a:lnTo>
                      <a:pt x="159" y="9994"/>
                    </a:lnTo>
                    <a:lnTo>
                      <a:pt x="198" y="9954"/>
                    </a:lnTo>
                    <a:lnTo>
                      <a:pt x="3832" y="119"/>
                    </a:lnTo>
                    <a:lnTo>
                      <a:pt x="3832" y="40"/>
                    </a:lnTo>
                    <a:lnTo>
                      <a:pt x="37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588675" y="1971175"/>
                <a:ext cx="42500" cy="105700"/>
              </a:xfrm>
              <a:custGeom>
                <a:avLst/>
                <a:gdLst/>
                <a:ahLst/>
                <a:cxnLst/>
                <a:rect l="l" t="t" r="r" b="b"/>
                <a:pathLst>
                  <a:path w="1700" h="4228" extrusionOk="0">
                    <a:moveTo>
                      <a:pt x="1581" y="1"/>
                    </a:moveTo>
                    <a:lnTo>
                      <a:pt x="1502" y="80"/>
                    </a:lnTo>
                    <a:lnTo>
                      <a:pt x="1" y="4109"/>
                    </a:lnTo>
                    <a:lnTo>
                      <a:pt x="1" y="4188"/>
                    </a:lnTo>
                    <a:lnTo>
                      <a:pt x="80" y="4228"/>
                    </a:lnTo>
                    <a:lnTo>
                      <a:pt x="159" y="4228"/>
                    </a:lnTo>
                    <a:lnTo>
                      <a:pt x="198" y="4149"/>
                    </a:lnTo>
                    <a:lnTo>
                      <a:pt x="1699" y="159"/>
                    </a:lnTo>
                    <a:lnTo>
                      <a:pt x="1699" y="80"/>
                    </a:lnTo>
                    <a:lnTo>
                      <a:pt x="1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7"/>
            <p:cNvGrpSpPr/>
            <p:nvPr/>
          </p:nvGrpSpPr>
          <p:grpSpPr>
            <a:xfrm>
              <a:off x="2874675" y="2256515"/>
              <a:ext cx="368394" cy="609146"/>
              <a:chOff x="2874675" y="2256515"/>
              <a:chExt cx="368394" cy="609146"/>
            </a:xfrm>
          </p:grpSpPr>
          <p:sp>
            <p:nvSpPr>
              <p:cNvPr id="250" name="Google Shape;250;p7"/>
              <p:cNvSpPr/>
              <p:nvPr/>
            </p:nvSpPr>
            <p:spPr>
              <a:xfrm>
                <a:off x="2874675" y="2256515"/>
                <a:ext cx="368394" cy="609146"/>
              </a:xfrm>
              <a:custGeom>
                <a:avLst/>
                <a:gdLst/>
                <a:ahLst/>
                <a:cxnLst/>
                <a:rect l="l" t="t" r="r" b="b"/>
                <a:pathLst>
                  <a:path w="9126" h="15090" extrusionOk="0">
                    <a:moveTo>
                      <a:pt x="7862" y="0"/>
                    </a:moveTo>
                    <a:lnTo>
                      <a:pt x="7585" y="40"/>
                    </a:lnTo>
                    <a:lnTo>
                      <a:pt x="7348" y="198"/>
                    </a:lnTo>
                    <a:lnTo>
                      <a:pt x="5610" y="1462"/>
                    </a:lnTo>
                    <a:lnTo>
                      <a:pt x="5413" y="1620"/>
                    </a:lnTo>
                    <a:lnTo>
                      <a:pt x="5255" y="1857"/>
                    </a:lnTo>
                    <a:lnTo>
                      <a:pt x="119" y="12719"/>
                    </a:lnTo>
                    <a:lnTo>
                      <a:pt x="40" y="12917"/>
                    </a:lnTo>
                    <a:lnTo>
                      <a:pt x="1" y="13114"/>
                    </a:lnTo>
                    <a:lnTo>
                      <a:pt x="1" y="13312"/>
                    </a:lnTo>
                    <a:lnTo>
                      <a:pt x="40" y="13509"/>
                    </a:lnTo>
                    <a:lnTo>
                      <a:pt x="159" y="13667"/>
                    </a:lnTo>
                    <a:lnTo>
                      <a:pt x="277" y="13825"/>
                    </a:lnTo>
                    <a:lnTo>
                      <a:pt x="396" y="13983"/>
                    </a:lnTo>
                    <a:lnTo>
                      <a:pt x="593" y="14062"/>
                    </a:lnTo>
                    <a:lnTo>
                      <a:pt x="2450" y="14971"/>
                    </a:lnTo>
                    <a:lnTo>
                      <a:pt x="2687" y="15050"/>
                    </a:lnTo>
                    <a:lnTo>
                      <a:pt x="2924" y="15089"/>
                    </a:lnTo>
                    <a:lnTo>
                      <a:pt x="3082" y="15050"/>
                    </a:lnTo>
                    <a:lnTo>
                      <a:pt x="3240" y="15010"/>
                    </a:lnTo>
                    <a:lnTo>
                      <a:pt x="3437" y="14931"/>
                    </a:lnTo>
                    <a:lnTo>
                      <a:pt x="3595" y="14813"/>
                    </a:lnTo>
                    <a:lnTo>
                      <a:pt x="3714" y="14655"/>
                    </a:lnTo>
                    <a:lnTo>
                      <a:pt x="3832" y="14497"/>
                    </a:lnTo>
                    <a:lnTo>
                      <a:pt x="9007" y="3634"/>
                    </a:lnTo>
                    <a:lnTo>
                      <a:pt x="9086" y="3397"/>
                    </a:lnTo>
                    <a:lnTo>
                      <a:pt x="9126" y="3121"/>
                    </a:lnTo>
                    <a:lnTo>
                      <a:pt x="8968" y="948"/>
                    </a:lnTo>
                    <a:lnTo>
                      <a:pt x="8928" y="672"/>
                    </a:lnTo>
                    <a:lnTo>
                      <a:pt x="8810" y="435"/>
                    </a:lnTo>
                    <a:lnTo>
                      <a:pt x="8652" y="237"/>
                    </a:lnTo>
                    <a:lnTo>
                      <a:pt x="8415" y="79"/>
                    </a:lnTo>
                    <a:lnTo>
                      <a:pt x="8138" y="0"/>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 name="Google Shape;251;p7"/>
              <p:cNvGrpSpPr/>
              <p:nvPr/>
            </p:nvGrpSpPr>
            <p:grpSpPr>
              <a:xfrm>
                <a:off x="2916161" y="2298047"/>
                <a:ext cx="285479" cy="526231"/>
                <a:chOff x="675575" y="1656175"/>
                <a:chExt cx="176800" cy="325900"/>
              </a:xfrm>
            </p:grpSpPr>
            <p:sp>
              <p:nvSpPr>
                <p:cNvPr id="252" name="Google Shape;252;p7"/>
                <p:cNvSpPr/>
                <p:nvPr/>
              </p:nvSpPr>
              <p:spPr>
                <a:xfrm>
                  <a:off x="675575" y="1687775"/>
                  <a:ext cx="176800" cy="294300"/>
                </a:xfrm>
                <a:custGeom>
                  <a:avLst/>
                  <a:gdLst/>
                  <a:ahLst/>
                  <a:cxnLst/>
                  <a:rect l="l" t="t" r="r" b="b"/>
                  <a:pathLst>
                    <a:path w="7072" h="11772" extrusionOk="0">
                      <a:moveTo>
                        <a:pt x="5176" y="0"/>
                      </a:moveTo>
                      <a:lnTo>
                        <a:pt x="1" y="10863"/>
                      </a:lnTo>
                      <a:lnTo>
                        <a:pt x="1897" y="11771"/>
                      </a:lnTo>
                      <a:lnTo>
                        <a:pt x="7072" y="909"/>
                      </a:lnTo>
                      <a:lnTo>
                        <a:pt x="51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804950" y="1656175"/>
                  <a:ext cx="47425" cy="54325"/>
                </a:xfrm>
                <a:custGeom>
                  <a:avLst/>
                  <a:gdLst/>
                  <a:ahLst/>
                  <a:cxnLst/>
                  <a:rect l="l" t="t" r="r" b="b"/>
                  <a:pathLst>
                    <a:path w="1897" h="2173" extrusionOk="0">
                      <a:moveTo>
                        <a:pt x="1739" y="0"/>
                      </a:moveTo>
                      <a:lnTo>
                        <a:pt x="1" y="1264"/>
                      </a:lnTo>
                      <a:lnTo>
                        <a:pt x="1897" y="2173"/>
                      </a:lnTo>
                      <a:lnTo>
                        <a:pt x="1897" y="2173"/>
                      </a:lnTo>
                      <a:lnTo>
                        <a:pt x="17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830625" y="1656175"/>
                  <a:ext cx="19775" cy="21750"/>
                </a:xfrm>
                <a:custGeom>
                  <a:avLst/>
                  <a:gdLst/>
                  <a:ahLst/>
                  <a:cxnLst/>
                  <a:rect l="l" t="t" r="r" b="b"/>
                  <a:pathLst>
                    <a:path w="791" h="870" extrusionOk="0">
                      <a:moveTo>
                        <a:pt x="712" y="0"/>
                      </a:moveTo>
                      <a:lnTo>
                        <a:pt x="1" y="514"/>
                      </a:lnTo>
                      <a:lnTo>
                        <a:pt x="791" y="869"/>
                      </a:lnTo>
                      <a:lnTo>
                        <a:pt x="7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693350" y="1705550"/>
                  <a:ext cx="121500" cy="248875"/>
                </a:xfrm>
                <a:custGeom>
                  <a:avLst/>
                  <a:gdLst/>
                  <a:ahLst/>
                  <a:cxnLst/>
                  <a:rect l="l" t="t" r="r" b="b"/>
                  <a:pathLst>
                    <a:path w="4860" h="9955" extrusionOk="0">
                      <a:moveTo>
                        <a:pt x="4702" y="0"/>
                      </a:moveTo>
                      <a:lnTo>
                        <a:pt x="4662" y="79"/>
                      </a:lnTo>
                      <a:lnTo>
                        <a:pt x="1" y="9796"/>
                      </a:lnTo>
                      <a:lnTo>
                        <a:pt x="1" y="9875"/>
                      </a:lnTo>
                      <a:lnTo>
                        <a:pt x="80" y="9954"/>
                      </a:lnTo>
                      <a:lnTo>
                        <a:pt x="119" y="9954"/>
                      </a:lnTo>
                      <a:lnTo>
                        <a:pt x="159" y="9915"/>
                      </a:lnTo>
                      <a:lnTo>
                        <a:pt x="198" y="9875"/>
                      </a:lnTo>
                      <a:lnTo>
                        <a:pt x="4820" y="158"/>
                      </a:lnTo>
                      <a:lnTo>
                        <a:pt x="4860" y="79"/>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713100" y="1715425"/>
                  <a:ext cx="120525" cy="247875"/>
                </a:xfrm>
                <a:custGeom>
                  <a:avLst/>
                  <a:gdLst/>
                  <a:ahLst/>
                  <a:cxnLst/>
                  <a:rect l="l" t="t" r="r" b="b"/>
                  <a:pathLst>
                    <a:path w="4821" h="9915" extrusionOk="0">
                      <a:moveTo>
                        <a:pt x="4702" y="0"/>
                      </a:moveTo>
                      <a:lnTo>
                        <a:pt x="4623" y="40"/>
                      </a:lnTo>
                      <a:lnTo>
                        <a:pt x="1" y="9757"/>
                      </a:lnTo>
                      <a:lnTo>
                        <a:pt x="1" y="9836"/>
                      </a:lnTo>
                      <a:lnTo>
                        <a:pt x="40" y="9915"/>
                      </a:lnTo>
                      <a:lnTo>
                        <a:pt x="159" y="9915"/>
                      </a:lnTo>
                      <a:lnTo>
                        <a:pt x="198" y="9875"/>
                      </a:lnTo>
                      <a:lnTo>
                        <a:pt x="4820" y="119"/>
                      </a:lnTo>
                      <a:lnTo>
                        <a:pt x="4820" y="40"/>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57" name="Google Shape;257;p7"/>
          <p:cNvSpPr/>
          <p:nvPr/>
        </p:nvSpPr>
        <p:spPr>
          <a:xfrm>
            <a:off x="6204025" y="4701750"/>
            <a:ext cx="117900" cy="117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a:off x="2926600" y="193475"/>
            <a:ext cx="117900" cy="117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 name="Google Shape;259;p7"/>
          <p:cNvGrpSpPr/>
          <p:nvPr/>
        </p:nvGrpSpPr>
        <p:grpSpPr>
          <a:xfrm>
            <a:off x="642414" y="-629753"/>
            <a:ext cx="991829" cy="1074785"/>
            <a:chOff x="1067139" y="2865647"/>
            <a:chExt cx="991829" cy="1074785"/>
          </a:xfrm>
        </p:grpSpPr>
        <p:sp>
          <p:nvSpPr>
            <p:cNvPr id="260" name="Google Shape;260;p7"/>
            <p:cNvSpPr/>
            <p:nvPr/>
          </p:nvSpPr>
          <p:spPr>
            <a:xfrm>
              <a:off x="1067139" y="2865647"/>
              <a:ext cx="991829" cy="1074785"/>
            </a:xfrm>
            <a:custGeom>
              <a:avLst/>
              <a:gdLst/>
              <a:ahLst/>
              <a:cxnLst/>
              <a:rect l="l" t="t" r="r" b="b"/>
              <a:pathLst>
                <a:path w="24570" h="26625" extrusionOk="0">
                  <a:moveTo>
                    <a:pt x="3397" y="0"/>
                  </a:moveTo>
                  <a:lnTo>
                    <a:pt x="3200" y="40"/>
                  </a:lnTo>
                  <a:lnTo>
                    <a:pt x="3002" y="158"/>
                  </a:lnTo>
                  <a:lnTo>
                    <a:pt x="2844" y="277"/>
                  </a:lnTo>
                  <a:lnTo>
                    <a:pt x="356" y="2529"/>
                  </a:lnTo>
                  <a:lnTo>
                    <a:pt x="198" y="2687"/>
                  </a:lnTo>
                  <a:lnTo>
                    <a:pt x="119" y="2845"/>
                  </a:lnTo>
                  <a:lnTo>
                    <a:pt x="40" y="3042"/>
                  </a:lnTo>
                  <a:lnTo>
                    <a:pt x="0" y="3240"/>
                  </a:lnTo>
                  <a:lnTo>
                    <a:pt x="40" y="3437"/>
                  </a:lnTo>
                  <a:lnTo>
                    <a:pt x="79" y="3635"/>
                  </a:lnTo>
                  <a:lnTo>
                    <a:pt x="158" y="3832"/>
                  </a:lnTo>
                  <a:lnTo>
                    <a:pt x="277" y="3990"/>
                  </a:lnTo>
                  <a:lnTo>
                    <a:pt x="14181" y="18803"/>
                  </a:lnTo>
                  <a:lnTo>
                    <a:pt x="14260" y="19000"/>
                  </a:lnTo>
                  <a:lnTo>
                    <a:pt x="14379" y="19198"/>
                  </a:lnTo>
                  <a:lnTo>
                    <a:pt x="14537" y="19356"/>
                  </a:lnTo>
                  <a:lnTo>
                    <a:pt x="14734" y="19514"/>
                  </a:lnTo>
                  <a:lnTo>
                    <a:pt x="14813" y="19672"/>
                  </a:lnTo>
                  <a:lnTo>
                    <a:pt x="14932" y="19830"/>
                  </a:lnTo>
                  <a:lnTo>
                    <a:pt x="15169" y="19988"/>
                  </a:lnTo>
                  <a:lnTo>
                    <a:pt x="15406" y="20106"/>
                  </a:lnTo>
                  <a:lnTo>
                    <a:pt x="18210" y="23148"/>
                  </a:lnTo>
                  <a:lnTo>
                    <a:pt x="19119" y="25163"/>
                  </a:lnTo>
                  <a:lnTo>
                    <a:pt x="19198" y="25321"/>
                  </a:lnTo>
                  <a:lnTo>
                    <a:pt x="19316" y="25479"/>
                  </a:lnTo>
                  <a:lnTo>
                    <a:pt x="19474" y="25597"/>
                  </a:lnTo>
                  <a:lnTo>
                    <a:pt x="19593" y="25676"/>
                  </a:lnTo>
                  <a:lnTo>
                    <a:pt x="19790" y="25755"/>
                  </a:lnTo>
                  <a:lnTo>
                    <a:pt x="20146" y="25755"/>
                  </a:lnTo>
                  <a:lnTo>
                    <a:pt x="20304" y="25716"/>
                  </a:lnTo>
                  <a:lnTo>
                    <a:pt x="20541" y="25676"/>
                  </a:lnTo>
                  <a:lnTo>
                    <a:pt x="21054" y="25676"/>
                  </a:lnTo>
                  <a:lnTo>
                    <a:pt x="21370" y="25716"/>
                  </a:lnTo>
                  <a:lnTo>
                    <a:pt x="21765" y="25834"/>
                  </a:lnTo>
                  <a:lnTo>
                    <a:pt x="22200" y="25992"/>
                  </a:lnTo>
                  <a:lnTo>
                    <a:pt x="22634" y="26269"/>
                  </a:lnTo>
                  <a:lnTo>
                    <a:pt x="22792" y="26427"/>
                  </a:lnTo>
                  <a:lnTo>
                    <a:pt x="22990" y="26506"/>
                  </a:lnTo>
                  <a:lnTo>
                    <a:pt x="23227" y="26585"/>
                  </a:lnTo>
                  <a:lnTo>
                    <a:pt x="23464" y="26624"/>
                  </a:lnTo>
                  <a:lnTo>
                    <a:pt x="23661" y="26585"/>
                  </a:lnTo>
                  <a:lnTo>
                    <a:pt x="23859" y="26545"/>
                  </a:lnTo>
                  <a:lnTo>
                    <a:pt x="24056" y="26427"/>
                  </a:lnTo>
                  <a:lnTo>
                    <a:pt x="24214" y="26308"/>
                  </a:lnTo>
                  <a:lnTo>
                    <a:pt x="24372" y="26150"/>
                  </a:lnTo>
                  <a:lnTo>
                    <a:pt x="24491" y="25953"/>
                  </a:lnTo>
                  <a:lnTo>
                    <a:pt x="24530" y="25755"/>
                  </a:lnTo>
                  <a:lnTo>
                    <a:pt x="24570" y="25558"/>
                  </a:lnTo>
                  <a:lnTo>
                    <a:pt x="24570" y="25321"/>
                  </a:lnTo>
                  <a:lnTo>
                    <a:pt x="24530" y="25123"/>
                  </a:lnTo>
                  <a:lnTo>
                    <a:pt x="24451" y="24926"/>
                  </a:lnTo>
                  <a:lnTo>
                    <a:pt x="24293" y="24728"/>
                  </a:lnTo>
                  <a:lnTo>
                    <a:pt x="24096" y="24294"/>
                  </a:lnTo>
                  <a:lnTo>
                    <a:pt x="23977" y="23859"/>
                  </a:lnTo>
                  <a:lnTo>
                    <a:pt x="23898" y="23464"/>
                  </a:lnTo>
                  <a:lnTo>
                    <a:pt x="23898" y="23109"/>
                  </a:lnTo>
                  <a:lnTo>
                    <a:pt x="23898" y="22832"/>
                  </a:lnTo>
                  <a:lnTo>
                    <a:pt x="23938" y="22595"/>
                  </a:lnTo>
                  <a:lnTo>
                    <a:pt x="23977" y="22398"/>
                  </a:lnTo>
                  <a:lnTo>
                    <a:pt x="24056" y="22240"/>
                  </a:lnTo>
                  <a:lnTo>
                    <a:pt x="24096" y="22042"/>
                  </a:lnTo>
                  <a:lnTo>
                    <a:pt x="24056" y="21845"/>
                  </a:lnTo>
                  <a:lnTo>
                    <a:pt x="24017" y="21687"/>
                  </a:lnTo>
                  <a:lnTo>
                    <a:pt x="23938" y="21528"/>
                  </a:lnTo>
                  <a:lnTo>
                    <a:pt x="23859" y="21370"/>
                  </a:lnTo>
                  <a:lnTo>
                    <a:pt x="23701" y="21252"/>
                  </a:lnTo>
                  <a:lnTo>
                    <a:pt x="23543" y="21133"/>
                  </a:lnTo>
                  <a:lnTo>
                    <a:pt x="21647" y="20067"/>
                  </a:lnTo>
                  <a:lnTo>
                    <a:pt x="18882" y="16946"/>
                  </a:lnTo>
                  <a:lnTo>
                    <a:pt x="18803" y="16670"/>
                  </a:lnTo>
                  <a:lnTo>
                    <a:pt x="18645" y="16433"/>
                  </a:lnTo>
                  <a:lnTo>
                    <a:pt x="18408" y="16235"/>
                  </a:lnTo>
                  <a:lnTo>
                    <a:pt x="18250" y="16038"/>
                  </a:lnTo>
                  <a:lnTo>
                    <a:pt x="18052" y="15840"/>
                  </a:lnTo>
                  <a:lnTo>
                    <a:pt x="17815" y="15682"/>
                  </a:lnTo>
                  <a:lnTo>
                    <a:pt x="4306" y="356"/>
                  </a:lnTo>
                  <a:lnTo>
                    <a:pt x="4148" y="198"/>
                  </a:lnTo>
                  <a:lnTo>
                    <a:pt x="3990" y="79"/>
                  </a:lnTo>
                  <a:lnTo>
                    <a:pt x="3792" y="40"/>
                  </a:lnTo>
                  <a:lnTo>
                    <a:pt x="3595" y="0"/>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1" name="Google Shape;261;p7"/>
            <p:cNvGrpSpPr/>
            <p:nvPr/>
          </p:nvGrpSpPr>
          <p:grpSpPr>
            <a:xfrm>
              <a:off x="1108618" y="2907222"/>
              <a:ext cx="908915" cy="991870"/>
              <a:chOff x="538325" y="2605175"/>
              <a:chExt cx="562900" cy="614275"/>
            </a:xfrm>
          </p:grpSpPr>
          <p:sp>
            <p:nvSpPr>
              <p:cNvPr id="262" name="Google Shape;262;p7"/>
              <p:cNvSpPr/>
              <p:nvPr/>
            </p:nvSpPr>
            <p:spPr>
              <a:xfrm>
                <a:off x="538325" y="2605175"/>
                <a:ext cx="498725" cy="539225"/>
              </a:xfrm>
              <a:custGeom>
                <a:avLst/>
                <a:gdLst/>
                <a:ahLst/>
                <a:cxnLst/>
                <a:rect l="l" t="t" r="r" b="b"/>
                <a:pathLst>
                  <a:path w="19949" h="21569" extrusionOk="0">
                    <a:moveTo>
                      <a:pt x="2489" y="1"/>
                    </a:moveTo>
                    <a:lnTo>
                      <a:pt x="0" y="2252"/>
                    </a:lnTo>
                    <a:lnTo>
                      <a:pt x="18092" y="21568"/>
                    </a:lnTo>
                    <a:lnTo>
                      <a:pt x="19948" y="19830"/>
                    </a:lnTo>
                    <a:lnTo>
                      <a:pt x="2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7"/>
              <p:cNvSpPr/>
              <p:nvPr/>
            </p:nvSpPr>
            <p:spPr>
              <a:xfrm>
                <a:off x="989625" y="3100900"/>
                <a:ext cx="110625" cy="117550"/>
              </a:xfrm>
              <a:custGeom>
                <a:avLst/>
                <a:gdLst/>
                <a:ahLst/>
                <a:cxnLst/>
                <a:rect l="l" t="t" r="r" b="b"/>
                <a:pathLst>
                  <a:path w="4425" h="4702" extrusionOk="0">
                    <a:moveTo>
                      <a:pt x="1896" y="1"/>
                    </a:moveTo>
                    <a:lnTo>
                      <a:pt x="0" y="1739"/>
                    </a:lnTo>
                    <a:lnTo>
                      <a:pt x="988" y="3872"/>
                    </a:lnTo>
                    <a:lnTo>
                      <a:pt x="1264" y="3833"/>
                    </a:lnTo>
                    <a:lnTo>
                      <a:pt x="1580" y="3793"/>
                    </a:lnTo>
                    <a:lnTo>
                      <a:pt x="2015" y="3793"/>
                    </a:lnTo>
                    <a:lnTo>
                      <a:pt x="2489" y="3872"/>
                    </a:lnTo>
                    <a:lnTo>
                      <a:pt x="3081" y="4030"/>
                    </a:lnTo>
                    <a:lnTo>
                      <a:pt x="3358" y="4149"/>
                    </a:lnTo>
                    <a:lnTo>
                      <a:pt x="3674" y="4267"/>
                    </a:lnTo>
                    <a:lnTo>
                      <a:pt x="3990" y="4465"/>
                    </a:lnTo>
                    <a:lnTo>
                      <a:pt x="4306" y="4702"/>
                    </a:lnTo>
                    <a:lnTo>
                      <a:pt x="4424" y="4583"/>
                    </a:lnTo>
                    <a:lnTo>
                      <a:pt x="4266" y="4228"/>
                    </a:lnTo>
                    <a:lnTo>
                      <a:pt x="4108" y="3912"/>
                    </a:lnTo>
                    <a:lnTo>
                      <a:pt x="3990" y="3556"/>
                    </a:lnTo>
                    <a:lnTo>
                      <a:pt x="3911" y="3280"/>
                    </a:lnTo>
                    <a:lnTo>
                      <a:pt x="3792" y="2687"/>
                    </a:lnTo>
                    <a:lnTo>
                      <a:pt x="3792" y="2174"/>
                    </a:lnTo>
                    <a:lnTo>
                      <a:pt x="3832" y="1779"/>
                    </a:lnTo>
                    <a:lnTo>
                      <a:pt x="3871" y="1423"/>
                    </a:lnTo>
                    <a:lnTo>
                      <a:pt x="3950" y="1186"/>
                    </a:lnTo>
                    <a:lnTo>
                      <a:pt x="18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7"/>
              <p:cNvSpPr/>
              <p:nvPr/>
            </p:nvSpPr>
            <p:spPr>
              <a:xfrm>
                <a:off x="890875" y="2995250"/>
                <a:ext cx="59275" cy="49400"/>
              </a:xfrm>
              <a:custGeom>
                <a:avLst/>
                <a:gdLst/>
                <a:ahLst/>
                <a:cxnLst/>
                <a:rect l="l" t="t" r="r" b="b"/>
                <a:pathLst>
                  <a:path w="2371" h="1976" extrusionOk="0">
                    <a:moveTo>
                      <a:pt x="2252" y="0"/>
                    </a:moveTo>
                    <a:lnTo>
                      <a:pt x="2173" y="40"/>
                    </a:lnTo>
                    <a:lnTo>
                      <a:pt x="40" y="1778"/>
                    </a:lnTo>
                    <a:lnTo>
                      <a:pt x="0" y="1857"/>
                    </a:lnTo>
                    <a:lnTo>
                      <a:pt x="40" y="1936"/>
                    </a:lnTo>
                    <a:lnTo>
                      <a:pt x="119" y="1975"/>
                    </a:lnTo>
                    <a:lnTo>
                      <a:pt x="198" y="1936"/>
                    </a:lnTo>
                    <a:lnTo>
                      <a:pt x="2331" y="198"/>
                    </a:lnTo>
                    <a:lnTo>
                      <a:pt x="2370" y="119"/>
                    </a:lnTo>
                    <a:lnTo>
                      <a:pt x="2331" y="40"/>
                    </a:lnTo>
                    <a:lnTo>
                      <a:pt x="2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a:off x="904700" y="3006100"/>
                <a:ext cx="55325" cy="52375"/>
              </a:xfrm>
              <a:custGeom>
                <a:avLst/>
                <a:gdLst/>
                <a:ahLst/>
                <a:cxnLst/>
                <a:rect l="l" t="t" r="r" b="b"/>
                <a:pathLst>
                  <a:path w="2213" h="2095" extrusionOk="0">
                    <a:moveTo>
                      <a:pt x="2133" y="1"/>
                    </a:moveTo>
                    <a:lnTo>
                      <a:pt x="2054" y="40"/>
                    </a:lnTo>
                    <a:lnTo>
                      <a:pt x="40" y="1897"/>
                    </a:lnTo>
                    <a:lnTo>
                      <a:pt x="0" y="1976"/>
                    </a:lnTo>
                    <a:lnTo>
                      <a:pt x="40" y="2055"/>
                    </a:lnTo>
                    <a:lnTo>
                      <a:pt x="119" y="2094"/>
                    </a:lnTo>
                    <a:lnTo>
                      <a:pt x="158" y="2055"/>
                    </a:lnTo>
                    <a:lnTo>
                      <a:pt x="2173" y="198"/>
                    </a:lnTo>
                    <a:lnTo>
                      <a:pt x="2212" y="119"/>
                    </a:lnTo>
                    <a:lnTo>
                      <a:pt x="2173" y="40"/>
                    </a:lnTo>
                    <a:lnTo>
                      <a:pt x="2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p:nvPr/>
            </p:nvSpPr>
            <p:spPr>
              <a:xfrm>
                <a:off x="1025175" y="3136475"/>
                <a:ext cx="30625" cy="30625"/>
              </a:xfrm>
              <a:custGeom>
                <a:avLst/>
                <a:gdLst/>
                <a:ahLst/>
                <a:cxnLst/>
                <a:rect l="l" t="t" r="r" b="b"/>
                <a:pathLst>
                  <a:path w="1225" h="1225" extrusionOk="0">
                    <a:moveTo>
                      <a:pt x="593" y="237"/>
                    </a:moveTo>
                    <a:lnTo>
                      <a:pt x="790" y="277"/>
                    </a:lnTo>
                    <a:lnTo>
                      <a:pt x="909" y="356"/>
                    </a:lnTo>
                    <a:lnTo>
                      <a:pt x="988" y="474"/>
                    </a:lnTo>
                    <a:lnTo>
                      <a:pt x="1027" y="632"/>
                    </a:lnTo>
                    <a:lnTo>
                      <a:pt x="988" y="790"/>
                    </a:lnTo>
                    <a:lnTo>
                      <a:pt x="869" y="909"/>
                    </a:lnTo>
                    <a:lnTo>
                      <a:pt x="751" y="988"/>
                    </a:lnTo>
                    <a:lnTo>
                      <a:pt x="593" y="1027"/>
                    </a:lnTo>
                    <a:lnTo>
                      <a:pt x="435" y="988"/>
                    </a:lnTo>
                    <a:lnTo>
                      <a:pt x="316" y="909"/>
                    </a:lnTo>
                    <a:lnTo>
                      <a:pt x="237" y="751"/>
                    </a:lnTo>
                    <a:lnTo>
                      <a:pt x="198" y="593"/>
                    </a:lnTo>
                    <a:lnTo>
                      <a:pt x="237" y="435"/>
                    </a:lnTo>
                    <a:lnTo>
                      <a:pt x="356" y="316"/>
                    </a:lnTo>
                    <a:lnTo>
                      <a:pt x="474" y="237"/>
                    </a:lnTo>
                    <a:close/>
                    <a:moveTo>
                      <a:pt x="632" y="0"/>
                    </a:moveTo>
                    <a:lnTo>
                      <a:pt x="395" y="40"/>
                    </a:lnTo>
                    <a:lnTo>
                      <a:pt x="316" y="119"/>
                    </a:lnTo>
                    <a:lnTo>
                      <a:pt x="198" y="158"/>
                    </a:lnTo>
                    <a:lnTo>
                      <a:pt x="79" y="356"/>
                    </a:lnTo>
                    <a:lnTo>
                      <a:pt x="0" y="593"/>
                    </a:lnTo>
                    <a:lnTo>
                      <a:pt x="40" y="830"/>
                    </a:lnTo>
                    <a:lnTo>
                      <a:pt x="158" y="1027"/>
                    </a:lnTo>
                    <a:lnTo>
                      <a:pt x="356" y="1185"/>
                    </a:lnTo>
                    <a:lnTo>
                      <a:pt x="593" y="1225"/>
                    </a:lnTo>
                    <a:lnTo>
                      <a:pt x="632" y="1225"/>
                    </a:lnTo>
                    <a:lnTo>
                      <a:pt x="830" y="1185"/>
                    </a:lnTo>
                    <a:lnTo>
                      <a:pt x="1027" y="1067"/>
                    </a:lnTo>
                    <a:lnTo>
                      <a:pt x="1146" y="869"/>
                    </a:lnTo>
                    <a:lnTo>
                      <a:pt x="1225" y="672"/>
                    </a:lnTo>
                    <a:lnTo>
                      <a:pt x="1185" y="435"/>
                    </a:lnTo>
                    <a:lnTo>
                      <a:pt x="1067" y="198"/>
                    </a:lnTo>
                    <a:lnTo>
                      <a:pt x="988" y="119"/>
                    </a:lnTo>
                    <a:lnTo>
                      <a:pt x="869" y="79"/>
                    </a:lnTo>
                    <a:lnTo>
                      <a:pt x="6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7"/>
              <p:cNvSpPr/>
              <p:nvPr/>
            </p:nvSpPr>
            <p:spPr>
              <a:xfrm>
                <a:off x="1045900" y="3159175"/>
                <a:ext cx="55325" cy="60275"/>
              </a:xfrm>
              <a:custGeom>
                <a:avLst/>
                <a:gdLst/>
                <a:ahLst/>
                <a:cxnLst/>
                <a:rect l="l" t="t" r="r" b="b"/>
                <a:pathLst>
                  <a:path w="2213" h="2411" extrusionOk="0">
                    <a:moveTo>
                      <a:pt x="40" y="1"/>
                    </a:moveTo>
                    <a:lnTo>
                      <a:pt x="1" y="80"/>
                    </a:lnTo>
                    <a:lnTo>
                      <a:pt x="40" y="159"/>
                    </a:lnTo>
                    <a:lnTo>
                      <a:pt x="2055" y="2371"/>
                    </a:lnTo>
                    <a:lnTo>
                      <a:pt x="2134" y="2410"/>
                    </a:lnTo>
                    <a:lnTo>
                      <a:pt x="2213" y="2371"/>
                    </a:lnTo>
                    <a:lnTo>
                      <a:pt x="2213" y="2292"/>
                    </a:lnTo>
                    <a:lnTo>
                      <a:pt x="2213" y="221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87"/>
        <p:cNvGrpSpPr/>
        <p:nvPr/>
      </p:nvGrpSpPr>
      <p:grpSpPr>
        <a:xfrm>
          <a:off x="0" y="0"/>
          <a:ext cx="0" cy="0"/>
          <a:chOff x="0" y="0"/>
          <a:chExt cx="0" cy="0"/>
        </a:xfrm>
      </p:grpSpPr>
      <p:sp>
        <p:nvSpPr>
          <p:cNvPr id="288" name="Google Shape;288;p9"/>
          <p:cNvSpPr txBox="1">
            <a:spLocks noGrp="1"/>
          </p:cNvSpPr>
          <p:nvPr>
            <p:ph type="subTitle" idx="1"/>
          </p:nvPr>
        </p:nvSpPr>
        <p:spPr>
          <a:xfrm>
            <a:off x="4313201" y="2407675"/>
            <a:ext cx="4106400" cy="132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900"/>
              <a:buNone/>
              <a:defRPr sz="1600"/>
            </a:lvl1pPr>
            <a:lvl2pPr lvl="1" algn="ctr" rtl="0">
              <a:lnSpc>
                <a:spcPct val="100000"/>
              </a:lnSpc>
              <a:spcBef>
                <a:spcPts val="1600"/>
              </a:spcBef>
              <a:spcAft>
                <a:spcPts val="0"/>
              </a:spcAft>
              <a:buSzPts val="1900"/>
              <a:buNone/>
              <a:defRPr sz="1900"/>
            </a:lvl2pPr>
            <a:lvl3pPr lvl="2" algn="ctr" rtl="0">
              <a:lnSpc>
                <a:spcPct val="100000"/>
              </a:lnSpc>
              <a:spcBef>
                <a:spcPts val="1600"/>
              </a:spcBef>
              <a:spcAft>
                <a:spcPts val="0"/>
              </a:spcAft>
              <a:buSzPts val="1900"/>
              <a:buNone/>
              <a:defRPr sz="1900"/>
            </a:lvl3pPr>
            <a:lvl4pPr lvl="3" algn="ctr" rtl="0">
              <a:lnSpc>
                <a:spcPct val="100000"/>
              </a:lnSpc>
              <a:spcBef>
                <a:spcPts val="1600"/>
              </a:spcBef>
              <a:spcAft>
                <a:spcPts val="0"/>
              </a:spcAft>
              <a:buSzPts val="1900"/>
              <a:buNone/>
              <a:defRPr sz="1900"/>
            </a:lvl4pPr>
            <a:lvl5pPr lvl="4" algn="ctr" rtl="0">
              <a:lnSpc>
                <a:spcPct val="100000"/>
              </a:lnSpc>
              <a:spcBef>
                <a:spcPts val="1600"/>
              </a:spcBef>
              <a:spcAft>
                <a:spcPts val="0"/>
              </a:spcAft>
              <a:buSzPts val="1900"/>
              <a:buNone/>
              <a:defRPr sz="1900"/>
            </a:lvl5pPr>
            <a:lvl6pPr lvl="5" algn="ctr" rtl="0">
              <a:lnSpc>
                <a:spcPct val="100000"/>
              </a:lnSpc>
              <a:spcBef>
                <a:spcPts val="1600"/>
              </a:spcBef>
              <a:spcAft>
                <a:spcPts val="0"/>
              </a:spcAft>
              <a:buSzPts val="1900"/>
              <a:buNone/>
              <a:defRPr sz="1900"/>
            </a:lvl6pPr>
            <a:lvl7pPr lvl="6" algn="ctr" rtl="0">
              <a:lnSpc>
                <a:spcPct val="100000"/>
              </a:lnSpc>
              <a:spcBef>
                <a:spcPts val="1600"/>
              </a:spcBef>
              <a:spcAft>
                <a:spcPts val="0"/>
              </a:spcAft>
              <a:buSzPts val="1900"/>
              <a:buNone/>
              <a:defRPr sz="1900"/>
            </a:lvl7pPr>
            <a:lvl8pPr lvl="7" algn="ctr" rtl="0">
              <a:lnSpc>
                <a:spcPct val="100000"/>
              </a:lnSpc>
              <a:spcBef>
                <a:spcPts val="1600"/>
              </a:spcBef>
              <a:spcAft>
                <a:spcPts val="0"/>
              </a:spcAft>
              <a:buSzPts val="1900"/>
              <a:buNone/>
              <a:defRPr sz="1900"/>
            </a:lvl8pPr>
            <a:lvl9pPr lvl="8" algn="ctr" rtl="0">
              <a:lnSpc>
                <a:spcPct val="100000"/>
              </a:lnSpc>
              <a:spcBef>
                <a:spcPts val="1600"/>
              </a:spcBef>
              <a:spcAft>
                <a:spcPts val="1600"/>
              </a:spcAft>
              <a:buSzPts val="1900"/>
              <a:buNone/>
              <a:defRPr sz="1900"/>
            </a:lvl9pPr>
          </a:lstStyle>
          <a:p>
            <a:endParaRPr/>
          </a:p>
        </p:txBody>
      </p:sp>
      <p:sp>
        <p:nvSpPr>
          <p:cNvPr id="289" name="Google Shape;289;p9"/>
          <p:cNvSpPr txBox="1">
            <a:spLocks noGrp="1"/>
          </p:cNvSpPr>
          <p:nvPr>
            <p:ph type="title"/>
          </p:nvPr>
        </p:nvSpPr>
        <p:spPr>
          <a:xfrm>
            <a:off x="4313223" y="1645100"/>
            <a:ext cx="41064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900"/>
              <a:buNone/>
              <a:defRPr sz="39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sp>
        <p:nvSpPr>
          <p:cNvPr id="290" name="Google Shape;290;p9"/>
          <p:cNvSpPr/>
          <p:nvPr/>
        </p:nvSpPr>
        <p:spPr>
          <a:xfrm>
            <a:off x="6622774" y="-160478"/>
            <a:ext cx="2699818" cy="2046172"/>
          </a:xfrm>
          <a:custGeom>
            <a:avLst/>
            <a:gdLst/>
            <a:ahLst/>
            <a:cxnLst/>
            <a:rect l="l" t="t" r="r" b="b"/>
            <a:pathLst>
              <a:path w="23820" h="18053" extrusionOk="0">
                <a:moveTo>
                  <a:pt x="23820" y="0"/>
                </a:moveTo>
                <a:lnTo>
                  <a:pt x="1" y="948"/>
                </a:lnTo>
                <a:lnTo>
                  <a:pt x="40" y="1383"/>
                </a:lnTo>
                <a:lnTo>
                  <a:pt x="119" y="1778"/>
                </a:lnTo>
                <a:lnTo>
                  <a:pt x="238" y="2133"/>
                </a:lnTo>
                <a:lnTo>
                  <a:pt x="396" y="2528"/>
                </a:lnTo>
                <a:lnTo>
                  <a:pt x="554" y="2884"/>
                </a:lnTo>
                <a:lnTo>
                  <a:pt x="751" y="3239"/>
                </a:lnTo>
                <a:lnTo>
                  <a:pt x="988" y="3555"/>
                </a:lnTo>
                <a:lnTo>
                  <a:pt x="1265" y="3871"/>
                </a:lnTo>
                <a:lnTo>
                  <a:pt x="1541" y="4187"/>
                </a:lnTo>
                <a:lnTo>
                  <a:pt x="1818" y="4424"/>
                </a:lnTo>
                <a:lnTo>
                  <a:pt x="2134" y="4701"/>
                </a:lnTo>
                <a:lnTo>
                  <a:pt x="2489" y="4898"/>
                </a:lnTo>
                <a:lnTo>
                  <a:pt x="2845" y="5096"/>
                </a:lnTo>
                <a:lnTo>
                  <a:pt x="3201" y="5254"/>
                </a:lnTo>
                <a:lnTo>
                  <a:pt x="3596" y="5412"/>
                </a:lnTo>
                <a:lnTo>
                  <a:pt x="3951" y="5491"/>
                </a:lnTo>
                <a:lnTo>
                  <a:pt x="4386" y="5570"/>
                </a:lnTo>
                <a:lnTo>
                  <a:pt x="4781" y="5609"/>
                </a:lnTo>
                <a:lnTo>
                  <a:pt x="5610" y="5570"/>
                </a:lnTo>
                <a:lnTo>
                  <a:pt x="6440" y="5530"/>
                </a:lnTo>
                <a:lnTo>
                  <a:pt x="7269" y="5412"/>
                </a:lnTo>
                <a:lnTo>
                  <a:pt x="8059" y="5293"/>
                </a:lnTo>
                <a:lnTo>
                  <a:pt x="8889" y="5214"/>
                </a:lnTo>
                <a:lnTo>
                  <a:pt x="9718" y="5214"/>
                </a:lnTo>
                <a:lnTo>
                  <a:pt x="10113" y="5254"/>
                </a:lnTo>
                <a:lnTo>
                  <a:pt x="10548" y="5293"/>
                </a:lnTo>
                <a:lnTo>
                  <a:pt x="10903" y="5412"/>
                </a:lnTo>
                <a:lnTo>
                  <a:pt x="11298" y="5530"/>
                </a:lnTo>
                <a:lnTo>
                  <a:pt x="11654" y="5649"/>
                </a:lnTo>
                <a:lnTo>
                  <a:pt x="11970" y="5807"/>
                </a:lnTo>
                <a:lnTo>
                  <a:pt x="12325" y="6004"/>
                </a:lnTo>
                <a:lnTo>
                  <a:pt x="12641" y="6241"/>
                </a:lnTo>
                <a:lnTo>
                  <a:pt x="13273" y="6715"/>
                </a:lnTo>
                <a:lnTo>
                  <a:pt x="13826" y="7229"/>
                </a:lnTo>
                <a:lnTo>
                  <a:pt x="14379" y="7861"/>
                </a:lnTo>
                <a:lnTo>
                  <a:pt x="14853" y="8493"/>
                </a:lnTo>
                <a:lnTo>
                  <a:pt x="15288" y="9125"/>
                </a:lnTo>
                <a:lnTo>
                  <a:pt x="15683" y="9796"/>
                </a:lnTo>
                <a:lnTo>
                  <a:pt x="16038" y="10507"/>
                </a:lnTo>
                <a:lnTo>
                  <a:pt x="16749" y="11890"/>
                </a:lnTo>
                <a:lnTo>
                  <a:pt x="17500" y="13312"/>
                </a:lnTo>
                <a:lnTo>
                  <a:pt x="17895" y="13983"/>
                </a:lnTo>
                <a:lnTo>
                  <a:pt x="18290" y="14655"/>
                </a:lnTo>
                <a:lnTo>
                  <a:pt x="18764" y="15287"/>
                </a:lnTo>
                <a:lnTo>
                  <a:pt x="19277" y="15879"/>
                </a:lnTo>
                <a:lnTo>
                  <a:pt x="19870" y="16432"/>
                </a:lnTo>
                <a:lnTo>
                  <a:pt x="20462" y="16946"/>
                </a:lnTo>
                <a:lnTo>
                  <a:pt x="21134" y="17341"/>
                </a:lnTo>
                <a:lnTo>
                  <a:pt x="21450" y="17539"/>
                </a:lnTo>
                <a:lnTo>
                  <a:pt x="21805" y="17697"/>
                </a:lnTo>
                <a:lnTo>
                  <a:pt x="22200" y="17815"/>
                </a:lnTo>
                <a:lnTo>
                  <a:pt x="22556" y="17934"/>
                </a:lnTo>
                <a:lnTo>
                  <a:pt x="22951" y="18013"/>
                </a:lnTo>
                <a:lnTo>
                  <a:pt x="23307" y="18052"/>
                </a:lnTo>
                <a:lnTo>
                  <a:pt x="23425" y="13509"/>
                </a:lnTo>
                <a:lnTo>
                  <a:pt x="23544" y="9006"/>
                </a:lnTo>
                <a:lnTo>
                  <a:pt x="23702" y="4543"/>
                </a:lnTo>
                <a:lnTo>
                  <a:pt x="238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9"/>
          <p:cNvSpPr/>
          <p:nvPr/>
        </p:nvSpPr>
        <p:spPr>
          <a:xfrm>
            <a:off x="535800" y="512100"/>
            <a:ext cx="117900" cy="117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9"/>
          <p:cNvSpPr/>
          <p:nvPr/>
        </p:nvSpPr>
        <p:spPr>
          <a:xfrm>
            <a:off x="7342375" y="4454550"/>
            <a:ext cx="117900" cy="117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9"/>
          <p:cNvSpPr/>
          <p:nvPr/>
        </p:nvSpPr>
        <p:spPr>
          <a:xfrm>
            <a:off x="8722525" y="2361425"/>
            <a:ext cx="117900" cy="117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9"/>
          <p:cNvSpPr/>
          <p:nvPr/>
        </p:nvSpPr>
        <p:spPr>
          <a:xfrm>
            <a:off x="5261375" y="679075"/>
            <a:ext cx="117900" cy="117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95;p9"/>
          <p:cNvGrpSpPr/>
          <p:nvPr/>
        </p:nvGrpSpPr>
        <p:grpSpPr>
          <a:xfrm flipH="1">
            <a:off x="5161183" y="4765375"/>
            <a:ext cx="670801" cy="608631"/>
            <a:chOff x="7791458" y="1214875"/>
            <a:chExt cx="670801" cy="608631"/>
          </a:xfrm>
        </p:grpSpPr>
        <p:sp>
          <p:nvSpPr>
            <p:cNvPr id="296" name="Google Shape;296;p9"/>
            <p:cNvSpPr/>
            <p:nvPr/>
          </p:nvSpPr>
          <p:spPr>
            <a:xfrm>
              <a:off x="7791458" y="1214875"/>
              <a:ext cx="670801" cy="608631"/>
            </a:xfrm>
            <a:custGeom>
              <a:avLst/>
              <a:gdLst/>
              <a:ahLst/>
              <a:cxnLst/>
              <a:rect l="l" t="t" r="r" b="b"/>
              <a:pathLst>
                <a:path w="12365" h="11219" extrusionOk="0">
                  <a:moveTo>
                    <a:pt x="1106" y="1"/>
                  </a:moveTo>
                  <a:lnTo>
                    <a:pt x="909" y="40"/>
                  </a:lnTo>
                  <a:lnTo>
                    <a:pt x="751" y="119"/>
                  </a:lnTo>
                  <a:lnTo>
                    <a:pt x="593" y="238"/>
                  </a:lnTo>
                  <a:lnTo>
                    <a:pt x="435" y="356"/>
                  </a:lnTo>
                  <a:lnTo>
                    <a:pt x="316" y="514"/>
                  </a:lnTo>
                  <a:lnTo>
                    <a:pt x="198" y="672"/>
                  </a:lnTo>
                  <a:lnTo>
                    <a:pt x="79" y="830"/>
                  </a:lnTo>
                  <a:lnTo>
                    <a:pt x="40" y="1028"/>
                  </a:lnTo>
                  <a:lnTo>
                    <a:pt x="0" y="1225"/>
                  </a:lnTo>
                  <a:lnTo>
                    <a:pt x="0" y="1423"/>
                  </a:lnTo>
                  <a:lnTo>
                    <a:pt x="40" y="1620"/>
                  </a:lnTo>
                  <a:lnTo>
                    <a:pt x="79" y="1818"/>
                  </a:lnTo>
                  <a:lnTo>
                    <a:pt x="158" y="1976"/>
                  </a:lnTo>
                  <a:lnTo>
                    <a:pt x="277" y="2134"/>
                  </a:lnTo>
                  <a:lnTo>
                    <a:pt x="1185" y="3358"/>
                  </a:lnTo>
                  <a:lnTo>
                    <a:pt x="672" y="4385"/>
                  </a:lnTo>
                  <a:lnTo>
                    <a:pt x="553" y="4701"/>
                  </a:lnTo>
                  <a:lnTo>
                    <a:pt x="474" y="5017"/>
                  </a:lnTo>
                  <a:lnTo>
                    <a:pt x="435" y="5333"/>
                  </a:lnTo>
                  <a:lnTo>
                    <a:pt x="435" y="5649"/>
                  </a:lnTo>
                  <a:lnTo>
                    <a:pt x="474" y="5965"/>
                  </a:lnTo>
                  <a:lnTo>
                    <a:pt x="553" y="6281"/>
                  </a:lnTo>
                  <a:lnTo>
                    <a:pt x="672" y="6597"/>
                  </a:lnTo>
                  <a:lnTo>
                    <a:pt x="869" y="6913"/>
                  </a:lnTo>
                  <a:lnTo>
                    <a:pt x="1067" y="7229"/>
                  </a:lnTo>
                  <a:lnTo>
                    <a:pt x="1304" y="7545"/>
                  </a:lnTo>
                  <a:lnTo>
                    <a:pt x="1580" y="7822"/>
                  </a:lnTo>
                  <a:lnTo>
                    <a:pt x="1896" y="8138"/>
                  </a:lnTo>
                  <a:lnTo>
                    <a:pt x="2252" y="8414"/>
                  </a:lnTo>
                  <a:lnTo>
                    <a:pt x="2647" y="8691"/>
                  </a:lnTo>
                  <a:lnTo>
                    <a:pt x="3081" y="8928"/>
                  </a:lnTo>
                  <a:lnTo>
                    <a:pt x="3516" y="9165"/>
                  </a:lnTo>
                  <a:lnTo>
                    <a:pt x="3990" y="9402"/>
                  </a:lnTo>
                  <a:lnTo>
                    <a:pt x="4464" y="9560"/>
                  </a:lnTo>
                  <a:lnTo>
                    <a:pt x="4898" y="9718"/>
                  </a:lnTo>
                  <a:lnTo>
                    <a:pt x="5333" y="9836"/>
                  </a:lnTo>
                  <a:lnTo>
                    <a:pt x="5767" y="9915"/>
                  </a:lnTo>
                  <a:lnTo>
                    <a:pt x="6162" y="9955"/>
                  </a:lnTo>
                  <a:lnTo>
                    <a:pt x="6913" y="9955"/>
                  </a:lnTo>
                  <a:lnTo>
                    <a:pt x="7268" y="9876"/>
                  </a:lnTo>
                  <a:lnTo>
                    <a:pt x="7624" y="9797"/>
                  </a:lnTo>
                  <a:lnTo>
                    <a:pt x="7900" y="9678"/>
                  </a:lnTo>
                  <a:lnTo>
                    <a:pt x="8177" y="9520"/>
                  </a:lnTo>
                  <a:lnTo>
                    <a:pt x="8453" y="9323"/>
                  </a:lnTo>
                  <a:lnTo>
                    <a:pt x="8690" y="9086"/>
                  </a:lnTo>
                  <a:lnTo>
                    <a:pt x="8888" y="8849"/>
                  </a:lnTo>
                  <a:lnTo>
                    <a:pt x="9046" y="8572"/>
                  </a:lnTo>
                  <a:lnTo>
                    <a:pt x="9480" y="7703"/>
                  </a:lnTo>
                  <a:lnTo>
                    <a:pt x="9599" y="7703"/>
                  </a:lnTo>
                  <a:lnTo>
                    <a:pt x="9599" y="8572"/>
                  </a:lnTo>
                  <a:lnTo>
                    <a:pt x="9441" y="8809"/>
                  </a:lnTo>
                  <a:lnTo>
                    <a:pt x="9322" y="9046"/>
                  </a:lnTo>
                  <a:lnTo>
                    <a:pt x="9204" y="9323"/>
                  </a:lnTo>
                  <a:lnTo>
                    <a:pt x="9164" y="9599"/>
                  </a:lnTo>
                  <a:lnTo>
                    <a:pt x="9085" y="10113"/>
                  </a:lnTo>
                  <a:lnTo>
                    <a:pt x="9085" y="10350"/>
                  </a:lnTo>
                  <a:lnTo>
                    <a:pt x="9164" y="10547"/>
                  </a:lnTo>
                  <a:lnTo>
                    <a:pt x="9243" y="10745"/>
                  </a:lnTo>
                  <a:lnTo>
                    <a:pt x="9362" y="10903"/>
                  </a:lnTo>
                  <a:lnTo>
                    <a:pt x="9520" y="11021"/>
                  </a:lnTo>
                  <a:lnTo>
                    <a:pt x="9717" y="11140"/>
                  </a:lnTo>
                  <a:lnTo>
                    <a:pt x="9915" y="11219"/>
                  </a:lnTo>
                  <a:lnTo>
                    <a:pt x="10784" y="11219"/>
                  </a:lnTo>
                  <a:lnTo>
                    <a:pt x="11337" y="11179"/>
                  </a:lnTo>
                  <a:lnTo>
                    <a:pt x="11535" y="11179"/>
                  </a:lnTo>
                  <a:lnTo>
                    <a:pt x="11732" y="11100"/>
                  </a:lnTo>
                  <a:lnTo>
                    <a:pt x="11930" y="10982"/>
                  </a:lnTo>
                  <a:lnTo>
                    <a:pt x="12088" y="10863"/>
                  </a:lnTo>
                  <a:lnTo>
                    <a:pt x="12206" y="10705"/>
                  </a:lnTo>
                  <a:lnTo>
                    <a:pt x="12285" y="10508"/>
                  </a:lnTo>
                  <a:lnTo>
                    <a:pt x="12325" y="10310"/>
                  </a:lnTo>
                  <a:lnTo>
                    <a:pt x="12364" y="10113"/>
                  </a:lnTo>
                  <a:lnTo>
                    <a:pt x="12325" y="9639"/>
                  </a:lnTo>
                  <a:lnTo>
                    <a:pt x="12246" y="9362"/>
                  </a:lnTo>
                  <a:lnTo>
                    <a:pt x="12167" y="9086"/>
                  </a:lnTo>
                  <a:lnTo>
                    <a:pt x="12048" y="8809"/>
                  </a:lnTo>
                  <a:lnTo>
                    <a:pt x="11851" y="8533"/>
                  </a:lnTo>
                  <a:lnTo>
                    <a:pt x="11851" y="7229"/>
                  </a:lnTo>
                  <a:lnTo>
                    <a:pt x="11930" y="7071"/>
                  </a:lnTo>
                  <a:lnTo>
                    <a:pt x="12009" y="6874"/>
                  </a:lnTo>
                  <a:lnTo>
                    <a:pt x="12088" y="6558"/>
                  </a:lnTo>
                  <a:lnTo>
                    <a:pt x="12048" y="6242"/>
                  </a:lnTo>
                  <a:lnTo>
                    <a:pt x="11969" y="5926"/>
                  </a:lnTo>
                  <a:lnTo>
                    <a:pt x="11811" y="5649"/>
                  </a:lnTo>
                  <a:lnTo>
                    <a:pt x="8532" y="1502"/>
                  </a:lnTo>
                  <a:lnTo>
                    <a:pt x="8216" y="1186"/>
                  </a:lnTo>
                  <a:lnTo>
                    <a:pt x="7861" y="909"/>
                  </a:lnTo>
                  <a:lnTo>
                    <a:pt x="7466" y="751"/>
                  </a:lnTo>
                  <a:lnTo>
                    <a:pt x="7031" y="672"/>
                  </a:lnTo>
                  <a:lnTo>
                    <a:pt x="1501" y="1"/>
                  </a:lnTo>
                  <a:close/>
                </a:path>
              </a:pathLst>
            </a:custGeom>
            <a:solidFill>
              <a:schemeClr val="dk2"/>
            </a:solidFill>
            <a:ln>
              <a:noFill/>
            </a:ln>
            <a:effectLst>
              <a:outerShdw blurRad="57150" dist="19050"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97;p9"/>
            <p:cNvGrpSpPr/>
            <p:nvPr/>
          </p:nvGrpSpPr>
          <p:grpSpPr>
            <a:xfrm>
              <a:off x="7847075" y="1270548"/>
              <a:ext cx="559372" cy="497201"/>
              <a:chOff x="3069350" y="1229550"/>
              <a:chExt cx="257775" cy="229125"/>
            </a:xfrm>
          </p:grpSpPr>
          <p:sp>
            <p:nvSpPr>
              <p:cNvPr id="298" name="Google Shape;298;p9"/>
              <p:cNvSpPr/>
              <p:nvPr/>
            </p:nvSpPr>
            <p:spPr>
              <a:xfrm>
                <a:off x="3308325" y="1365825"/>
                <a:ext cx="5950" cy="66200"/>
              </a:xfrm>
              <a:custGeom>
                <a:avLst/>
                <a:gdLst/>
                <a:ahLst/>
                <a:cxnLst/>
                <a:rect l="l" t="t" r="r" b="b"/>
                <a:pathLst>
                  <a:path w="238" h="2648" extrusionOk="0">
                    <a:moveTo>
                      <a:pt x="40" y="1"/>
                    </a:moveTo>
                    <a:lnTo>
                      <a:pt x="1" y="80"/>
                    </a:lnTo>
                    <a:lnTo>
                      <a:pt x="40" y="2568"/>
                    </a:lnTo>
                    <a:lnTo>
                      <a:pt x="80" y="2647"/>
                    </a:lnTo>
                    <a:lnTo>
                      <a:pt x="198" y="2647"/>
                    </a:lnTo>
                    <a:lnTo>
                      <a:pt x="238" y="2568"/>
                    </a:lnTo>
                    <a:lnTo>
                      <a:pt x="238" y="80"/>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9"/>
              <p:cNvSpPr/>
              <p:nvPr/>
            </p:nvSpPr>
            <p:spPr>
              <a:xfrm>
                <a:off x="3296475" y="1430025"/>
                <a:ext cx="30650" cy="28650"/>
              </a:xfrm>
              <a:custGeom>
                <a:avLst/>
                <a:gdLst/>
                <a:ahLst/>
                <a:cxnLst/>
                <a:rect l="l" t="t" r="r" b="b"/>
                <a:pathLst>
                  <a:path w="1226" h="1146" extrusionOk="0">
                    <a:moveTo>
                      <a:pt x="514" y="0"/>
                    </a:moveTo>
                    <a:lnTo>
                      <a:pt x="356" y="119"/>
                    </a:lnTo>
                    <a:lnTo>
                      <a:pt x="238" y="237"/>
                    </a:lnTo>
                    <a:lnTo>
                      <a:pt x="159" y="395"/>
                    </a:lnTo>
                    <a:lnTo>
                      <a:pt x="80" y="593"/>
                    </a:lnTo>
                    <a:lnTo>
                      <a:pt x="40" y="751"/>
                    </a:lnTo>
                    <a:lnTo>
                      <a:pt x="1" y="1146"/>
                    </a:lnTo>
                    <a:lnTo>
                      <a:pt x="1225" y="1106"/>
                    </a:lnTo>
                    <a:lnTo>
                      <a:pt x="1186" y="751"/>
                    </a:lnTo>
                    <a:lnTo>
                      <a:pt x="1107" y="395"/>
                    </a:lnTo>
                    <a:lnTo>
                      <a:pt x="1028" y="277"/>
                    </a:lnTo>
                    <a:lnTo>
                      <a:pt x="909" y="119"/>
                    </a:lnTo>
                    <a:lnTo>
                      <a:pt x="791" y="40"/>
                    </a:lnTo>
                    <a:lnTo>
                      <a:pt x="6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9"/>
              <p:cNvSpPr/>
              <p:nvPr/>
            </p:nvSpPr>
            <p:spPr>
              <a:xfrm>
                <a:off x="3080200" y="1275975"/>
                <a:ext cx="195550" cy="151100"/>
              </a:xfrm>
              <a:custGeom>
                <a:avLst/>
                <a:gdLst/>
                <a:ahLst/>
                <a:cxnLst/>
                <a:rect l="l" t="t" r="r" b="b"/>
                <a:pathLst>
                  <a:path w="7822" h="6044" extrusionOk="0">
                    <a:moveTo>
                      <a:pt x="1107" y="0"/>
                    </a:moveTo>
                    <a:lnTo>
                      <a:pt x="119" y="1975"/>
                    </a:lnTo>
                    <a:lnTo>
                      <a:pt x="40" y="2173"/>
                    </a:lnTo>
                    <a:lnTo>
                      <a:pt x="1" y="2410"/>
                    </a:lnTo>
                    <a:lnTo>
                      <a:pt x="1" y="2647"/>
                    </a:lnTo>
                    <a:lnTo>
                      <a:pt x="40" y="2884"/>
                    </a:lnTo>
                    <a:lnTo>
                      <a:pt x="80" y="3121"/>
                    </a:lnTo>
                    <a:lnTo>
                      <a:pt x="198" y="3358"/>
                    </a:lnTo>
                    <a:lnTo>
                      <a:pt x="317" y="3555"/>
                    </a:lnTo>
                    <a:lnTo>
                      <a:pt x="475" y="3792"/>
                    </a:lnTo>
                    <a:lnTo>
                      <a:pt x="870" y="4227"/>
                    </a:lnTo>
                    <a:lnTo>
                      <a:pt x="1383" y="4661"/>
                    </a:lnTo>
                    <a:lnTo>
                      <a:pt x="1936" y="5017"/>
                    </a:lnTo>
                    <a:lnTo>
                      <a:pt x="2529" y="5372"/>
                    </a:lnTo>
                    <a:lnTo>
                      <a:pt x="3121" y="5649"/>
                    </a:lnTo>
                    <a:lnTo>
                      <a:pt x="3753" y="5846"/>
                    </a:lnTo>
                    <a:lnTo>
                      <a:pt x="4385" y="6004"/>
                    </a:lnTo>
                    <a:lnTo>
                      <a:pt x="4978" y="6044"/>
                    </a:lnTo>
                    <a:lnTo>
                      <a:pt x="5254" y="6044"/>
                    </a:lnTo>
                    <a:lnTo>
                      <a:pt x="5531" y="6004"/>
                    </a:lnTo>
                    <a:lnTo>
                      <a:pt x="5768" y="5925"/>
                    </a:lnTo>
                    <a:lnTo>
                      <a:pt x="6005" y="5846"/>
                    </a:lnTo>
                    <a:lnTo>
                      <a:pt x="6202" y="5728"/>
                    </a:lnTo>
                    <a:lnTo>
                      <a:pt x="6400" y="5609"/>
                    </a:lnTo>
                    <a:lnTo>
                      <a:pt x="6558" y="5412"/>
                    </a:lnTo>
                    <a:lnTo>
                      <a:pt x="6676" y="5214"/>
                    </a:lnTo>
                    <a:lnTo>
                      <a:pt x="7822" y="2884"/>
                    </a:lnTo>
                    <a:lnTo>
                      <a:pt x="11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9"/>
              <p:cNvSpPr/>
              <p:nvPr/>
            </p:nvSpPr>
            <p:spPr>
              <a:xfrm>
                <a:off x="3069350" y="1229550"/>
                <a:ext cx="250850" cy="144200"/>
              </a:xfrm>
              <a:custGeom>
                <a:avLst/>
                <a:gdLst/>
                <a:ahLst/>
                <a:cxnLst/>
                <a:rect l="l" t="t" r="r" b="b"/>
                <a:pathLst>
                  <a:path w="10034" h="5768" extrusionOk="0">
                    <a:moveTo>
                      <a:pt x="237" y="1"/>
                    </a:moveTo>
                    <a:lnTo>
                      <a:pt x="158" y="40"/>
                    </a:lnTo>
                    <a:lnTo>
                      <a:pt x="40" y="159"/>
                    </a:lnTo>
                    <a:lnTo>
                      <a:pt x="0" y="317"/>
                    </a:lnTo>
                    <a:lnTo>
                      <a:pt x="0" y="435"/>
                    </a:lnTo>
                    <a:lnTo>
                      <a:pt x="40" y="514"/>
                    </a:lnTo>
                    <a:lnTo>
                      <a:pt x="3160" y="4622"/>
                    </a:lnTo>
                    <a:lnTo>
                      <a:pt x="3318" y="4780"/>
                    </a:lnTo>
                    <a:lnTo>
                      <a:pt x="3516" y="4938"/>
                    </a:lnTo>
                    <a:lnTo>
                      <a:pt x="3753" y="5017"/>
                    </a:lnTo>
                    <a:lnTo>
                      <a:pt x="3990" y="5096"/>
                    </a:lnTo>
                    <a:lnTo>
                      <a:pt x="9678" y="5768"/>
                    </a:lnTo>
                    <a:lnTo>
                      <a:pt x="9757" y="5768"/>
                    </a:lnTo>
                    <a:lnTo>
                      <a:pt x="9876" y="5728"/>
                    </a:lnTo>
                    <a:lnTo>
                      <a:pt x="9915" y="5689"/>
                    </a:lnTo>
                    <a:lnTo>
                      <a:pt x="9994" y="5610"/>
                    </a:lnTo>
                    <a:lnTo>
                      <a:pt x="10034" y="5531"/>
                    </a:lnTo>
                    <a:lnTo>
                      <a:pt x="10034" y="5452"/>
                    </a:lnTo>
                    <a:lnTo>
                      <a:pt x="9994" y="5333"/>
                    </a:lnTo>
                    <a:lnTo>
                      <a:pt x="9955" y="5254"/>
                    </a:lnTo>
                    <a:lnTo>
                      <a:pt x="6715" y="1107"/>
                    </a:lnTo>
                    <a:lnTo>
                      <a:pt x="6557" y="909"/>
                    </a:lnTo>
                    <a:lnTo>
                      <a:pt x="6360" y="791"/>
                    </a:lnTo>
                    <a:lnTo>
                      <a:pt x="6123" y="712"/>
                    </a:lnTo>
                    <a:lnTo>
                      <a:pt x="5886" y="633"/>
                    </a:lnTo>
                    <a:lnTo>
                      <a:pt x="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9"/>
              <p:cNvSpPr/>
              <p:nvPr/>
            </p:nvSpPr>
            <p:spPr>
              <a:xfrm>
                <a:off x="3081200" y="1232525"/>
                <a:ext cx="233075" cy="130375"/>
              </a:xfrm>
              <a:custGeom>
                <a:avLst/>
                <a:gdLst/>
                <a:ahLst/>
                <a:cxnLst/>
                <a:rect l="l" t="t" r="r" b="b"/>
                <a:pathLst>
                  <a:path w="9323" h="5215" extrusionOk="0">
                    <a:moveTo>
                      <a:pt x="40" y="0"/>
                    </a:moveTo>
                    <a:lnTo>
                      <a:pt x="0" y="79"/>
                    </a:lnTo>
                    <a:lnTo>
                      <a:pt x="40" y="158"/>
                    </a:lnTo>
                    <a:lnTo>
                      <a:pt x="3239" y="4345"/>
                    </a:lnTo>
                    <a:lnTo>
                      <a:pt x="3318" y="4385"/>
                    </a:lnTo>
                    <a:lnTo>
                      <a:pt x="9204" y="5214"/>
                    </a:lnTo>
                    <a:lnTo>
                      <a:pt x="9283" y="5175"/>
                    </a:lnTo>
                    <a:lnTo>
                      <a:pt x="9323" y="5135"/>
                    </a:lnTo>
                    <a:lnTo>
                      <a:pt x="9283" y="5056"/>
                    </a:lnTo>
                    <a:lnTo>
                      <a:pt x="9244" y="5017"/>
                    </a:lnTo>
                    <a:lnTo>
                      <a:pt x="3397" y="4187"/>
                    </a:lnTo>
                    <a:lnTo>
                      <a:pt x="198" y="4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3" name="Google Shape;303;p9"/>
          <p:cNvGrpSpPr/>
          <p:nvPr/>
        </p:nvGrpSpPr>
        <p:grpSpPr>
          <a:xfrm rot="7200044">
            <a:off x="8879577" y="3798593"/>
            <a:ext cx="383153" cy="1043512"/>
            <a:chOff x="-1306862" y="2904435"/>
            <a:chExt cx="383161" cy="1043535"/>
          </a:xfrm>
        </p:grpSpPr>
        <p:sp>
          <p:nvSpPr>
            <p:cNvPr id="304" name="Google Shape;304;p9"/>
            <p:cNvSpPr/>
            <p:nvPr/>
          </p:nvSpPr>
          <p:spPr>
            <a:xfrm>
              <a:off x="-1306862" y="2904435"/>
              <a:ext cx="383161" cy="1043535"/>
            </a:xfrm>
            <a:custGeom>
              <a:avLst/>
              <a:gdLst/>
              <a:ahLst/>
              <a:cxnLst/>
              <a:rect l="l" t="t" r="r" b="b"/>
              <a:pathLst>
                <a:path w="6875" h="18724" extrusionOk="0">
                  <a:moveTo>
                    <a:pt x="3279" y="0"/>
                  </a:moveTo>
                  <a:lnTo>
                    <a:pt x="3082" y="40"/>
                  </a:lnTo>
                  <a:lnTo>
                    <a:pt x="2884" y="119"/>
                  </a:lnTo>
                  <a:lnTo>
                    <a:pt x="2726" y="237"/>
                  </a:lnTo>
                  <a:lnTo>
                    <a:pt x="2568" y="356"/>
                  </a:lnTo>
                  <a:lnTo>
                    <a:pt x="2450" y="514"/>
                  </a:lnTo>
                  <a:lnTo>
                    <a:pt x="2371" y="672"/>
                  </a:lnTo>
                  <a:lnTo>
                    <a:pt x="2331" y="909"/>
                  </a:lnTo>
                  <a:lnTo>
                    <a:pt x="435" y="13707"/>
                  </a:lnTo>
                  <a:lnTo>
                    <a:pt x="277" y="13904"/>
                  </a:lnTo>
                  <a:lnTo>
                    <a:pt x="198" y="14181"/>
                  </a:lnTo>
                  <a:lnTo>
                    <a:pt x="1" y="15603"/>
                  </a:lnTo>
                  <a:lnTo>
                    <a:pt x="1" y="15800"/>
                  </a:lnTo>
                  <a:lnTo>
                    <a:pt x="40" y="15998"/>
                  </a:lnTo>
                  <a:lnTo>
                    <a:pt x="80" y="16195"/>
                  </a:lnTo>
                  <a:lnTo>
                    <a:pt x="198" y="16393"/>
                  </a:lnTo>
                  <a:lnTo>
                    <a:pt x="238" y="16432"/>
                  </a:lnTo>
                  <a:lnTo>
                    <a:pt x="159" y="16946"/>
                  </a:lnTo>
                  <a:lnTo>
                    <a:pt x="119" y="17222"/>
                  </a:lnTo>
                  <a:lnTo>
                    <a:pt x="159" y="17459"/>
                  </a:lnTo>
                  <a:lnTo>
                    <a:pt x="277" y="17736"/>
                  </a:lnTo>
                  <a:lnTo>
                    <a:pt x="396" y="17933"/>
                  </a:lnTo>
                  <a:lnTo>
                    <a:pt x="593" y="18131"/>
                  </a:lnTo>
                  <a:lnTo>
                    <a:pt x="791" y="18289"/>
                  </a:lnTo>
                  <a:lnTo>
                    <a:pt x="1028" y="18407"/>
                  </a:lnTo>
                  <a:lnTo>
                    <a:pt x="1304" y="18486"/>
                  </a:lnTo>
                  <a:lnTo>
                    <a:pt x="2766" y="18684"/>
                  </a:lnTo>
                  <a:lnTo>
                    <a:pt x="2963" y="18723"/>
                  </a:lnTo>
                  <a:lnTo>
                    <a:pt x="3161" y="18684"/>
                  </a:lnTo>
                  <a:lnTo>
                    <a:pt x="3398" y="18644"/>
                  </a:lnTo>
                  <a:lnTo>
                    <a:pt x="3595" y="18565"/>
                  </a:lnTo>
                  <a:lnTo>
                    <a:pt x="3753" y="18447"/>
                  </a:lnTo>
                  <a:lnTo>
                    <a:pt x="3951" y="18289"/>
                  </a:lnTo>
                  <a:lnTo>
                    <a:pt x="4109" y="18052"/>
                  </a:lnTo>
                  <a:lnTo>
                    <a:pt x="4228" y="17815"/>
                  </a:lnTo>
                  <a:lnTo>
                    <a:pt x="4307" y="17578"/>
                  </a:lnTo>
                  <a:lnTo>
                    <a:pt x="4386" y="17025"/>
                  </a:lnTo>
                  <a:lnTo>
                    <a:pt x="4425" y="16985"/>
                  </a:lnTo>
                  <a:lnTo>
                    <a:pt x="4583" y="16867"/>
                  </a:lnTo>
                  <a:lnTo>
                    <a:pt x="4702" y="16709"/>
                  </a:lnTo>
                  <a:lnTo>
                    <a:pt x="4781" y="16511"/>
                  </a:lnTo>
                  <a:lnTo>
                    <a:pt x="4820" y="16314"/>
                  </a:lnTo>
                  <a:lnTo>
                    <a:pt x="5018" y="14892"/>
                  </a:lnTo>
                  <a:lnTo>
                    <a:pt x="5018" y="14615"/>
                  </a:lnTo>
                  <a:lnTo>
                    <a:pt x="4978" y="14378"/>
                  </a:lnTo>
                  <a:lnTo>
                    <a:pt x="6874" y="1580"/>
                  </a:lnTo>
                  <a:lnTo>
                    <a:pt x="6874" y="1343"/>
                  </a:lnTo>
                  <a:lnTo>
                    <a:pt x="6835" y="1146"/>
                  </a:lnTo>
                  <a:lnTo>
                    <a:pt x="6795" y="988"/>
                  </a:lnTo>
                  <a:lnTo>
                    <a:pt x="6677" y="790"/>
                  </a:lnTo>
                  <a:lnTo>
                    <a:pt x="6558" y="672"/>
                  </a:lnTo>
                  <a:lnTo>
                    <a:pt x="6400" y="553"/>
                  </a:lnTo>
                  <a:lnTo>
                    <a:pt x="6203" y="435"/>
                  </a:lnTo>
                  <a:lnTo>
                    <a:pt x="6005" y="395"/>
                  </a:lnTo>
                  <a:lnTo>
                    <a:pt x="3477" y="40"/>
                  </a:lnTo>
                  <a:lnTo>
                    <a:pt x="3279" y="0"/>
                  </a:lnTo>
                  <a:close/>
                </a:path>
              </a:pathLst>
            </a:custGeom>
            <a:solidFill>
              <a:schemeClr val="dk2"/>
            </a:solidFill>
            <a:ln>
              <a:noFill/>
            </a:ln>
            <a:effectLst>
              <a:outerShdw blurRad="57150" dist="19050" dir="540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 name="Google Shape;305;p9"/>
            <p:cNvGrpSpPr/>
            <p:nvPr/>
          </p:nvGrpSpPr>
          <p:grpSpPr>
            <a:xfrm>
              <a:off x="-1249567" y="2961779"/>
              <a:ext cx="268686" cy="929061"/>
              <a:chOff x="1182175" y="2107475"/>
              <a:chExt cx="120525" cy="416750"/>
            </a:xfrm>
          </p:grpSpPr>
          <p:sp>
            <p:nvSpPr>
              <p:cNvPr id="306" name="Google Shape;306;p9"/>
              <p:cNvSpPr/>
              <p:nvPr/>
            </p:nvSpPr>
            <p:spPr>
              <a:xfrm>
                <a:off x="1191075" y="2107475"/>
                <a:ext cx="111625" cy="342675"/>
              </a:xfrm>
              <a:custGeom>
                <a:avLst/>
                <a:gdLst/>
                <a:ahLst/>
                <a:cxnLst/>
                <a:rect l="l" t="t" r="r" b="b"/>
                <a:pathLst>
                  <a:path w="4465" h="13707" extrusionOk="0">
                    <a:moveTo>
                      <a:pt x="1936" y="0"/>
                    </a:moveTo>
                    <a:lnTo>
                      <a:pt x="0" y="13312"/>
                    </a:lnTo>
                    <a:lnTo>
                      <a:pt x="2489" y="13707"/>
                    </a:lnTo>
                    <a:lnTo>
                      <a:pt x="4464" y="395"/>
                    </a:lnTo>
                    <a:lnTo>
                      <a:pt x="19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9"/>
              <p:cNvSpPr/>
              <p:nvPr/>
            </p:nvSpPr>
            <p:spPr>
              <a:xfrm>
                <a:off x="1234525" y="2129200"/>
                <a:ext cx="49400" cy="303175"/>
              </a:xfrm>
              <a:custGeom>
                <a:avLst/>
                <a:gdLst/>
                <a:ahLst/>
                <a:cxnLst/>
                <a:rect l="l" t="t" r="r" b="b"/>
                <a:pathLst>
                  <a:path w="1976" h="12127" extrusionOk="0">
                    <a:moveTo>
                      <a:pt x="1897" y="0"/>
                    </a:moveTo>
                    <a:lnTo>
                      <a:pt x="1818" y="40"/>
                    </a:lnTo>
                    <a:lnTo>
                      <a:pt x="1778" y="79"/>
                    </a:lnTo>
                    <a:lnTo>
                      <a:pt x="0" y="12008"/>
                    </a:lnTo>
                    <a:lnTo>
                      <a:pt x="40" y="12087"/>
                    </a:lnTo>
                    <a:lnTo>
                      <a:pt x="119" y="12127"/>
                    </a:lnTo>
                    <a:lnTo>
                      <a:pt x="198" y="12087"/>
                    </a:lnTo>
                    <a:lnTo>
                      <a:pt x="237" y="12048"/>
                    </a:lnTo>
                    <a:lnTo>
                      <a:pt x="1976" y="119"/>
                    </a:lnTo>
                    <a:lnTo>
                      <a:pt x="1976" y="40"/>
                    </a:lnTo>
                    <a:lnTo>
                      <a:pt x="18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9"/>
              <p:cNvSpPr/>
              <p:nvPr/>
            </p:nvSpPr>
            <p:spPr>
              <a:xfrm>
                <a:off x="1208850" y="2125250"/>
                <a:ext cx="49400" cy="303175"/>
              </a:xfrm>
              <a:custGeom>
                <a:avLst/>
                <a:gdLst/>
                <a:ahLst/>
                <a:cxnLst/>
                <a:rect l="l" t="t" r="r" b="b"/>
                <a:pathLst>
                  <a:path w="1976" h="12127" extrusionOk="0">
                    <a:moveTo>
                      <a:pt x="1896" y="0"/>
                    </a:moveTo>
                    <a:lnTo>
                      <a:pt x="1817" y="40"/>
                    </a:lnTo>
                    <a:lnTo>
                      <a:pt x="1778" y="79"/>
                    </a:lnTo>
                    <a:lnTo>
                      <a:pt x="0" y="12008"/>
                    </a:lnTo>
                    <a:lnTo>
                      <a:pt x="40" y="12087"/>
                    </a:lnTo>
                    <a:lnTo>
                      <a:pt x="79" y="12127"/>
                    </a:lnTo>
                    <a:lnTo>
                      <a:pt x="198" y="12127"/>
                    </a:lnTo>
                    <a:lnTo>
                      <a:pt x="198" y="12048"/>
                    </a:lnTo>
                    <a:lnTo>
                      <a:pt x="1976" y="119"/>
                    </a:lnTo>
                    <a:lnTo>
                      <a:pt x="1976" y="40"/>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9"/>
              <p:cNvSpPr/>
              <p:nvPr/>
            </p:nvSpPr>
            <p:spPr>
              <a:xfrm>
                <a:off x="1185150" y="2466925"/>
                <a:ext cx="59275" cy="57300"/>
              </a:xfrm>
              <a:custGeom>
                <a:avLst/>
                <a:gdLst/>
                <a:ahLst/>
                <a:cxnLst/>
                <a:rect l="l" t="t" r="r" b="b"/>
                <a:pathLst>
                  <a:path w="2371" h="2292" extrusionOk="0">
                    <a:moveTo>
                      <a:pt x="277" y="0"/>
                    </a:moveTo>
                    <a:lnTo>
                      <a:pt x="0" y="1699"/>
                    </a:lnTo>
                    <a:lnTo>
                      <a:pt x="40" y="1817"/>
                    </a:lnTo>
                    <a:lnTo>
                      <a:pt x="79" y="1936"/>
                    </a:lnTo>
                    <a:lnTo>
                      <a:pt x="158" y="2015"/>
                    </a:lnTo>
                    <a:lnTo>
                      <a:pt x="277" y="2054"/>
                    </a:lnTo>
                    <a:lnTo>
                      <a:pt x="1778" y="2291"/>
                    </a:lnTo>
                    <a:lnTo>
                      <a:pt x="1896" y="2291"/>
                    </a:lnTo>
                    <a:lnTo>
                      <a:pt x="2015" y="2212"/>
                    </a:lnTo>
                    <a:lnTo>
                      <a:pt x="2094" y="2133"/>
                    </a:lnTo>
                    <a:lnTo>
                      <a:pt x="2133" y="2015"/>
                    </a:lnTo>
                    <a:lnTo>
                      <a:pt x="2370" y="316"/>
                    </a:lnTo>
                    <a:lnTo>
                      <a:pt x="2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9"/>
              <p:cNvSpPr/>
              <p:nvPr/>
            </p:nvSpPr>
            <p:spPr>
              <a:xfrm>
                <a:off x="1215750" y="2500500"/>
                <a:ext cx="19775" cy="16800"/>
              </a:xfrm>
              <a:custGeom>
                <a:avLst/>
                <a:gdLst/>
                <a:ahLst/>
                <a:cxnLst/>
                <a:rect l="l" t="t" r="r" b="b"/>
                <a:pathLst>
                  <a:path w="791" h="672" extrusionOk="0">
                    <a:moveTo>
                      <a:pt x="672" y="0"/>
                    </a:moveTo>
                    <a:lnTo>
                      <a:pt x="593" y="40"/>
                    </a:lnTo>
                    <a:lnTo>
                      <a:pt x="554" y="119"/>
                    </a:lnTo>
                    <a:lnTo>
                      <a:pt x="554" y="277"/>
                    </a:lnTo>
                    <a:lnTo>
                      <a:pt x="435" y="395"/>
                    </a:lnTo>
                    <a:lnTo>
                      <a:pt x="277" y="474"/>
                    </a:lnTo>
                    <a:lnTo>
                      <a:pt x="159" y="435"/>
                    </a:lnTo>
                    <a:lnTo>
                      <a:pt x="80" y="474"/>
                    </a:lnTo>
                    <a:lnTo>
                      <a:pt x="1" y="514"/>
                    </a:lnTo>
                    <a:lnTo>
                      <a:pt x="40" y="593"/>
                    </a:lnTo>
                    <a:lnTo>
                      <a:pt x="80" y="672"/>
                    </a:lnTo>
                    <a:lnTo>
                      <a:pt x="238" y="672"/>
                    </a:lnTo>
                    <a:lnTo>
                      <a:pt x="396" y="632"/>
                    </a:lnTo>
                    <a:lnTo>
                      <a:pt x="554" y="553"/>
                    </a:lnTo>
                    <a:lnTo>
                      <a:pt x="672" y="474"/>
                    </a:lnTo>
                    <a:lnTo>
                      <a:pt x="712" y="356"/>
                    </a:lnTo>
                    <a:lnTo>
                      <a:pt x="751" y="237"/>
                    </a:lnTo>
                    <a:lnTo>
                      <a:pt x="791" y="119"/>
                    </a:lnTo>
                    <a:lnTo>
                      <a:pt x="751" y="40"/>
                    </a:lnTo>
                    <a:lnTo>
                      <a:pt x="6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9"/>
              <p:cNvSpPr/>
              <p:nvPr/>
            </p:nvSpPr>
            <p:spPr>
              <a:xfrm>
                <a:off x="1182175" y="2440250"/>
                <a:ext cx="75075" cy="45450"/>
              </a:xfrm>
              <a:custGeom>
                <a:avLst/>
                <a:gdLst/>
                <a:ahLst/>
                <a:cxnLst/>
                <a:rect l="l" t="t" r="r" b="b"/>
                <a:pathLst>
                  <a:path w="3003" h="1818" extrusionOk="0">
                    <a:moveTo>
                      <a:pt x="198" y="1"/>
                    </a:moveTo>
                    <a:lnTo>
                      <a:pt x="1" y="1423"/>
                    </a:lnTo>
                    <a:lnTo>
                      <a:pt x="2766" y="1818"/>
                    </a:lnTo>
                    <a:lnTo>
                      <a:pt x="3003" y="396"/>
                    </a:lnTo>
                    <a:lnTo>
                      <a:pt x="1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9"/>
              <p:cNvSpPr/>
              <p:nvPr/>
            </p:nvSpPr>
            <p:spPr>
              <a:xfrm>
                <a:off x="1239450" y="2452100"/>
                <a:ext cx="7925" cy="28675"/>
              </a:xfrm>
              <a:custGeom>
                <a:avLst/>
                <a:gdLst/>
                <a:ahLst/>
                <a:cxnLst/>
                <a:rect l="l" t="t" r="r" b="b"/>
                <a:pathLst>
                  <a:path w="317" h="1147" extrusionOk="0">
                    <a:moveTo>
                      <a:pt x="238" y="1"/>
                    </a:moveTo>
                    <a:lnTo>
                      <a:pt x="159" y="40"/>
                    </a:lnTo>
                    <a:lnTo>
                      <a:pt x="119" y="119"/>
                    </a:lnTo>
                    <a:lnTo>
                      <a:pt x="1" y="1028"/>
                    </a:lnTo>
                    <a:lnTo>
                      <a:pt x="40" y="1107"/>
                    </a:lnTo>
                    <a:lnTo>
                      <a:pt x="119" y="1146"/>
                    </a:lnTo>
                    <a:lnTo>
                      <a:pt x="198" y="1107"/>
                    </a:lnTo>
                    <a:lnTo>
                      <a:pt x="238" y="1067"/>
                    </a:lnTo>
                    <a:lnTo>
                      <a:pt x="317" y="119"/>
                    </a:lnTo>
                    <a:lnTo>
                      <a:pt x="317" y="40"/>
                    </a:lnTo>
                    <a:lnTo>
                      <a:pt x="2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3" name="Google Shape;313;p9"/>
          <p:cNvSpPr/>
          <p:nvPr/>
        </p:nvSpPr>
        <p:spPr>
          <a:xfrm>
            <a:off x="-149975" y="2949934"/>
            <a:ext cx="237900" cy="237900"/>
          </a:xfrm>
          <a:prstGeom prst="donut">
            <a:avLst>
              <a:gd name="adj" fmla="val 1794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4" name="Google Shape;314;p9"/>
          <p:cNvGrpSpPr/>
          <p:nvPr/>
        </p:nvGrpSpPr>
        <p:grpSpPr>
          <a:xfrm>
            <a:off x="-319899" y="1060720"/>
            <a:ext cx="973606" cy="924626"/>
            <a:chOff x="-43449" y="1792183"/>
            <a:chExt cx="973606" cy="924626"/>
          </a:xfrm>
        </p:grpSpPr>
        <p:sp>
          <p:nvSpPr>
            <p:cNvPr id="315" name="Google Shape;315;p9"/>
            <p:cNvSpPr/>
            <p:nvPr/>
          </p:nvSpPr>
          <p:spPr>
            <a:xfrm rot="3058857">
              <a:off x="189050" y="1834000"/>
              <a:ext cx="508608" cy="840991"/>
            </a:xfrm>
            <a:custGeom>
              <a:avLst/>
              <a:gdLst/>
              <a:ahLst/>
              <a:cxnLst/>
              <a:rect l="l" t="t" r="r" b="b"/>
              <a:pathLst>
                <a:path w="9126" h="15090" extrusionOk="0">
                  <a:moveTo>
                    <a:pt x="7862" y="0"/>
                  </a:moveTo>
                  <a:lnTo>
                    <a:pt x="7585" y="40"/>
                  </a:lnTo>
                  <a:lnTo>
                    <a:pt x="7348" y="198"/>
                  </a:lnTo>
                  <a:lnTo>
                    <a:pt x="5610" y="1462"/>
                  </a:lnTo>
                  <a:lnTo>
                    <a:pt x="5413" y="1620"/>
                  </a:lnTo>
                  <a:lnTo>
                    <a:pt x="5255" y="1857"/>
                  </a:lnTo>
                  <a:lnTo>
                    <a:pt x="119" y="12719"/>
                  </a:lnTo>
                  <a:lnTo>
                    <a:pt x="40" y="12917"/>
                  </a:lnTo>
                  <a:lnTo>
                    <a:pt x="1" y="13114"/>
                  </a:lnTo>
                  <a:lnTo>
                    <a:pt x="1" y="13312"/>
                  </a:lnTo>
                  <a:lnTo>
                    <a:pt x="40" y="13509"/>
                  </a:lnTo>
                  <a:lnTo>
                    <a:pt x="159" y="13667"/>
                  </a:lnTo>
                  <a:lnTo>
                    <a:pt x="277" y="13825"/>
                  </a:lnTo>
                  <a:lnTo>
                    <a:pt x="396" y="13983"/>
                  </a:lnTo>
                  <a:lnTo>
                    <a:pt x="593" y="14062"/>
                  </a:lnTo>
                  <a:lnTo>
                    <a:pt x="2450" y="14971"/>
                  </a:lnTo>
                  <a:lnTo>
                    <a:pt x="2687" y="15050"/>
                  </a:lnTo>
                  <a:lnTo>
                    <a:pt x="2924" y="15089"/>
                  </a:lnTo>
                  <a:lnTo>
                    <a:pt x="3082" y="15050"/>
                  </a:lnTo>
                  <a:lnTo>
                    <a:pt x="3240" y="15010"/>
                  </a:lnTo>
                  <a:lnTo>
                    <a:pt x="3437" y="14931"/>
                  </a:lnTo>
                  <a:lnTo>
                    <a:pt x="3595" y="14813"/>
                  </a:lnTo>
                  <a:lnTo>
                    <a:pt x="3714" y="14655"/>
                  </a:lnTo>
                  <a:lnTo>
                    <a:pt x="3832" y="14497"/>
                  </a:lnTo>
                  <a:lnTo>
                    <a:pt x="9007" y="3634"/>
                  </a:lnTo>
                  <a:lnTo>
                    <a:pt x="9086" y="3397"/>
                  </a:lnTo>
                  <a:lnTo>
                    <a:pt x="9126" y="3121"/>
                  </a:lnTo>
                  <a:lnTo>
                    <a:pt x="8968" y="948"/>
                  </a:lnTo>
                  <a:lnTo>
                    <a:pt x="8928" y="672"/>
                  </a:lnTo>
                  <a:lnTo>
                    <a:pt x="8810" y="435"/>
                  </a:lnTo>
                  <a:lnTo>
                    <a:pt x="8652" y="237"/>
                  </a:lnTo>
                  <a:lnTo>
                    <a:pt x="8415" y="79"/>
                  </a:lnTo>
                  <a:lnTo>
                    <a:pt x="8138" y="0"/>
                  </a:lnTo>
                  <a:close/>
                </a:path>
              </a:pathLst>
            </a:custGeom>
            <a:solidFill>
              <a:schemeClr val="dk2"/>
            </a:solidFill>
            <a:ln>
              <a:noFill/>
            </a:ln>
            <a:effectLst>
              <a:outerShdw blurRad="57150" dist="19050" dir="540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6" name="Google Shape;316;p9"/>
            <p:cNvGrpSpPr/>
            <p:nvPr/>
          </p:nvGrpSpPr>
          <p:grpSpPr>
            <a:xfrm rot="3058857">
              <a:off x="246280" y="1891367"/>
              <a:ext cx="394135" cy="726518"/>
              <a:chOff x="675575" y="1656175"/>
              <a:chExt cx="176800" cy="325900"/>
            </a:xfrm>
          </p:grpSpPr>
          <p:sp>
            <p:nvSpPr>
              <p:cNvPr id="317" name="Google Shape;317;p9"/>
              <p:cNvSpPr/>
              <p:nvPr/>
            </p:nvSpPr>
            <p:spPr>
              <a:xfrm>
                <a:off x="675575" y="1687775"/>
                <a:ext cx="176800" cy="294300"/>
              </a:xfrm>
              <a:custGeom>
                <a:avLst/>
                <a:gdLst/>
                <a:ahLst/>
                <a:cxnLst/>
                <a:rect l="l" t="t" r="r" b="b"/>
                <a:pathLst>
                  <a:path w="7072" h="11772" extrusionOk="0">
                    <a:moveTo>
                      <a:pt x="5176" y="0"/>
                    </a:moveTo>
                    <a:lnTo>
                      <a:pt x="1" y="10863"/>
                    </a:lnTo>
                    <a:lnTo>
                      <a:pt x="1897" y="11771"/>
                    </a:lnTo>
                    <a:lnTo>
                      <a:pt x="7072" y="909"/>
                    </a:lnTo>
                    <a:lnTo>
                      <a:pt x="51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9"/>
              <p:cNvSpPr/>
              <p:nvPr/>
            </p:nvSpPr>
            <p:spPr>
              <a:xfrm>
                <a:off x="804950" y="1656175"/>
                <a:ext cx="47425" cy="54325"/>
              </a:xfrm>
              <a:custGeom>
                <a:avLst/>
                <a:gdLst/>
                <a:ahLst/>
                <a:cxnLst/>
                <a:rect l="l" t="t" r="r" b="b"/>
                <a:pathLst>
                  <a:path w="1897" h="2173" extrusionOk="0">
                    <a:moveTo>
                      <a:pt x="1739" y="0"/>
                    </a:moveTo>
                    <a:lnTo>
                      <a:pt x="1" y="1264"/>
                    </a:lnTo>
                    <a:lnTo>
                      <a:pt x="1897" y="2173"/>
                    </a:lnTo>
                    <a:lnTo>
                      <a:pt x="1897" y="2173"/>
                    </a:lnTo>
                    <a:lnTo>
                      <a:pt x="17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9"/>
              <p:cNvSpPr/>
              <p:nvPr/>
            </p:nvSpPr>
            <p:spPr>
              <a:xfrm>
                <a:off x="830625" y="1656175"/>
                <a:ext cx="19775" cy="21750"/>
              </a:xfrm>
              <a:custGeom>
                <a:avLst/>
                <a:gdLst/>
                <a:ahLst/>
                <a:cxnLst/>
                <a:rect l="l" t="t" r="r" b="b"/>
                <a:pathLst>
                  <a:path w="791" h="870" extrusionOk="0">
                    <a:moveTo>
                      <a:pt x="712" y="0"/>
                    </a:moveTo>
                    <a:lnTo>
                      <a:pt x="1" y="514"/>
                    </a:lnTo>
                    <a:lnTo>
                      <a:pt x="791" y="869"/>
                    </a:lnTo>
                    <a:lnTo>
                      <a:pt x="7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9"/>
              <p:cNvSpPr/>
              <p:nvPr/>
            </p:nvSpPr>
            <p:spPr>
              <a:xfrm>
                <a:off x="693350" y="1705550"/>
                <a:ext cx="121500" cy="248875"/>
              </a:xfrm>
              <a:custGeom>
                <a:avLst/>
                <a:gdLst/>
                <a:ahLst/>
                <a:cxnLst/>
                <a:rect l="l" t="t" r="r" b="b"/>
                <a:pathLst>
                  <a:path w="4860" h="9955" extrusionOk="0">
                    <a:moveTo>
                      <a:pt x="4702" y="0"/>
                    </a:moveTo>
                    <a:lnTo>
                      <a:pt x="4662" y="79"/>
                    </a:lnTo>
                    <a:lnTo>
                      <a:pt x="1" y="9796"/>
                    </a:lnTo>
                    <a:lnTo>
                      <a:pt x="1" y="9875"/>
                    </a:lnTo>
                    <a:lnTo>
                      <a:pt x="80" y="9954"/>
                    </a:lnTo>
                    <a:lnTo>
                      <a:pt x="119" y="9954"/>
                    </a:lnTo>
                    <a:lnTo>
                      <a:pt x="159" y="9915"/>
                    </a:lnTo>
                    <a:lnTo>
                      <a:pt x="198" y="9875"/>
                    </a:lnTo>
                    <a:lnTo>
                      <a:pt x="4820" y="158"/>
                    </a:lnTo>
                    <a:lnTo>
                      <a:pt x="4860" y="79"/>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a:off x="713100" y="1715425"/>
                <a:ext cx="120525" cy="247875"/>
              </a:xfrm>
              <a:custGeom>
                <a:avLst/>
                <a:gdLst/>
                <a:ahLst/>
                <a:cxnLst/>
                <a:rect l="l" t="t" r="r" b="b"/>
                <a:pathLst>
                  <a:path w="4821" h="9915" extrusionOk="0">
                    <a:moveTo>
                      <a:pt x="4702" y="0"/>
                    </a:moveTo>
                    <a:lnTo>
                      <a:pt x="4623" y="40"/>
                    </a:lnTo>
                    <a:lnTo>
                      <a:pt x="1" y="9757"/>
                    </a:lnTo>
                    <a:lnTo>
                      <a:pt x="1" y="9836"/>
                    </a:lnTo>
                    <a:lnTo>
                      <a:pt x="40" y="9915"/>
                    </a:lnTo>
                    <a:lnTo>
                      <a:pt x="159" y="9915"/>
                    </a:lnTo>
                    <a:lnTo>
                      <a:pt x="198" y="9875"/>
                    </a:lnTo>
                    <a:lnTo>
                      <a:pt x="4820" y="119"/>
                    </a:lnTo>
                    <a:lnTo>
                      <a:pt x="4820" y="40"/>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0"/>
        <p:cNvGrpSpPr/>
        <p:nvPr/>
      </p:nvGrpSpPr>
      <p:grpSpPr>
        <a:xfrm>
          <a:off x="0" y="0"/>
          <a:ext cx="0" cy="0"/>
          <a:chOff x="0" y="0"/>
          <a:chExt cx="0" cy="0"/>
        </a:xfrm>
      </p:grpSpPr>
      <p:sp>
        <p:nvSpPr>
          <p:cNvPr id="341" name="Google Shape;341;p11"/>
          <p:cNvSpPr txBox="1">
            <a:spLocks noGrp="1"/>
          </p:cNvSpPr>
          <p:nvPr>
            <p:ph type="title" hasCustomPrompt="1"/>
          </p:nvPr>
        </p:nvSpPr>
        <p:spPr>
          <a:xfrm>
            <a:off x="1539200" y="613950"/>
            <a:ext cx="6065700" cy="2832600"/>
          </a:xfrm>
          <a:prstGeom prst="rect">
            <a:avLst/>
          </a:prstGeom>
        </p:spPr>
        <p:txBody>
          <a:bodyPr spcFirstLastPara="1" wrap="square" lIns="91425" tIns="91425" rIns="91425" bIns="91425" anchor="t" anchorCtr="0">
            <a:noAutofit/>
          </a:bodyPr>
          <a:lstStyle>
            <a:lvl1pPr lvl="0" algn="ctr">
              <a:spcBef>
                <a:spcPts val="0"/>
              </a:spcBef>
              <a:spcAft>
                <a:spcPts val="0"/>
              </a:spcAft>
              <a:buSzPts val="9600"/>
              <a:buNone/>
              <a:defRPr sz="17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42" name="Google Shape;342;p11"/>
          <p:cNvSpPr txBox="1">
            <a:spLocks noGrp="1"/>
          </p:cNvSpPr>
          <p:nvPr>
            <p:ph type="subTitle" idx="1"/>
          </p:nvPr>
        </p:nvSpPr>
        <p:spPr>
          <a:xfrm>
            <a:off x="1907325" y="3446425"/>
            <a:ext cx="53295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solidFill>
                  <a:schemeClr val="dk2"/>
                </a:solidFill>
              </a:defRPr>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343" name="Google Shape;343;p11"/>
          <p:cNvSpPr/>
          <p:nvPr/>
        </p:nvSpPr>
        <p:spPr>
          <a:xfrm rot="10800000">
            <a:off x="6142042" y="3006262"/>
            <a:ext cx="5683309" cy="2512839"/>
          </a:xfrm>
          <a:custGeom>
            <a:avLst/>
            <a:gdLst/>
            <a:ahLst/>
            <a:cxnLst/>
            <a:rect l="l" t="t" r="r" b="b"/>
            <a:pathLst>
              <a:path w="30377" h="13431" extrusionOk="0">
                <a:moveTo>
                  <a:pt x="7585" y="0"/>
                </a:moveTo>
                <a:lnTo>
                  <a:pt x="3793" y="40"/>
                </a:lnTo>
                <a:lnTo>
                  <a:pt x="1" y="119"/>
                </a:lnTo>
                <a:lnTo>
                  <a:pt x="198" y="10468"/>
                </a:lnTo>
                <a:lnTo>
                  <a:pt x="791" y="11100"/>
                </a:lnTo>
                <a:lnTo>
                  <a:pt x="1462" y="11653"/>
                </a:lnTo>
                <a:lnTo>
                  <a:pt x="2134" y="12127"/>
                </a:lnTo>
                <a:lnTo>
                  <a:pt x="2884" y="12562"/>
                </a:lnTo>
                <a:lnTo>
                  <a:pt x="3674" y="12917"/>
                </a:lnTo>
                <a:lnTo>
                  <a:pt x="4504" y="13154"/>
                </a:lnTo>
                <a:lnTo>
                  <a:pt x="5333" y="13352"/>
                </a:lnTo>
                <a:lnTo>
                  <a:pt x="6163" y="13431"/>
                </a:lnTo>
                <a:lnTo>
                  <a:pt x="7032" y="13431"/>
                </a:lnTo>
                <a:lnTo>
                  <a:pt x="7861" y="13352"/>
                </a:lnTo>
                <a:lnTo>
                  <a:pt x="8730" y="13194"/>
                </a:lnTo>
                <a:lnTo>
                  <a:pt x="9520" y="12917"/>
                </a:lnTo>
                <a:lnTo>
                  <a:pt x="10310" y="12601"/>
                </a:lnTo>
                <a:lnTo>
                  <a:pt x="11061" y="12167"/>
                </a:lnTo>
                <a:lnTo>
                  <a:pt x="11772" y="11693"/>
                </a:lnTo>
                <a:lnTo>
                  <a:pt x="12404" y="11140"/>
                </a:lnTo>
                <a:lnTo>
                  <a:pt x="12957" y="10586"/>
                </a:lnTo>
                <a:lnTo>
                  <a:pt x="13470" y="9954"/>
                </a:lnTo>
                <a:lnTo>
                  <a:pt x="14458" y="8730"/>
                </a:lnTo>
                <a:lnTo>
                  <a:pt x="14971" y="8098"/>
                </a:lnTo>
                <a:lnTo>
                  <a:pt x="15524" y="7545"/>
                </a:lnTo>
                <a:lnTo>
                  <a:pt x="16077" y="6992"/>
                </a:lnTo>
                <a:lnTo>
                  <a:pt x="16393" y="6755"/>
                </a:lnTo>
                <a:lnTo>
                  <a:pt x="16709" y="6557"/>
                </a:lnTo>
                <a:lnTo>
                  <a:pt x="17341" y="6241"/>
                </a:lnTo>
                <a:lnTo>
                  <a:pt x="17973" y="5965"/>
                </a:lnTo>
                <a:lnTo>
                  <a:pt x="18645" y="5807"/>
                </a:lnTo>
                <a:lnTo>
                  <a:pt x="19317" y="5649"/>
                </a:lnTo>
                <a:lnTo>
                  <a:pt x="19988" y="5570"/>
                </a:lnTo>
                <a:lnTo>
                  <a:pt x="20699" y="5530"/>
                </a:lnTo>
                <a:lnTo>
                  <a:pt x="22082" y="5491"/>
                </a:lnTo>
                <a:lnTo>
                  <a:pt x="23504" y="5530"/>
                </a:lnTo>
                <a:lnTo>
                  <a:pt x="24175" y="5491"/>
                </a:lnTo>
                <a:lnTo>
                  <a:pt x="24886" y="5451"/>
                </a:lnTo>
                <a:lnTo>
                  <a:pt x="25558" y="5372"/>
                </a:lnTo>
                <a:lnTo>
                  <a:pt x="26269" y="5254"/>
                </a:lnTo>
                <a:lnTo>
                  <a:pt x="26901" y="5096"/>
                </a:lnTo>
                <a:lnTo>
                  <a:pt x="27572" y="4859"/>
                </a:lnTo>
                <a:lnTo>
                  <a:pt x="27888" y="4701"/>
                </a:lnTo>
                <a:lnTo>
                  <a:pt x="28204" y="4543"/>
                </a:lnTo>
                <a:lnTo>
                  <a:pt x="28481" y="4345"/>
                </a:lnTo>
                <a:lnTo>
                  <a:pt x="28757" y="4148"/>
                </a:lnTo>
                <a:lnTo>
                  <a:pt x="29034" y="3911"/>
                </a:lnTo>
                <a:lnTo>
                  <a:pt x="29271" y="3634"/>
                </a:lnTo>
                <a:lnTo>
                  <a:pt x="29508" y="3397"/>
                </a:lnTo>
                <a:lnTo>
                  <a:pt x="29705" y="3121"/>
                </a:lnTo>
                <a:lnTo>
                  <a:pt x="29903" y="2805"/>
                </a:lnTo>
                <a:lnTo>
                  <a:pt x="30061" y="2528"/>
                </a:lnTo>
                <a:lnTo>
                  <a:pt x="30179" y="2212"/>
                </a:lnTo>
                <a:lnTo>
                  <a:pt x="30298" y="1896"/>
                </a:lnTo>
                <a:lnTo>
                  <a:pt x="30337" y="1541"/>
                </a:lnTo>
                <a:lnTo>
                  <a:pt x="30377" y="1225"/>
                </a:lnTo>
                <a:lnTo>
                  <a:pt x="30377" y="869"/>
                </a:lnTo>
                <a:lnTo>
                  <a:pt x="30337" y="553"/>
                </a:lnTo>
                <a:lnTo>
                  <a:pt x="26545" y="356"/>
                </a:lnTo>
                <a:lnTo>
                  <a:pt x="22753" y="237"/>
                </a:lnTo>
                <a:lnTo>
                  <a:pt x="18961" y="119"/>
                </a:lnTo>
                <a:lnTo>
                  <a:pt x="15169" y="40"/>
                </a:lnTo>
                <a:lnTo>
                  <a:pt x="113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1"/>
          <p:cNvSpPr/>
          <p:nvPr/>
        </p:nvSpPr>
        <p:spPr>
          <a:xfrm flipH="1">
            <a:off x="-1749028" y="-431225"/>
            <a:ext cx="4938065" cy="3742522"/>
          </a:xfrm>
          <a:custGeom>
            <a:avLst/>
            <a:gdLst/>
            <a:ahLst/>
            <a:cxnLst/>
            <a:rect l="l" t="t" r="r" b="b"/>
            <a:pathLst>
              <a:path w="23820" h="18053" extrusionOk="0">
                <a:moveTo>
                  <a:pt x="23820" y="0"/>
                </a:moveTo>
                <a:lnTo>
                  <a:pt x="1" y="948"/>
                </a:lnTo>
                <a:lnTo>
                  <a:pt x="40" y="1383"/>
                </a:lnTo>
                <a:lnTo>
                  <a:pt x="119" y="1778"/>
                </a:lnTo>
                <a:lnTo>
                  <a:pt x="238" y="2133"/>
                </a:lnTo>
                <a:lnTo>
                  <a:pt x="396" y="2528"/>
                </a:lnTo>
                <a:lnTo>
                  <a:pt x="554" y="2884"/>
                </a:lnTo>
                <a:lnTo>
                  <a:pt x="751" y="3239"/>
                </a:lnTo>
                <a:lnTo>
                  <a:pt x="988" y="3555"/>
                </a:lnTo>
                <a:lnTo>
                  <a:pt x="1265" y="3871"/>
                </a:lnTo>
                <a:lnTo>
                  <a:pt x="1541" y="4187"/>
                </a:lnTo>
                <a:lnTo>
                  <a:pt x="1818" y="4424"/>
                </a:lnTo>
                <a:lnTo>
                  <a:pt x="2134" y="4701"/>
                </a:lnTo>
                <a:lnTo>
                  <a:pt x="2489" y="4898"/>
                </a:lnTo>
                <a:lnTo>
                  <a:pt x="2845" y="5096"/>
                </a:lnTo>
                <a:lnTo>
                  <a:pt x="3201" y="5254"/>
                </a:lnTo>
                <a:lnTo>
                  <a:pt x="3596" y="5412"/>
                </a:lnTo>
                <a:lnTo>
                  <a:pt x="3951" y="5491"/>
                </a:lnTo>
                <a:lnTo>
                  <a:pt x="4386" y="5570"/>
                </a:lnTo>
                <a:lnTo>
                  <a:pt x="4781" y="5609"/>
                </a:lnTo>
                <a:lnTo>
                  <a:pt x="5610" y="5570"/>
                </a:lnTo>
                <a:lnTo>
                  <a:pt x="6440" y="5530"/>
                </a:lnTo>
                <a:lnTo>
                  <a:pt x="7269" y="5412"/>
                </a:lnTo>
                <a:lnTo>
                  <a:pt x="8059" y="5293"/>
                </a:lnTo>
                <a:lnTo>
                  <a:pt x="8889" y="5214"/>
                </a:lnTo>
                <a:lnTo>
                  <a:pt x="9718" y="5214"/>
                </a:lnTo>
                <a:lnTo>
                  <a:pt x="10113" y="5254"/>
                </a:lnTo>
                <a:lnTo>
                  <a:pt x="10548" y="5293"/>
                </a:lnTo>
                <a:lnTo>
                  <a:pt x="10903" y="5412"/>
                </a:lnTo>
                <a:lnTo>
                  <a:pt x="11298" y="5530"/>
                </a:lnTo>
                <a:lnTo>
                  <a:pt x="11654" y="5649"/>
                </a:lnTo>
                <a:lnTo>
                  <a:pt x="11970" y="5807"/>
                </a:lnTo>
                <a:lnTo>
                  <a:pt x="12325" y="6004"/>
                </a:lnTo>
                <a:lnTo>
                  <a:pt x="12641" y="6241"/>
                </a:lnTo>
                <a:lnTo>
                  <a:pt x="13273" y="6715"/>
                </a:lnTo>
                <a:lnTo>
                  <a:pt x="13826" y="7229"/>
                </a:lnTo>
                <a:lnTo>
                  <a:pt x="14379" y="7861"/>
                </a:lnTo>
                <a:lnTo>
                  <a:pt x="14853" y="8493"/>
                </a:lnTo>
                <a:lnTo>
                  <a:pt x="15288" y="9125"/>
                </a:lnTo>
                <a:lnTo>
                  <a:pt x="15683" y="9796"/>
                </a:lnTo>
                <a:lnTo>
                  <a:pt x="16038" y="10507"/>
                </a:lnTo>
                <a:lnTo>
                  <a:pt x="16749" y="11890"/>
                </a:lnTo>
                <a:lnTo>
                  <a:pt x="17500" y="13312"/>
                </a:lnTo>
                <a:lnTo>
                  <a:pt x="17895" y="13983"/>
                </a:lnTo>
                <a:lnTo>
                  <a:pt x="18290" y="14655"/>
                </a:lnTo>
                <a:lnTo>
                  <a:pt x="18764" y="15287"/>
                </a:lnTo>
                <a:lnTo>
                  <a:pt x="19277" y="15879"/>
                </a:lnTo>
                <a:lnTo>
                  <a:pt x="19870" y="16432"/>
                </a:lnTo>
                <a:lnTo>
                  <a:pt x="20462" y="16946"/>
                </a:lnTo>
                <a:lnTo>
                  <a:pt x="21134" y="17341"/>
                </a:lnTo>
                <a:lnTo>
                  <a:pt x="21450" y="17539"/>
                </a:lnTo>
                <a:lnTo>
                  <a:pt x="21805" y="17697"/>
                </a:lnTo>
                <a:lnTo>
                  <a:pt x="22200" y="17815"/>
                </a:lnTo>
                <a:lnTo>
                  <a:pt x="22556" y="17934"/>
                </a:lnTo>
                <a:lnTo>
                  <a:pt x="22951" y="18013"/>
                </a:lnTo>
                <a:lnTo>
                  <a:pt x="23307" y="18052"/>
                </a:lnTo>
                <a:lnTo>
                  <a:pt x="23425" y="13509"/>
                </a:lnTo>
                <a:lnTo>
                  <a:pt x="23544" y="9006"/>
                </a:lnTo>
                <a:lnTo>
                  <a:pt x="23702" y="4543"/>
                </a:lnTo>
                <a:lnTo>
                  <a:pt x="238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1"/>
          <p:cNvSpPr/>
          <p:nvPr/>
        </p:nvSpPr>
        <p:spPr>
          <a:xfrm>
            <a:off x="8526075" y="1594384"/>
            <a:ext cx="237900" cy="237900"/>
          </a:xfrm>
          <a:prstGeom prst="donut">
            <a:avLst>
              <a:gd name="adj" fmla="val 17943"/>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1"/>
          <p:cNvSpPr/>
          <p:nvPr/>
        </p:nvSpPr>
        <p:spPr>
          <a:xfrm>
            <a:off x="8646063" y="3258563"/>
            <a:ext cx="117900" cy="117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1"/>
          <p:cNvSpPr/>
          <p:nvPr/>
        </p:nvSpPr>
        <p:spPr>
          <a:xfrm>
            <a:off x="2882475" y="4710900"/>
            <a:ext cx="117900" cy="11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8" name="Google Shape;348;p11"/>
          <p:cNvGrpSpPr/>
          <p:nvPr/>
        </p:nvGrpSpPr>
        <p:grpSpPr>
          <a:xfrm rot="-6480331">
            <a:off x="-231856" y="3664623"/>
            <a:ext cx="383150" cy="1043506"/>
            <a:chOff x="-1306862" y="2904435"/>
            <a:chExt cx="383161" cy="1043535"/>
          </a:xfrm>
        </p:grpSpPr>
        <p:sp>
          <p:nvSpPr>
            <p:cNvPr id="349" name="Google Shape;349;p11"/>
            <p:cNvSpPr/>
            <p:nvPr/>
          </p:nvSpPr>
          <p:spPr>
            <a:xfrm>
              <a:off x="-1306862" y="2904435"/>
              <a:ext cx="383161" cy="1043535"/>
            </a:xfrm>
            <a:custGeom>
              <a:avLst/>
              <a:gdLst/>
              <a:ahLst/>
              <a:cxnLst/>
              <a:rect l="l" t="t" r="r" b="b"/>
              <a:pathLst>
                <a:path w="6875" h="18724" extrusionOk="0">
                  <a:moveTo>
                    <a:pt x="3279" y="0"/>
                  </a:moveTo>
                  <a:lnTo>
                    <a:pt x="3082" y="40"/>
                  </a:lnTo>
                  <a:lnTo>
                    <a:pt x="2884" y="119"/>
                  </a:lnTo>
                  <a:lnTo>
                    <a:pt x="2726" y="237"/>
                  </a:lnTo>
                  <a:lnTo>
                    <a:pt x="2568" y="356"/>
                  </a:lnTo>
                  <a:lnTo>
                    <a:pt x="2450" y="514"/>
                  </a:lnTo>
                  <a:lnTo>
                    <a:pt x="2371" y="672"/>
                  </a:lnTo>
                  <a:lnTo>
                    <a:pt x="2331" y="909"/>
                  </a:lnTo>
                  <a:lnTo>
                    <a:pt x="435" y="13707"/>
                  </a:lnTo>
                  <a:lnTo>
                    <a:pt x="277" y="13904"/>
                  </a:lnTo>
                  <a:lnTo>
                    <a:pt x="198" y="14181"/>
                  </a:lnTo>
                  <a:lnTo>
                    <a:pt x="1" y="15603"/>
                  </a:lnTo>
                  <a:lnTo>
                    <a:pt x="1" y="15800"/>
                  </a:lnTo>
                  <a:lnTo>
                    <a:pt x="40" y="15998"/>
                  </a:lnTo>
                  <a:lnTo>
                    <a:pt x="80" y="16195"/>
                  </a:lnTo>
                  <a:lnTo>
                    <a:pt x="198" y="16393"/>
                  </a:lnTo>
                  <a:lnTo>
                    <a:pt x="238" y="16432"/>
                  </a:lnTo>
                  <a:lnTo>
                    <a:pt x="159" y="16946"/>
                  </a:lnTo>
                  <a:lnTo>
                    <a:pt x="119" y="17222"/>
                  </a:lnTo>
                  <a:lnTo>
                    <a:pt x="159" y="17459"/>
                  </a:lnTo>
                  <a:lnTo>
                    <a:pt x="277" y="17736"/>
                  </a:lnTo>
                  <a:lnTo>
                    <a:pt x="396" y="17933"/>
                  </a:lnTo>
                  <a:lnTo>
                    <a:pt x="593" y="18131"/>
                  </a:lnTo>
                  <a:lnTo>
                    <a:pt x="791" y="18289"/>
                  </a:lnTo>
                  <a:lnTo>
                    <a:pt x="1028" y="18407"/>
                  </a:lnTo>
                  <a:lnTo>
                    <a:pt x="1304" y="18486"/>
                  </a:lnTo>
                  <a:lnTo>
                    <a:pt x="2766" y="18684"/>
                  </a:lnTo>
                  <a:lnTo>
                    <a:pt x="2963" y="18723"/>
                  </a:lnTo>
                  <a:lnTo>
                    <a:pt x="3161" y="18684"/>
                  </a:lnTo>
                  <a:lnTo>
                    <a:pt x="3398" y="18644"/>
                  </a:lnTo>
                  <a:lnTo>
                    <a:pt x="3595" y="18565"/>
                  </a:lnTo>
                  <a:lnTo>
                    <a:pt x="3753" y="18447"/>
                  </a:lnTo>
                  <a:lnTo>
                    <a:pt x="3951" y="18289"/>
                  </a:lnTo>
                  <a:lnTo>
                    <a:pt x="4109" y="18052"/>
                  </a:lnTo>
                  <a:lnTo>
                    <a:pt x="4228" y="17815"/>
                  </a:lnTo>
                  <a:lnTo>
                    <a:pt x="4307" y="17578"/>
                  </a:lnTo>
                  <a:lnTo>
                    <a:pt x="4386" y="17025"/>
                  </a:lnTo>
                  <a:lnTo>
                    <a:pt x="4425" y="16985"/>
                  </a:lnTo>
                  <a:lnTo>
                    <a:pt x="4583" y="16867"/>
                  </a:lnTo>
                  <a:lnTo>
                    <a:pt x="4702" y="16709"/>
                  </a:lnTo>
                  <a:lnTo>
                    <a:pt x="4781" y="16511"/>
                  </a:lnTo>
                  <a:lnTo>
                    <a:pt x="4820" y="16314"/>
                  </a:lnTo>
                  <a:lnTo>
                    <a:pt x="5018" y="14892"/>
                  </a:lnTo>
                  <a:lnTo>
                    <a:pt x="5018" y="14615"/>
                  </a:lnTo>
                  <a:lnTo>
                    <a:pt x="4978" y="14378"/>
                  </a:lnTo>
                  <a:lnTo>
                    <a:pt x="6874" y="1580"/>
                  </a:lnTo>
                  <a:lnTo>
                    <a:pt x="6874" y="1343"/>
                  </a:lnTo>
                  <a:lnTo>
                    <a:pt x="6835" y="1146"/>
                  </a:lnTo>
                  <a:lnTo>
                    <a:pt x="6795" y="988"/>
                  </a:lnTo>
                  <a:lnTo>
                    <a:pt x="6677" y="790"/>
                  </a:lnTo>
                  <a:lnTo>
                    <a:pt x="6558" y="672"/>
                  </a:lnTo>
                  <a:lnTo>
                    <a:pt x="6400" y="553"/>
                  </a:lnTo>
                  <a:lnTo>
                    <a:pt x="6203" y="435"/>
                  </a:lnTo>
                  <a:lnTo>
                    <a:pt x="6005" y="395"/>
                  </a:lnTo>
                  <a:lnTo>
                    <a:pt x="3477" y="40"/>
                  </a:lnTo>
                  <a:lnTo>
                    <a:pt x="3279" y="0"/>
                  </a:lnTo>
                  <a:close/>
                </a:path>
              </a:pathLst>
            </a:custGeom>
            <a:solidFill>
              <a:schemeClr val="dk2"/>
            </a:solidFill>
            <a:ln>
              <a:noFill/>
            </a:ln>
            <a:effectLst>
              <a:outerShdw blurRad="57150" dist="19050" dir="540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0" name="Google Shape;350;p11"/>
            <p:cNvGrpSpPr/>
            <p:nvPr/>
          </p:nvGrpSpPr>
          <p:grpSpPr>
            <a:xfrm>
              <a:off x="-1249567" y="2961779"/>
              <a:ext cx="268686" cy="929061"/>
              <a:chOff x="1182175" y="2107475"/>
              <a:chExt cx="120525" cy="416750"/>
            </a:xfrm>
          </p:grpSpPr>
          <p:sp>
            <p:nvSpPr>
              <p:cNvPr id="351" name="Google Shape;351;p11"/>
              <p:cNvSpPr/>
              <p:nvPr/>
            </p:nvSpPr>
            <p:spPr>
              <a:xfrm>
                <a:off x="1191075" y="2107475"/>
                <a:ext cx="111625" cy="342675"/>
              </a:xfrm>
              <a:custGeom>
                <a:avLst/>
                <a:gdLst/>
                <a:ahLst/>
                <a:cxnLst/>
                <a:rect l="l" t="t" r="r" b="b"/>
                <a:pathLst>
                  <a:path w="4465" h="13707" extrusionOk="0">
                    <a:moveTo>
                      <a:pt x="1936" y="0"/>
                    </a:moveTo>
                    <a:lnTo>
                      <a:pt x="0" y="13312"/>
                    </a:lnTo>
                    <a:lnTo>
                      <a:pt x="2489" y="13707"/>
                    </a:lnTo>
                    <a:lnTo>
                      <a:pt x="4464" y="395"/>
                    </a:lnTo>
                    <a:lnTo>
                      <a:pt x="19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1"/>
              <p:cNvSpPr/>
              <p:nvPr/>
            </p:nvSpPr>
            <p:spPr>
              <a:xfrm>
                <a:off x="1234525" y="2129200"/>
                <a:ext cx="49400" cy="303175"/>
              </a:xfrm>
              <a:custGeom>
                <a:avLst/>
                <a:gdLst/>
                <a:ahLst/>
                <a:cxnLst/>
                <a:rect l="l" t="t" r="r" b="b"/>
                <a:pathLst>
                  <a:path w="1976" h="12127" extrusionOk="0">
                    <a:moveTo>
                      <a:pt x="1897" y="0"/>
                    </a:moveTo>
                    <a:lnTo>
                      <a:pt x="1818" y="40"/>
                    </a:lnTo>
                    <a:lnTo>
                      <a:pt x="1778" y="79"/>
                    </a:lnTo>
                    <a:lnTo>
                      <a:pt x="0" y="12008"/>
                    </a:lnTo>
                    <a:lnTo>
                      <a:pt x="40" y="12087"/>
                    </a:lnTo>
                    <a:lnTo>
                      <a:pt x="119" y="12127"/>
                    </a:lnTo>
                    <a:lnTo>
                      <a:pt x="198" y="12087"/>
                    </a:lnTo>
                    <a:lnTo>
                      <a:pt x="237" y="12048"/>
                    </a:lnTo>
                    <a:lnTo>
                      <a:pt x="1976" y="119"/>
                    </a:lnTo>
                    <a:lnTo>
                      <a:pt x="1976" y="40"/>
                    </a:lnTo>
                    <a:lnTo>
                      <a:pt x="18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1"/>
              <p:cNvSpPr/>
              <p:nvPr/>
            </p:nvSpPr>
            <p:spPr>
              <a:xfrm>
                <a:off x="1208850" y="2125250"/>
                <a:ext cx="49400" cy="303175"/>
              </a:xfrm>
              <a:custGeom>
                <a:avLst/>
                <a:gdLst/>
                <a:ahLst/>
                <a:cxnLst/>
                <a:rect l="l" t="t" r="r" b="b"/>
                <a:pathLst>
                  <a:path w="1976" h="12127" extrusionOk="0">
                    <a:moveTo>
                      <a:pt x="1896" y="0"/>
                    </a:moveTo>
                    <a:lnTo>
                      <a:pt x="1817" y="40"/>
                    </a:lnTo>
                    <a:lnTo>
                      <a:pt x="1778" y="79"/>
                    </a:lnTo>
                    <a:lnTo>
                      <a:pt x="0" y="12008"/>
                    </a:lnTo>
                    <a:lnTo>
                      <a:pt x="40" y="12087"/>
                    </a:lnTo>
                    <a:lnTo>
                      <a:pt x="79" y="12127"/>
                    </a:lnTo>
                    <a:lnTo>
                      <a:pt x="198" y="12127"/>
                    </a:lnTo>
                    <a:lnTo>
                      <a:pt x="198" y="12048"/>
                    </a:lnTo>
                    <a:lnTo>
                      <a:pt x="1976" y="119"/>
                    </a:lnTo>
                    <a:lnTo>
                      <a:pt x="1976" y="40"/>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1"/>
              <p:cNvSpPr/>
              <p:nvPr/>
            </p:nvSpPr>
            <p:spPr>
              <a:xfrm>
                <a:off x="1185150" y="2466925"/>
                <a:ext cx="59275" cy="57300"/>
              </a:xfrm>
              <a:custGeom>
                <a:avLst/>
                <a:gdLst/>
                <a:ahLst/>
                <a:cxnLst/>
                <a:rect l="l" t="t" r="r" b="b"/>
                <a:pathLst>
                  <a:path w="2371" h="2292" extrusionOk="0">
                    <a:moveTo>
                      <a:pt x="277" y="0"/>
                    </a:moveTo>
                    <a:lnTo>
                      <a:pt x="0" y="1699"/>
                    </a:lnTo>
                    <a:lnTo>
                      <a:pt x="40" y="1817"/>
                    </a:lnTo>
                    <a:lnTo>
                      <a:pt x="79" y="1936"/>
                    </a:lnTo>
                    <a:lnTo>
                      <a:pt x="158" y="2015"/>
                    </a:lnTo>
                    <a:lnTo>
                      <a:pt x="277" y="2054"/>
                    </a:lnTo>
                    <a:lnTo>
                      <a:pt x="1778" y="2291"/>
                    </a:lnTo>
                    <a:lnTo>
                      <a:pt x="1896" y="2291"/>
                    </a:lnTo>
                    <a:lnTo>
                      <a:pt x="2015" y="2212"/>
                    </a:lnTo>
                    <a:lnTo>
                      <a:pt x="2094" y="2133"/>
                    </a:lnTo>
                    <a:lnTo>
                      <a:pt x="2133" y="2015"/>
                    </a:lnTo>
                    <a:lnTo>
                      <a:pt x="2370" y="316"/>
                    </a:lnTo>
                    <a:lnTo>
                      <a:pt x="2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1"/>
              <p:cNvSpPr/>
              <p:nvPr/>
            </p:nvSpPr>
            <p:spPr>
              <a:xfrm>
                <a:off x="1215750" y="2500500"/>
                <a:ext cx="19775" cy="16800"/>
              </a:xfrm>
              <a:custGeom>
                <a:avLst/>
                <a:gdLst/>
                <a:ahLst/>
                <a:cxnLst/>
                <a:rect l="l" t="t" r="r" b="b"/>
                <a:pathLst>
                  <a:path w="791" h="672" extrusionOk="0">
                    <a:moveTo>
                      <a:pt x="672" y="0"/>
                    </a:moveTo>
                    <a:lnTo>
                      <a:pt x="593" y="40"/>
                    </a:lnTo>
                    <a:lnTo>
                      <a:pt x="554" y="119"/>
                    </a:lnTo>
                    <a:lnTo>
                      <a:pt x="554" y="277"/>
                    </a:lnTo>
                    <a:lnTo>
                      <a:pt x="435" y="395"/>
                    </a:lnTo>
                    <a:lnTo>
                      <a:pt x="277" y="474"/>
                    </a:lnTo>
                    <a:lnTo>
                      <a:pt x="159" y="435"/>
                    </a:lnTo>
                    <a:lnTo>
                      <a:pt x="80" y="474"/>
                    </a:lnTo>
                    <a:lnTo>
                      <a:pt x="1" y="514"/>
                    </a:lnTo>
                    <a:lnTo>
                      <a:pt x="40" y="593"/>
                    </a:lnTo>
                    <a:lnTo>
                      <a:pt x="80" y="672"/>
                    </a:lnTo>
                    <a:lnTo>
                      <a:pt x="238" y="672"/>
                    </a:lnTo>
                    <a:lnTo>
                      <a:pt x="396" y="632"/>
                    </a:lnTo>
                    <a:lnTo>
                      <a:pt x="554" y="553"/>
                    </a:lnTo>
                    <a:lnTo>
                      <a:pt x="672" y="474"/>
                    </a:lnTo>
                    <a:lnTo>
                      <a:pt x="712" y="356"/>
                    </a:lnTo>
                    <a:lnTo>
                      <a:pt x="751" y="237"/>
                    </a:lnTo>
                    <a:lnTo>
                      <a:pt x="791" y="119"/>
                    </a:lnTo>
                    <a:lnTo>
                      <a:pt x="751" y="40"/>
                    </a:lnTo>
                    <a:lnTo>
                      <a:pt x="6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1"/>
              <p:cNvSpPr/>
              <p:nvPr/>
            </p:nvSpPr>
            <p:spPr>
              <a:xfrm>
                <a:off x="1182175" y="2440250"/>
                <a:ext cx="75075" cy="45450"/>
              </a:xfrm>
              <a:custGeom>
                <a:avLst/>
                <a:gdLst/>
                <a:ahLst/>
                <a:cxnLst/>
                <a:rect l="l" t="t" r="r" b="b"/>
                <a:pathLst>
                  <a:path w="3003" h="1818" extrusionOk="0">
                    <a:moveTo>
                      <a:pt x="198" y="1"/>
                    </a:moveTo>
                    <a:lnTo>
                      <a:pt x="1" y="1423"/>
                    </a:lnTo>
                    <a:lnTo>
                      <a:pt x="2766" y="1818"/>
                    </a:lnTo>
                    <a:lnTo>
                      <a:pt x="3003" y="396"/>
                    </a:lnTo>
                    <a:lnTo>
                      <a:pt x="1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1"/>
              <p:cNvSpPr/>
              <p:nvPr/>
            </p:nvSpPr>
            <p:spPr>
              <a:xfrm>
                <a:off x="1239450" y="2452100"/>
                <a:ext cx="7925" cy="28675"/>
              </a:xfrm>
              <a:custGeom>
                <a:avLst/>
                <a:gdLst/>
                <a:ahLst/>
                <a:cxnLst/>
                <a:rect l="l" t="t" r="r" b="b"/>
                <a:pathLst>
                  <a:path w="317" h="1147" extrusionOk="0">
                    <a:moveTo>
                      <a:pt x="238" y="1"/>
                    </a:moveTo>
                    <a:lnTo>
                      <a:pt x="159" y="40"/>
                    </a:lnTo>
                    <a:lnTo>
                      <a:pt x="119" y="119"/>
                    </a:lnTo>
                    <a:lnTo>
                      <a:pt x="1" y="1028"/>
                    </a:lnTo>
                    <a:lnTo>
                      <a:pt x="40" y="1107"/>
                    </a:lnTo>
                    <a:lnTo>
                      <a:pt x="119" y="1146"/>
                    </a:lnTo>
                    <a:lnTo>
                      <a:pt x="198" y="1107"/>
                    </a:lnTo>
                    <a:lnTo>
                      <a:pt x="238" y="1067"/>
                    </a:lnTo>
                    <a:lnTo>
                      <a:pt x="317" y="119"/>
                    </a:lnTo>
                    <a:lnTo>
                      <a:pt x="317" y="40"/>
                    </a:lnTo>
                    <a:lnTo>
                      <a:pt x="2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8" name="Google Shape;358;p11"/>
          <p:cNvSpPr/>
          <p:nvPr/>
        </p:nvSpPr>
        <p:spPr>
          <a:xfrm>
            <a:off x="6387500" y="226984"/>
            <a:ext cx="237900" cy="237900"/>
          </a:xfrm>
          <a:prstGeom prst="donut">
            <a:avLst>
              <a:gd name="adj" fmla="val 1794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1"/>
          <p:cNvSpPr/>
          <p:nvPr/>
        </p:nvSpPr>
        <p:spPr>
          <a:xfrm>
            <a:off x="968125" y="4710900"/>
            <a:ext cx="117900" cy="117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1"/>
          <p:cNvSpPr/>
          <p:nvPr/>
        </p:nvSpPr>
        <p:spPr>
          <a:xfrm>
            <a:off x="277250" y="2915634"/>
            <a:ext cx="237900" cy="237900"/>
          </a:xfrm>
          <a:prstGeom prst="donut">
            <a:avLst>
              <a:gd name="adj" fmla="val 1794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
  <p:cSld name="ONE_COLUMN_TEXT_1">
    <p:spTree>
      <p:nvGrpSpPr>
        <p:cNvPr id="1" name="Shape 540"/>
        <p:cNvGrpSpPr/>
        <p:nvPr/>
      </p:nvGrpSpPr>
      <p:grpSpPr>
        <a:xfrm>
          <a:off x="0" y="0"/>
          <a:ext cx="0" cy="0"/>
          <a:chOff x="0" y="0"/>
          <a:chExt cx="0" cy="0"/>
        </a:xfrm>
      </p:grpSpPr>
      <p:sp>
        <p:nvSpPr>
          <p:cNvPr id="541" name="Google Shape;541;p15"/>
          <p:cNvSpPr txBox="1">
            <a:spLocks noGrp="1"/>
          </p:cNvSpPr>
          <p:nvPr>
            <p:ph type="title"/>
          </p:nvPr>
        </p:nvSpPr>
        <p:spPr>
          <a:xfrm>
            <a:off x="1991650" y="817425"/>
            <a:ext cx="5183700" cy="2007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sz="148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42" name="Google Shape;542;p15"/>
          <p:cNvSpPr txBox="1">
            <a:spLocks noGrp="1"/>
          </p:cNvSpPr>
          <p:nvPr>
            <p:ph type="subTitle" idx="1"/>
          </p:nvPr>
        </p:nvSpPr>
        <p:spPr>
          <a:xfrm>
            <a:off x="1980150" y="3187900"/>
            <a:ext cx="5183700" cy="64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43" name="Google Shape;543;p15"/>
          <p:cNvSpPr/>
          <p:nvPr/>
        </p:nvSpPr>
        <p:spPr>
          <a:xfrm rot="10800000">
            <a:off x="3943717" y="3972762"/>
            <a:ext cx="5683309" cy="2512839"/>
          </a:xfrm>
          <a:custGeom>
            <a:avLst/>
            <a:gdLst/>
            <a:ahLst/>
            <a:cxnLst/>
            <a:rect l="l" t="t" r="r" b="b"/>
            <a:pathLst>
              <a:path w="30377" h="13431" extrusionOk="0">
                <a:moveTo>
                  <a:pt x="7585" y="0"/>
                </a:moveTo>
                <a:lnTo>
                  <a:pt x="3793" y="40"/>
                </a:lnTo>
                <a:lnTo>
                  <a:pt x="1" y="119"/>
                </a:lnTo>
                <a:lnTo>
                  <a:pt x="198" y="10468"/>
                </a:lnTo>
                <a:lnTo>
                  <a:pt x="791" y="11100"/>
                </a:lnTo>
                <a:lnTo>
                  <a:pt x="1462" y="11653"/>
                </a:lnTo>
                <a:lnTo>
                  <a:pt x="2134" y="12127"/>
                </a:lnTo>
                <a:lnTo>
                  <a:pt x="2884" y="12562"/>
                </a:lnTo>
                <a:lnTo>
                  <a:pt x="3674" y="12917"/>
                </a:lnTo>
                <a:lnTo>
                  <a:pt x="4504" y="13154"/>
                </a:lnTo>
                <a:lnTo>
                  <a:pt x="5333" y="13352"/>
                </a:lnTo>
                <a:lnTo>
                  <a:pt x="6163" y="13431"/>
                </a:lnTo>
                <a:lnTo>
                  <a:pt x="7032" y="13431"/>
                </a:lnTo>
                <a:lnTo>
                  <a:pt x="7861" y="13352"/>
                </a:lnTo>
                <a:lnTo>
                  <a:pt x="8730" y="13194"/>
                </a:lnTo>
                <a:lnTo>
                  <a:pt x="9520" y="12917"/>
                </a:lnTo>
                <a:lnTo>
                  <a:pt x="10310" y="12601"/>
                </a:lnTo>
                <a:lnTo>
                  <a:pt x="11061" y="12167"/>
                </a:lnTo>
                <a:lnTo>
                  <a:pt x="11772" y="11693"/>
                </a:lnTo>
                <a:lnTo>
                  <a:pt x="12404" y="11140"/>
                </a:lnTo>
                <a:lnTo>
                  <a:pt x="12957" y="10586"/>
                </a:lnTo>
                <a:lnTo>
                  <a:pt x="13470" y="9954"/>
                </a:lnTo>
                <a:lnTo>
                  <a:pt x="14458" y="8730"/>
                </a:lnTo>
                <a:lnTo>
                  <a:pt x="14971" y="8098"/>
                </a:lnTo>
                <a:lnTo>
                  <a:pt x="15524" y="7545"/>
                </a:lnTo>
                <a:lnTo>
                  <a:pt x="16077" y="6992"/>
                </a:lnTo>
                <a:lnTo>
                  <a:pt x="16393" y="6755"/>
                </a:lnTo>
                <a:lnTo>
                  <a:pt x="16709" y="6557"/>
                </a:lnTo>
                <a:lnTo>
                  <a:pt x="17341" y="6241"/>
                </a:lnTo>
                <a:lnTo>
                  <a:pt x="17973" y="5965"/>
                </a:lnTo>
                <a:lnTo>
                  <a:pt x="18645" y="5807"/>
                </a:lnTo>
                <a:lnTo>
                  <a:pt x="19317" y="5649"/>
                </a:lnTo>
                <a:lnTo>
                  <a:pt x="19988" y="5570"/>
                </a:lnTo>
                <a:lnTo>
                  <a:pt x="20699" y="5530"/>
                </a:lnTo>
                <a:lnTo>
                  <a:pt x="22082" y="5491"/>
                </a:lnTo>
                <a:lnTo>
                  <a:pt x="23504" y="5530"/>
                </a:lnTo>
                <a:lnTo>
                  <a:pt x="24175" y="5491"/>
                </a:lnTo>
                <a:lnTo>
                  <a:pt x="24886" y="5451"/>
                </a:lnTo>
                <a:lnTo>
                  <a:pt x="25558" y="5372"/>
                </a:lnTo>
                <a:lnTo>
                  <a:pt x="26269" y="5254"/>
                </a:lnTo>
                <a:lnTo>
                  <a:pt x="26901" y="5096"/>
                </a:lnTo>
                <a:lnTo>
                  <a:pt x="27572" y="4859"/>
                </a:lnTo>
                <a:lnTo>
                  <a:pt x="27888" y="4701"/>
                </a:lnTo>
                <a:lnTo>
                  <a:pt x="28204" y="4543"/>
                </a:lnTo>
                <a:lnTo>
                  <a:pt x="28481" y="4345"/>
                </a:lnTo>
                <a:lnTo>
                  <a:pt x="28757" y="4148"/>
                </a:lnTo>
                <a:lnTo>
                  <a:pt x="29034" y="3911"/>
                </a:lnTo>
                <a:lnTo>
                  <a:pt x="29271" y="3634"/>
                </a:lnTo>
                <a:lnTo>
                  <a:pt x="29508" y="3397"/>
                </a:lnTo>
                <a:lnTo>
                  <a:pt x="29705" y="3121"/>
                </a:lnTo>
                <a:lnTo>
                  <a:pt x="29903" y="2805"/>
                </a:lnTo>
                <a:lnTo>
                  <a:pt x="30061" y="2528"/>
                </a:lnTo>
                <a:lnTo>
                  <a:pt x="30179" y="2212"/>
                </a:lnTo>
                <a:lnTo>
                  <a:pt x="30298" y="1896"/>
                </a:lnTo>
                <a:lnTo>
                  <a:pt x="30337" y="1541"/>
                </a:lnTo>
                <a:lnTo>
                  <a:pt x="30377" y="1225"/>
                </a:lnTo>
                <a:lnTo>
                  <a:pt x="30377" y="869"/>
                </a:lnTo>
                <a:lnTo>
                  <a:pt x="30337" y="553"/>
                </a:lnTo>
                <a:lnTo>
                  <a:pt x="26545" y="356"/>
                </a:lnTo>
                <a:lnTo>
                  <a:pt x="22753" y="237"/>
                </a:lnTo>
                <a:lnTo>
                  <a:pt x="18961" y="119"/>
                </a:lnTo>
                <a:lnTo>
                  <a:pt x="15169" y="40"/>
                </a:lnTo>
                <a:lnTo>
                  <a:pt x="113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5"/>
          <p:cNvSpPr/>
          <p:nvPr/>
        </p:nvSpPr>
        <p:spPr>
          <a:xfrm flipH="1">
            <a:off x="-246841" y="-1286375"/>
            <a:ext cx="4938065" cy="3742522"/>
          </a:xfrm>
          <a:custGeom>
            <a:avLst/>
            <a:gdLst/>
            <a:ahLst/>
            <a:cxnLst/>
            <a:rect l="l" t="t" r="r" b="b"/>
            <a:pathLst>
              <a:path w="23820" h="18053" extrusionOk="0">
                <a:moveTo>
                  <a:pt x="23820" y="0"/>
                </a:moveTo>
                <a:lnTo>
                  <a:pt x="1" y="948"/>
                </a:lnTo>
                <a:lnTo>
                  <a:pt x="40" y="1383"/>
                </a:lnTo>
                <a:lnTo>
                  <a:pt x="119" y="1778"/>
                </a:lnTo>
                <a:lnTo>
                  <a:pt x="238" y="2133"/>
                </a:lnTo>
                <a:lnTo>
                  <a:pt x="396" y="2528"/>
                </a:lnTo>
                <a:lnTo>
                  <a:pt x="554" y="2884"/>
                </a:lnTo>
                <a:lnTo>
                  <a:pt x="751" y="3239"/>
                </a:lnTo>
                <a:lnTo>
                  <a:pt x="988" y="3555"/>
                </a:lnTo>
                <a:lnTo>
                  <a:pt x="1265" y="3871"/>
                </a:lnTo>
                <a:lnTo>
                  <a:pt x="1541" y="4187"/>
                </a:lnTo>
                <a:lnTo>
                  <a:pt x="1818" y="4424"/>
                </a:lnTo>
                <a:lnTo>
                  <a:pt x="2134" y="4701"/>
                </a:lnTo>
                <a:lnTo>
                  <a:pt x="2489" y="4898"/>
                </a:lnTo>
                <a:lnTo>
                  <a:pt x="2845" y="5096"/>
                </a:lnTo>
                <a:lnTo>
                  <a:pt x="3201" y="5254"/>
                </a:lnTo>
                <a:lnTo>
                  <a:pt x="3596" y="5412"/>
                </a:lnTo>
                <a:lnTo>
                  <a:pt x="3951" y="5491"/>
                </a:lnTo>
                <a:lnTo>
                  <a:pt x="4386" y="5570"/>
                </a:lnTo>
                <a:lnTo>
                  <a:pt x="4781" y="5609"/>
                </a:lnTo>
                <a:lnTo>
                  <a:pt x="5610" y="5570"/>
                </a:lnTo>
                <a:lnTo>
                  <a:pt x="6440" y="5530"/>
                </a:lnTo>
                <a:lnTo>
                  <a:pt x="7269" y="5412"/>
                </a:lnTo>
                <a:lnTo>
                  <a:pt x="8059" y="5293"/>
                </a:lnTo>
                <a:lnTo>
                  <a:pt x="8889" y="5214"/>
                </a:lnTo>
                <a:lnTo>
                  <a:pt x="9718" y="5214"/>
                </a:lnTo>
                <a:lnTo>
                  <a:pt x="10113" y="5254"/>
                </a:lnTo>
                <a:lnTo>
                  <a:pt x="10548" y="5293"/>
                </a:lnTo>
                <a:lnTo>
                  <a:pt x="10903" y="5412"/>
                </a:lnTo>
                <a:lnTo>
                  <a:pt x="11298" y="5530"/>
                </a:lnTo>
                <a:lnTo>
                  <a:pt x="11654" y="5649"/>
                </a:lnTo>
                <a:lnTo>
                  <a:pt x="11970" y="5807"/>
                </a:lnTo>
                <a:lnTo>
                  <a:pt x="12325" y="6004"/>
                </a:lnTo>
                <a:lnTo>
                  <a:pt x="12641" y="6241"/>
                </a:lnTo>
                <a:lnTo>
                  <a:pt x="13273" y="6715"/>
                </a:lnTo>
                <a:lnTo>
                  <a:pt x="13826" y="7229"/>
                </a:lnTo>
                <a:lnTo>
                  <a:pt x="14379" y="7861"/>
                </a:lnTo>
                <a:lnTo>
                  <a:pt x="14853" y="8493"/>
                </a:lnTo>
                <a:lnTo>
                  <a:pt x="15288" y="9125"/>
                </a:lnTo>
                <a:lnTo>
                  <a:pt x="15683" y="9796"/>
                </a:lnTo>
                <a:lnTo>
                  <a:pt x="16038" y="10507"/>
                </a:lnTo>
                <a:lnTo>
                  <a:pt x="16749" y="11890"/>
                </a:lnTo>
                <a:lnTo>
                  <a:pt x="17500" y="13312"/>
                </a:lnTo>
                <a:lnTo>
                  <a:pt x="17895" y="13983"/>
                </a:lnTo>
                <a:lnTo>
                  <a:pt x="18290" y="14655"/>
                </a:lnTo>
                <a:lnTo>
                  <a:pt x="18764" y="15287"/>
                </a:lnTo>
                <a:lnTo>
                  <a:pt x="19277" y="15879"/>
                </a:lnTo>
                <a:lnTo>
                  <a:pt x="19870" y="16432"/>
                </a:lnTo>
                <a:lnTo>
                  <a:pt x="20462" y="16946"/>
                </a:lnTo>
                <a:lnTo>
                  <a:pt x="21134" y="17341"/>
                </a:lnTo>
                <a:lnTo>
                  <a:pt x="21450" y="17539"/>
                </a:lnTo>
                <a:lnTo>
                  <a:pt x="21805" y="17697"/>
                </a:lnTo>
                <a:lnTo>
                  <a:pt x="22200" y="17815"/>
                </a:lnTo>
                <a:lnTo>
                  <a:pt x="22556" y="17934"/>
                </a:lnTo>
                <a:lnTo>
                  <a:pt x="22951" y="18013"/>
                </a:lnTo>
                <a:lnTo>
                  <a:pt x="23307" y="18052"/>
                </a:lnTo>
                <a:lnTo>
                  <a:pt x="23425" y="13509"/>
                </a:lnTo>
                <a:lnTo>
                  <a:pt x="23544" y="9006"/>
                </a:lnTo>
                <a:lnTo>
                  <a:pt x="23702" y="4543"/>
                </a:lnTo>
                <a:lnTo>
                  <a:pt x="238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5"/>
          <p:cNvSpPr/>
          <p:nvPr/>
        </p:nvSpPr>
        <p:spPr>
          <a:xfrm>
            <a:off x="2633750" y="525938"/>
            <a:ext cx="117900" cy="11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5"/>
          <p:cNvSpPr/>
          <p:nvPr/>
        </p:nvSpPr>
        <p:spPr>
          <a:xfrm>
            <a:off x="3289700" y="4568850"/>
            <a:ext cx="117900" cy="11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7" name="Google Shape;547;p15"/>
          <p:cNvGrpSpPr/>
          <p:nvPr/>
        </p:nvGrpSpPr>
        <p:grpSpPr>
          <a:xfrm flipH="1">
            <a:off x="8607751" y="2452795"/>
            <a:ext cx="973606" cy="924626"/>
            <a:chOff x="-43449" y="1792183"/>
            <a:chExt cx="973606" cy="924626"/>
          </a:xfrm>
        </p:grpSpPr>
        <p:sp>
          <p:nvSpPr>
            <p:cNvPr id="548" name="Google Shape;548;p15"/>
            <p:cNvSpPr/>
            <p:nvPr/>
          </p:nvSpPr>
          <p:spPr>
            <a:xfrm rot="3058857">
              <a:off x="189050" y="1834000"/>
              <a:ext cx="508608" cy="840991"/>
            </a:xfrm>
            <a:custGeom>
              <a:avLst/>
              <a:gdLst/>
              <a:ahLst/>
              <a:cxnLst/>
              <a:rect l="l" t="t" r="r" b="b"/>
              <a:pathLst>
                <a:path w="9126" h="15090" extrusionOk="0">
                  <a:moveTo>
                    <a:pt x="7862" y="0"/>
                  </a:moveTo>
                  <a:lnTo>
                    <a:pt x="7585" y="40"/>
                  </a:lnTo>
                  <a:lnTo>
                    <a:pt x="7348" y="198"/>
                  </a:lnTo>
                  <a:lnTo>
                    <a:pt x="5610" y="1462"/>
                  </a:lnTo>
                  <a:lnTo>
                    <a:pt x="5413" y="1620"/>
                  </a:lnTo>
                  <a:lnTo>
                    <a:pt x="5255" y="1857"/>
                  </a:lnTo>
                  <a:lnTo>
                    <a:pt x="119" y="12719"/>
                  </a:lnTo>
                  <a:lnTo>
                    <a:pt x="40" y="12917"/>
                  </a:lnTo>
                  <a:lnTo>
                    <a:pt x="1" y="13114"/>
                  </a:lnTo>
                  <a:lnTo>
                    <a:pt x="1" y="13312"/>
                  </a:lnTo>
                  <a:lnTo>
                    <a:pt x="40" y="13509"/>
                  </a:lnTo>
                  <a:lnTo>
                    <a:pt x="159" y="13667"/>
                  </a:lnTo>
                  <a:lnTo>
                    <a:pt x="277" y="13825"/>
                  </a:lnTo>
                  <a:lnTo>
                    <a:pt x="396" y="13983"/>
                  </a:lnTo>
                  <a:lnTo>
                    <a:pt x="593" y="14062"/>
                  </a:lnTo>
                  <a:lnTo>
                    <a:pt x="2450" y="14971"/>
                  </a:lnTo>
                  <a:lnTo>
                    <a:pt x="2687" y="15050"/>
                  </a:lnTo>
                  <a:lnTo>
                    <a:pt x="2924" y="15089"/>
                  </a:lnTo>
                  <a:lnTo>
                    <a:pt x="3082" y="15050"/>
                  </a:lnTo>
                  <a:lnTo>
                    <a:pt x="3240" y="15010"/>
                  </a:lnTo>
                  <a:lnTo>
                    <a:pt x="3437" y="14931"/>
                  </a:lnTo>
                  <a:lnTo>
                    <a:pt x="3595" y="14813"/>
                  </a:lnTo>
                  <a:lnTo>
                    <a:pt x="3714" y="14655"/>
                  </a:lnTo>
                  <a:lnTo>
                    <a:pt x="3832" y="14497"/>
                  </a:lnTo>
                  <a:lnTo>
                    <a:pt x="9007" y="3634"/>
                  </a:lnTo>
                  <a:lnTo>
                    <a:pt x="9086" y="3397"/>
                  </a:lnTo>
                  <a:lnTo>
                    <a:pt x="9126" y="3121"/>
                  </a:lnTo>
                  <a:lnTo>
                    <a:pt x="8968" y="948"/>
                  </a:lnTo>
                  <a:lnTo>
                    <a:pt x="8928" y="672"/>
                  </a:lnTo>
                  <a:lnTo>
                    <a:pt x="8810" y="435"/>
                  </a:lnTo>
                  <a:lnTo>
                    <a:pt x="8652" y="237"/>
                  </a:lnTo>
                  <a:lnTo>
                    <a:pt x="8415" y="79"/>
                  </a:lnTo>
                  <a:lnTo>
                    <a:pt x="8138" y="0"/>
                  </a:lnTo>
                  <a:close/>
                </a:path>
              </a:pathLst>
            </a:custGeom>
            <a:solidFill>
              <a:schemeClr val="dk2"/>
            </a:solidFill>
            <a:ln>
              <a:noFill/>
            </a:ln>
            <a:effectLst>
              <a:outerShdw blurRad="57150" dist="19050" dir="540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9" name="Google Shape;549;p15"/>
            <p:cNvGrpSpPr/>
            <p:nvPr/>
          </p:nvGrpSpPr>
          <p:grpSpPr>
            <a:xfrm rot="3058857">
              <a:off x="246280" y="1891367"/>
              <a:ext cx="394135" cy="726518"/>
              <a:chOff x="675575" y="1656175"/>
              <a:chExt cx="176800" cy="325900"/>
            </a:xfrm>
          </p:grpSpPr>
          <p:sp>
            <p:nvSpPr>
              <p:cNvPr id="550" name="Google Shape;550;p15"/>
              <p:cNvSpPr/>
              <p:nvPr/>
            </p:nvSpPr>
            <p:spPr>
              <a:xfrm>
                <a:off x="675575" y="1687775"/>
                <a:ext cx="176800" cy="294300"/>
              </a:xfrm>
              <a:custGeom>
                <a:avLst/>
                <a:gdLst/>
                <a:ahLst/>
                <a:cxnLst/>
                <a:rect l="l" t="t" r="r" b="b"/>
                <a:pathLst>
                  <a:path w="7072" h="11772" extrusionOk="0">
                    <a:moveTo>
                      <a:pt x="5176" y="0"/>
                    </a:moveTo>
                    <a:lnTo>
                      <a:pt x="1" y="10863"/>
                    </a:lnTo>
                    <a:lnTo>
                      <a:pt x="1897" y="11771"/>
                    </a:lnTo>
                    <a:lnTo>
                      <a:pt x="7072" y="909"/>
                    </a:lnTo>
                    <a:lnTo>
                      <a:pt x="51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5"/>
              <p:cNvSpPr/>
              <p:nvPr/>
            </p:nvSpPr>
            <p:spPr>
              <a:xfrm>
                <a:off x="804950" y="1656175"/>
                <a:ext cx="47425" cy="54325"/>
              </a:xfrm>
              <a:custGeom>
                <a:avLst/>
                <a:gdLst/>
                <a:ahLst/>
                <a:cxnLst/>
                <a:rect l="l" t="t" r="r" b="b"/>
                <a:pathLst>
                  <a:path w="1897" h="2173" extrusionOk="0">
                    <a:moveTo>
                      <a:pt x="1739" y="0"/>
                    </a:moveTo>
                    <a:lnTo>
                      <a:pt x="1" y="1264"/>
                    </a:lnTo>
                    <a:lnTo>
                      <a:pt x="1897" y="2173"/>
                    </a:lnTo>
                    <a:lnTo>
                      <a:pt x="1897" y="2173"/>
                    </a:lnTo>
                    <a:lnTo>
                      <a:pt x="17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5"/>
              <p:cNvSpPr/>
              <p:nvPr/>
            </p:nvSpPr>
            <p:spPr>
              <a:xfrm>
                <a:off x="830625" y="1656175"/>
                <a:ext cx="19775" cy="21750"/>
              </a:xfrm>
              <a:custGeom>
                <a:avLst/>
                <a:gdLst/>
                <a:ahLst/>
                <a:cxnLst/>
                <a:rect l="l" t="t" r="r" b="b"/>
                <a:pathLst>
                  <a:path w="791" h="870" extrusionOk="0">
                    <a:moveTo>
                      <a:pt x="712" y="0"/>
                    </a:moveTo>
                    <a:lnTo>
                      <a:pt x="1" y="514"/>
                    </a:lnTo>
                    <a:lnTo>
                      <a:pt x="791" y="869"/>
                    </a:lnTo>
                    <a:lnTo>
                      <a:pt x="7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5"/>
              <p:cNvSpPr/>
              <p:nvPr/>
            </p:nvSpPr>
            <p:spPr>
              <a:xfrm>
                <a:off x="693350" y="1705550"/>
                <a:ext cx="121500" cy="248875"/>
              </a:xfrm>
              <a:custGeom>
                <a:avLst/>
                <a:gdLst/>
                <a:ahLst/>
                <a:cxnLst/>
                <a:rect l="l" t="t" r="r" b="b"/>
                <a:pathLst>
                  <a:path w="4860" h="9955" extrusionOk="0">
                    <a:moveTo>
                      <a:pt x="4702" y="0"/>
                    </a:moveTo>
                    <a:lnTo>
                      <a:pt x="4662" y="79"/>
                    </a:lnTo>
                    <a:lnTo>
                      <a:pt x="1" y="9796"/>
                    </a:lnTo>
                    <a:lnTo>
                      <a:pt x="1" y="9875"/>
                    </a:lnTo>
                    <a:lnTo>
                      <a:pt x="80" y="9954"/>
                    </a:lnTo>
                    <a:lnTo>
                      <a:pt x="119" y="9954"/>
                    </a:lnTo>
                    <a:lnTo>
                      <a:pt x="159" y="9915"/>
                    </a:lnTo>
                    <a:lnTo>
                      <a:pt x="198" y="9875"/>
                    </a:lnTo>
                    <a:lnTo>
                      <a:pt x="4820" y="158"/>
                    </a:lnTo>
                    <a:lnTo>
                      <a:pt x="4860" y="79"/>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5"/>
              <p:cNvSpPr/>
              <p:nvPr/>
            </p:nvSpPr>
            <p:spPr>
              <a:xfrm>
                <a:off x="713100" y="1715425"/>
                <a:ext cx="120525" cy="247875"/>
              </a:xfrm>
              <a:custGeom>
                <a:avLst/>
                <a:gdLst/>
                <a:ahLst/>
                <a:cxnLst/>
                <a:rect l="l" t="t" r="r" b="b"/>
                <a:pathLst>
                  <a:path w="4821" h="9915" extrusionOk="0">
                    <a:moveTo>
                      <a:pt x="4702" y="0"/>
                    </a:moveTo>
                    <a:lnTo>
                      <a:pt x="4623" y="40"/>
                    </a:lnTo>
                    <a:lnTo>
                      <a:pt x="1" y="9757"/>
                    </a:lnTo>
                    <a:lnTo>
                      <a:pt x="1" y="9836"/>
                    </a:lnTo>
                    <a:lnTo>
                      <a:pt x="40" y="9915"/>
                    </a:lnTo>
                    <a:lnTo>
                      <a:pt x="159" y="9915"/>
                    </a:lnTo>
                    <a:lnTo>
                      <a:pt x="198" y="9875"/>
                    </a:lnTo>
                    <a:lnTo>
                      <a:pt x="4820" y="119"/>
                    </a:lnTo>
                    <a:lnTo>
                      <a:pt x="4820" y="40"/>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55" name="Google Shape;555;p15"/>
          <p:cNvGrpSpPr/>
          <p:nvPr/>
        </p:nvGrpSpPr>
        <p:grpSpPr>
          <a:xfrm rot="-6480331">
            <a:off x="5271694" y="4152073"/>
            <a:ext cx="383150" cy="1043506"/>
            <a:chOff x="-1306862" y="2904435"/>
            <a:chExt cx="383161" cy="1043535"/>
          </a:xfrm>
        </p:grpSpPr>
        <p:sp>
          <p:nvSpPr>
            <p:cNvPr id="556" name="Google Shape;556;p15"/>
            <p:cNvSpPr/>
            <p:nvPr/>
          </p:nvSpPr>
          <p:spPr>
            <a:xfrm>
              <a:off x="-1306862" y="2904435"/>
              <a:ext cx="383161" cy="1043535"/>
            </a:xfrm>
            <a:custGeom>
              <a:avLst/>
              <a:gdLst/>
              <a:ahLst/>
              <a:cxnLst/>
              <a:rect l="l" t="t" r="r" b="b"/>
              <a:pathLst>
                <a:path w="6875" h="18724" extrusionOk="0">
                  <a:moveTo>
                    <a:pt x="3279" y="0"/>
                  </a:moveTo>
                  <a:lnTo>
                    <a:pt x="3082" y="40"/>
                  </a:lnTo>
                  <a:lnTo>
                    <a:pt x="2884" y="119"/>
                  </a:lnTo>
                  <a:lnTo>
                    <a:pt x="2726" y="237"/>
                  </a:lnTo>
                  <a:lnTo>
                    <a:pt x="2568" y="356"/>
                  </a:lnTo>
                  <a:lnTo>
                    <a:pt x="2450" y="514"/>
                  </a:lnTo>
                  <a:lnTo>
                    <a:pt x="2371" y="672"/>
                  </a:lnTo>
                  <a:lnTo>
                    <a:pt x="2331" y="909"/>
                  </a:lnTo>
                  <a:lnTo>
                    <a:pt x="435" y="13707"/>
                  </a:lnTo>
                  <a:lnTo>
                    <a:pt x="277" y="13904"/>
                  </a:lnTo>
                  <a:lnTo>
                    <a:pt x="198" y="14181"/>
                  </a:lnTo>
                  <a:lnTo>
                    <a:pt x="1" y="15603"/>
                  </a:lnTo>
                  <a:lnTo>
                    <a:pt x="1" y="15800"/>
                  </a:lnTo>
                  <a:lnTo>
                    <a:pt x="40" y="15998"/>
                  </a:lnTo>
                  <a:lnTo>
                    <a:pt x="80" y="16195"/>
                  </a:lnTo>
                  <a:lnTo>
                    <a:pt x="198" y="16393"/>
                  </a:lnTo>
                  <a:lnTo>
                    <a:pt x="238" y="16432"/>
                  </a:lnTo>
                  <a:lnTo>
                    <a:pt x="159" y="16946"/>
                  </a:lnTo>
                  <a:lnTo>
                    <a:pt x="119" y="17222"/>
                  </a:lnTo>
                  <a:lnTo>
                    <a:pt x="159" y="17459"/>
                  </a:lnTo>
                  <a:lnTo>
                    <a:pt x="277" y="17736"/>
                  </a:lnTo>
                  <a:lnTo>
                    <a:pt x="396" y="17933"/>
                  </a:lnTo>
                  <a:lnTo>
                    <a:pt x="593" y="18131"/>
                  </a:lnTo>
                  <a:lnTo>
                    <a:pt x="791" y="18289"/>
                  </a:lnTo>
                  <a:lnTo>
                    <a:pt x="1028" y="18407"/>
                  </a:lnTo>
                  <a:lnTo>
                    <a:pt x="1304" y="18486"/>
                  </a:lnTo>
                  <a:lnTo>
                    <a:pt x="2766" y="18684"/>
                  </a:lnTo>
                  <a:lnTo>
                    <a:pt x="2963" y="18723"/>
                  </a:lnTo>
                  <a:lnTo>
                    <a:pt x="3161" y="18684"/>
                  </a:lnTo>
                  <a:lnTo>
                    <a:pt x="3398" y="18644"/>
                  </a:lnTo>
                  <a:lnTo>
                    <a:pt x="3595" y="18565"/>
                  </a:lnTo>
                  <a:lnTo>
                    <a:pt x="3753" y="18447"/>
                  </a:lnTo>
                  <a:lnTo>
                    <a:pt x="3951" y="18289"/>
                  </a:lnTo>
                  <a:lnTo>
                    <a:pt x="4109" y="18052"/>
                  </a:lnTo>
                  <a:lnTo>
                    <a:pt x="4228" y="17815"/>
                  </a:lnTo>
                  <a:lnTo>
                    <a:pt x="4307" y="17578"/>
                  </a:lnTo>
                  <a:lnTo>
                    <a:pt x="4386" y="17025"/>
                  </a:lnTo>
                  <a:lnTo>
                    <a:pt x="4425" y="16985"/>
                  </a:lnTo>
                  <a:lnTo>
                    <a:pt x="4583" y="16867"/>
                  </a:lnTo>
                  <a:lnTo>
                    <a:pt x="4702" y="16709"/>
                  </a:lnTo>
                  <a:lnTo>
                    <a:pt x="4781" y="16511"/>
                  </a:lnTo>
                  <a:lnTo>
                    <a:pt x="4820" y="16314"/>
                  </a:lnTo>
                  <a:lnTo>
                    <a:pt x="5018" y="14892"/>
                  </a:lnTo>
                  <a:lnTo>
                    <a:pt x="5018" y="14615"/>
                  </a:lnTo>
                  <a:lnTo>
                    <a:pt x="4978" y="14378"/>
                  </a:lnTo>
                  <a:lnTo>
                    <a:pt x="6874" y="1580"/>
                  </a:lnTo>
                  <a:lnTo>
                    <a:pt x="6874" y="1343"/>
                  </a:lnTo>
                  <a:lnTo>
                    <a:pt x="6835" y="1146"/>
                  </a:lnTo>
                  <a:lnTo>
                    <a:pt x="6795" y="988"/>
                  </a:lnTo>
                  <a:lnTo>
                    <a:pt x="6677" y="790"/>
                  </a:lnTo>
                  <a:lnTo>
                    <a:pt x="6558" y="672"/>
                  </a:lnTo>
                  <a:lnTo>
                    <a:pt x="6400" y="553"/>
                  </a:lnTo>
                  <a:lnTo>
                    <a:pt x="6203" y="435"/>
                  </a:lnTo>
                  <a:lnTo>
                    <a:pt x="6005" y="395"/>
                  </a:lnTo>
                  <a:lnTo>
                    <a:pt x="3477" y="40"/>
                  </a:lnTo>
                  <a:lnTo>
                    <a:pt x="3279" y="0"/>
                  </a:lnTo>
                  <a:close/>
                </a:path>
              </a:pathLst>
            </a:custGeom>
            <a:solidFill>
              <a:schemeClr val="dk2"/>
            </a:solidFill>
            <a:ln>
              <a:noFill/>
            </a:ln>
            <a:effectLst>
              <a:outerShdw blurRad="57150" dist="19050" dir="540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7" name="Google Shape;557;p15"/>
            <p:cNvGrpSpPr/>
            <p:nvPr/>
          </p:nvGrpSpPr>
          <p:grpSpPr>
            <a:xfrm>
              <a:off x="-1249567" y="2961779"/>
              <a:ext cx="268686" cy="929061"/>
              <a:chOff x="1182175" y="2107475"/>
              <a:chExt cx="120525" cy="416750"/>
            </a:xfrm>
          </p:grpSpPr>
          <p:sp>
            <p:nvSpPr>
              <p:cNvPr id="558" name="Google Shape;558;p15"/>
              <p:cNvSpPr/>
              <p:nvPr/>
            </p:nvSpPr>
            <p:spPr>
              <a:xfrm>
                <a:off x="1191075" y="2107475"/>
                <a:ext cx="111625" cy="342675"/>
              </a:xfrm>
              <a:custGeom>
                <a:avLst/>
                <a:gdLst/>
                <a:ahLst/>
                <a:cxnLst/>
                <a:rect l="l" t="t" r="r" b="b"/>
                <a:pathLst>
                  <a:path w="4465" h="13707" extrusionOk="0">
                    <a:moveTo>
                      <a:pt x="1936" y="0"/>
                    </a:moveTo>
                    <a:lnTo>
                      <a:pt x="0" y="13312"/>
                    </a:lnTo>
                    <a:lnTo>
                      <a:pt x="2489" y="13707"/>
                    </a:lnTo>
                    <a:lnTo>
                      <a:pt x="4464" y="395"/>
                    </a:lnTo>
                    <a:lnTo>
                      <a:pt x="19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5"/>
              <p:cNvSpPr/>
              <p:nvPr/>
            </p:nvSpPr>
            <p:spPr>
              <a:xfrm>
                <a:off x="1234525" y="2129200"/>
                <a:ext cx="49400" cy="303175"/>
              </a:xfrm>
              <a:custGeom>
                <a:avLst/>
                <a:gdLst/>
                <a:ahLst/>
                <a:cxnLst/>
                <a:rect l="l" t="t" r="r" b="b"/>
                <a:pathLst>
                  <a:path w="1976" h="12127" extrusionOk="0">
                    <a:moveTo>
                      <a:pt x="1897" y="0"/>
                    </a:moveTo>
                    <a:lnTo>
                      <a:pt x="1818" y="40"/>
                    </a:lnTo>
                    <a:lnTo>
                      <a:pt x="1778" y="79"/>
                    </a:lnTo>
                    <a:lnTo>
                      <a:pt x="0" y="12008"/>
                    </a:lnTo>
                    <a:lnTo>
                      <a:pt x="40" y="12087"/>
                    </a:lnTo>
                    <a:lnTo>
                      <a:pt x="119" y="12127"/>
                    </a:lnTo>
                    <a:lnTo>
                      <a:pt x="198" y="12087"/>
                    </a:lnTo>
                    <a:lnTo>
                      <a:pt x="237" y="12048"/>
                    </a:lnTo>
                    <a:lnTo>
                      <a:pt x="1976" y="119"/>
                    </a:lnTo>
                    <a:lnTo>
                      <a:pt x="1976" y="40"/>
                    </a:lnTo>
                    <a:lnTo>
                      <a:pt x="18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5"/>
              <p:cNvSpPr/>
              <p:nvPr/>
            </p:nvSpPr>
            <p:spPr>
              <a:xfrm>
                <a:off x="1208850" y="2125250"/>
                <a:ext cx="49400" cy="303175"/>
              </a:xfrm>
              <a:custGeom>
                <a:avLst/>
                <a:gdLst/>
                <a:ahLst/>
                <a:cxnLst/>
                <a:rect l="l" t="t" r="r" b="b"/>
                <a:pathLst>
                  <a:path w="1976" h="12127" extrusionOk="0">
                    <a:moveTo>
                      <a:pt x="1896" y="0"/>
                    </a:moveTo>
                    <a:lnTo>
                      <a:pt x="1817" y="40"/>
                    </a:lnTo>
                    <a:lnTo>
                      <a:pt x="1778" y="79"/>
                    </a:lnTo>
                    <a:lnTo>
                      <a:pt x="0" y="12008"/>
                    </a:lnTo>
                    <a:lnTo>
                      <a:pt x="40" y="12087"/>
                    </a:lnTo>
                    <a:lnTo>
                      <a:pt x="79" y="12127"/>
                    </a:lnTo>
                    <a:lnTo>
                      <a:pt x="198" y="12127"/>
                    </a:lnTo>
                    <a:lnTo>
                      <a:pt x="198" y="12048"/>
                    </a:lnTo>
                    <a:lnTo>
                      <a:pt x="1976" y="119"/>
                    </a:lnTo>
                    <a:lnTo>
                      <a:pt x="1976" y="40"/>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5"/>
              <p:cNvSpPr/>
              <p:nvPr/>
            </p:nvSpPr>
            <p:spPr>
              <a:xfrm>
                <a:off x="1185150" y="2466925"/>
                <a:ext cx="59275" cy="57300"/>
              </a:xfrm>
              <a:custGeom>
                <a:avLst/>
                <a:gdLst/>
                <a:ahLst/>
                <a:cxnLst/>
                <a:rect l="l" t="t" r="r" b="b"/>
                <a:pathLst>
                  <a:path w="2371" h="2292" extrusionOk="0">
                    <a:moveTo>
                      <a:pt x="277" y="0"/>
                    </a:moveTo>
                    <a:lnTo>
                      <a:pt x="0" y="1699"/>
                    </a:lnTo>
                    <a:lnTo>
                      <a:pt x="40" y="1817"/>
                    </a:lnTo>
                    <a:lnTo>
                      <a:pt x="79" y="1936"/>
                    </a:lnTo>
                    <a:lnTo>
                      <a:pt x="158" y="2015"/>
                    </a:lnTo>
                    <a:lnTo>
                      <a:pt x="277" y="2054"/>
                    </a:lnTo>
                    <a:lnTo>
                      <a:pt x="1778" y="2291"/>
                    </a:lnTo>
                    <a:lnTo>
                      <a:pt x="1896" y="2291"/>
                    </a:lnTo>
                    <a:lnTo>
                      <a:pt x="2015" y="2212"/>
                    </a:lnTo>
                    <a:lnTo>
                      <a:pt x="2094" y="2133"/>
                    </a:lnTo>
                    <a:lnTo>
                      <a:pt x="2133" y="2015"/>
                    </a:lnTo>
                    <a:lnTo>
                      <a:pt x="2370" y="316"/>
                    </a:lnTo>
                    <a:lnTo>
                      <a:pt x="2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5"/>
              <p:cNvSpPr/>
              <p:nvPr/>
            </p:nvSpPr>
            <p:spPr>
              <a:xfrm>
                <a:off x="1215750" y="2500500"/>
                <a:ext cx="19775" cy="16800"/>
              </a:xfrm>
              <a:custGeom>
                <a:avLst/>
                <a:gdLst/>
                <a:ahLst/>
                <a:cxnLst/>
                <a:rect l="l" t="t" r="r" b="b"/>
                <a:pathLst>
                  <a:path w="791" h="672" extrusionOk="0">
                    <a:moveTo>
                      <a:pt x="672" y="0"/>
                    </a:moveTo>
                    <a:lnTo>
                      <a:pt x="593" y="40"/>
                    </a:lnTo>
                    <a:lnTo>
                      <a:pt x="554" y="119"/>
                    </a:lnTo>
                    <a:lnTo>
                      <a:pt x="554" y="277"/>
                    </a:lnTo>
                    <a:lnTo>
                      <a:pt x="435" y="395"/>
                    </a:lnTo>
                    <a:lnTo>
                      <a:pt x="277" y="474"/>
                    </a:lnTo>
                    <a:lnTo>
                      <a:pt x="159" y="435"/>
                    </a:lnTo>
                    <a:lnTo>
                      <a:pt x="80" y="474"/>
                    </a:lnTo>
                    <a:lnTo>
                      <a:pt x="1" y="514"/>
                    </a:lnTo>
                    <a:lnTo>
                      <a:pt x="40" y="593"/>
                    </a:lnTo>
                    <a:lnTo>
                      <a:pt x="80" y="672"/>
                    </a:lnTo>
                    <a:lnTo>
                      <a:pt x="238" y="672"/>
                    </a:lnTo>
                    <a:lnTo>
                      <a:pt x="396" y="632"/>
                    </a:lnTo>
                    <a:lnTo>
                      <a:pt x="554" y="553"/>
                    </a:lnTo>
                    <a:lnTo>
                      <a:pt x="672" y="474"/>
                    </a:lnTo>
                    <a:lnTo>
                      <a:pt x="712" y="356"/>
                    </a:lnTo>
                    <a:lnTo>
                      <a:pt x="751" y="237"/>
                    </a:lnTo>
                    <a:lnTo>
                      <a:pt x="791" y="119"/>
                    </a:lnTo>
                    <a:lnTo>
                      <a:pt x="751" y="40"/>
                    </a:lnTo>
                    <a:lnTo>
                      <a:pt x="6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5"/>
              <p:cNvSpPr/>
              <p:nvPr/>
            </p:nvSpPr>
            <p:spPr>
              <a:xfrm>
                <a:off x="1182175" y="2440250"/>
                <a:ext cx="75075" cy="45450"/>
              </a:xfrm>
              <a:custGeom>
                <a:avLst/>
                <a:gdLst/>
                <a:ahLst/>
                <a:cxnLst/>
                <a:rect l="l" t="t" r="r" b="b"/>
                <a:pathLst>
                  <a:path w="3003" h="1818" extrusionOk="0">
                    <a:moveTo>
                      <a:pt x="198" y="1"/>
                    </a:moveTo>
                    <a:lnTo>
                      <a:pt x="1" y="1423"/>
                    </a:lnTo>
                    <a:lnTo>
                      <a:pt x="2766" y="1818"/>
                    </a:lnTo>
                    <a:lnTo>
                      <a:pt x="3003" y="396"/>
                    </a:lnTo>
                    <a:lnTo>
                      <a:pt x="1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5"/>
              <p:cNvSpPr/>
              <p:nvPr/>
            </p:nvSpPr>
            <p:spPr>
              <a:xfrm>
                <a:off x="1239450" y="2452100"/>
                <a:ext cx="7925" cy="28675"/>
              </a:xfrm>
              <a:custGeom>
                <a:avLst/>
                <a:gdLst/>
                <a:ahLst/>
                <a:cxnLst/>
                <a:rect l="l" t="t" r="r" b="b"/>
                <a:pathLst>
                  <a:path w="317" h="1147" extrusionOk="0">
                    <a:moveTo>
                      <a:pt x="238" y="1"/>
                    </a:moveTo>
                    <a:lnTo>
                      <a:pt x="159" y="40"/>
                    </a:lnTo>
                    <a:lnTo>
                      <a:pt x="119" y="119"/>
                    </a:lnTo>
                    <a:lnTo>
                      <a:pt x="1" y="1028"/>
                    </a:lnTo>
                    <a:lnTo>
                      <a:pt x="40" y="1107"/>
                    </a:lnTo>
                    <a:lnTo>
                      <a:pt x="119" y="1146"/>
                    </a:lnTo>
                    <a:lnTo>
                      <a:pt x="198" y="1107"/>
                    </a:lnTo>
                    <a:lnTo>
                      <a:pt x="238" y="1067"/>
                    </a:lnTo>
                    <a:lnTo>
                      <a:pt x="317" y="119"/>
                    </a:lnTo>
                    <a:lnTo>
                      <a:pt x="317" y="40"/>
                    </a:lnTo>
                    <a:lnTo>
                      <a:pt x="2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5" name="Google Shape;565;p15"/>
          <p:cNvSpPr/>
          <p:nvPr/>
        </p:nvSpPr>
        <p:spPr>
          <a:xfrm>
            <a:off x="1103750" y="2452809"/>
            <a:ext cx="237900" cy="237900"/>
          </a:xfrm>
          <a:prstGeom prst="donut">
            <a:avLst>
              <a:gd name="adj" fmla="val 1794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3" name="9Slide.vn - 2019">
            <a:extLst>
              <a:ext uri="{FF2B5EF4-FFF2-40B4-BE49-F238E27FC236}">
                <a16:creationId xmlns:a16="http://schemas.microsoft.com/office/drawing/2014/main" id="{397766F0-BD69-FDDD-5E56-213822B4405C}"/>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6" name="Google Shape;6;p1"/>
          <p:cNvSpPr txBox="1">
            <a:spLocks noGrp="1"/>
          </p:cNvSpPr>
          <p:nvPr>
            <p:ph type="title"/>
          </p:nvPr>
        </p:nvSpPr>
        <p:spPr>
          <a:xfrm>
            <a:off x="720000" y="445025"/>
            <a:ext cx="7704000" cy="56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3400"/>
              <a:buFont typeface="Grandstander"/>
              <a:buNone/>
              <a:defRPr sz="3400" b="1">
                <a:solidFill>
                  <a:schemeClr val="accent2"/>
                </a:solidFill>
                <a:latin typeface="Grandstander"/>
                <a:ea typeface="Grandstander"/>
                <a:cs typeface="Grandstander"/>
                <a:sym typeface="Grandstander"/>
              </a:defRPr>
            </a:lvl1pPr>
            <a:lvl2pPr lvl="1" rtl="0">
              <a:spcBef>
                <a:spcPts val="0"/>
              </a:spcBef>
              <a:spcAft>
                <a:spcPts val="0"/>
              </a:spcAft>
              <a:buClr>
                <a:schemeClr val="accent2"/>
              </a:buClr>
              <a:buSzPts val="3400"/>
              <a:buFont typeface="Grandstander"/>
              <a:buNone/>
              <a:defRPr sz="3400" b="1">
                <a:solidFill>
                  <a:schemeClr val="accent2"/>
                </a:solidFill>
                <a:latin typeface="Grandstander"/>
                <a:ea typeface="Grandstander"/>
                <a:cs typeface="Grandstander"/>
                <a:sym typeface="Grandstander"/>
              </a:defRPr>
            </a:lvl2pPr>
            <a:lvl3pPr lvl="2" rtl="0">
              <a:spcBef>
                <a:spcPts val="0"/>
              </a:spcBef>
              <a:spcAft>
                <a:spcPts val="0"/>
              </a:spcAft>
              <a:buClr>
                <a:schemeClr val="accent2"/>
              </a:buClr>
              <a:buSzPts val="3400"/>
              <a:buFont typeface="Grandstander"/>
              <a:buNone/>
              <a:defRPr sz="3400" b="1">
                <a:solidFill>
                  <a:schemeClr val="accent2"/>
                </a:solidFill>
                <a:latin typeface="Grandstander"/>
                <a:ea typeface="Grandstander"/>
                <a:cs typeface="Grandstander"/>
                <a:sym typeface="Grandstander"/>
              </a:defRPr>
            </a:lvl3pPr>
            <a:lvl4pPr lvl="3" rtl="0">
              <a:spcBef>
                <a:spcPts val="0"/>
              </a:spcBef>
              <a:spcAft>
                <a:spcPts val="0"/>
              </a:spcAft>
              <a:buClr>
                <a:schemeClr val="accent2"/>
              </a:buClr>
              <a:buSzPts val="3400"/>
              <a:buFont typeface="Grandstander"/>
              <a:buNone/>
              <a:defRPr sz="3400" b="1">
                <a:solidFill>
                  <a:schemeClr val="accent2"/>
                </a:solidFill>
                <a:latin typeface="Grandstander"/>
                <a:ea typeface="Grandstander"/>
                <a:cs typeface="Grandstander"/>
                <a:sym typeface="Grandstander"/>
              </a:defRPr>
            </a:lvl4pPr>
            <a:lvl5pPr lvl="4" rtl="0">
              <a:spcBef>
                <a:spcPts val="0"/>
              </a:spcBef>
              <a:spcAft>
                <a:spcPts val="0"/>
              </a:spcAft>
              <a:buClr>
                <a:schemeClr val="accent2"/>
              </a:buClr>
              <a:buSzPts val="3400"/>
              <a:buFont typeface="Grandstander"/>
              <a:buNone/>
              <a:defRPr sz="3400" b="1">
                <a:solidFill>
                  <a:schemeClr val="accent2"/>
                </a:solidFill>
                <a:latin typeface="Grandstander"/>
                <a:ea typeface="Grandstander"/>
                <a:cs typeface="Grandstander"/>
                <a:sym typeface="Grandstander"/>
              </a:defRPr>
            </a:lvl5pPr>
            <a:lvl6pPr lvl="5" rtl="0">
              <a:spcBef>
                <a:spcPts val="0"/>
              </a:spcBef>
              <a:spcAft>
                <a:spcPts val="0"/>
              </a:spcAft>
              <a:buClr>
                <a:schemeClr val="accent2"/>
              </a:buClr>
              <a:buSzPts val="3400"/>
              <a:buFont typeface="Grandstander"/>
              <a:buNone/>
              <a:defRPr sz="3400" b="1">
                <a:solidFill>
                  <a:schemeClr val="accent2"/>
                </a:solidFill>
                <a:latin typeface="Grandstander"/>
                <a:ea typeface="Grandstander"/>
                <a:cs typeface="Grandstander"/>
                <a:sym typeface="Grandstander"/>
              </a:defRPr>
            </a:lvl6pPr>
            <a:lvl7pPr lvl="6" rtl="0">
              <a:spcBef>
                <a:spcPts val="0"/>
              </a:spcBef>
              <a:spcAft>
                <a:spcPts val="0"/>
              </a:spcAft>
              <a:buClr>
                <a:schemeClr val="accent2"/>
              </a:buClr>
              <a:buSzPts val="3400"/>
              <a:buFont typeface="Grandstander"/>
              <a:buNone/>
              <a:defRPr sz="3400" b="1">
                <a:solidFill>
                  <a:schemeClr val="accent2"/>
                </a:solidFill>
                <a:latin typeface="Grandstander"/>
                <a:ea typeface="Grandstander"/>
                <a:cs typeface="Grandstander"/>
                <a:sym typeface="Grandstander"/>
              </a:defRPr>
            </a:lvl7pPr>
            <a:lvl8pPr lvl="7" rtl="0">
              <a:spcBef>
                <a:spcPts val="0"/>
              </a:spcBef>
              <a:spcAft>
                <a:spcPts val="0"/>
              </a:spcAft>
              <a:buClr>
                <a:schemeClr val="accent2"/>
              </a:buClr>
              <a:buSzPts val="3400"/>
              <a:buFont typeface="Grandstander"/>
              <a:buNone/>
              <a:defRPr sz="3400" b="1">
                <a:solidFill>
                  <a:schemeClr val="accent2"/>
                </a:solidFill>
                <a:latin typeface="Grandstander"/>
                <a:ea typeface="Grandstander"/>
                <a:cs typeface="Grandstander"/>
                <a:sym typeface="Grandstander"/>
              </a:defRPr>
            </a:lvl8pPr>
            <a:lvl9pPr lvl="8" rtl="0">
              <a:spcBef>
                <a:spcPts val="0"/>
              </a:spcBef>
              <a:spcAft>
                <a:spcPts val="0"/>
              </a:spcAft>
              <a:buClr>
                <a:schemeClr val="accent2"/>
              </a:buClr>
              <a:buSzPts val="3400"/>
              <a:buFont typeface="Grandstander"/>
              <a:buNone/>
              <a:defRPr sz="3400" b="1">
                <a:solidFill>
                  <a:schemeClr val="accent2"/>
                </a:solidFill>
                <a:latin typeface="Grandstander"/>
                <a:ea typeface="Grandstander"/>
                <a:cs typeface="Grandstander"/>
                <a:sym typeface="Grandstander"/>
              </a:defRPr>
            </a:lvl9pPr>
          </a:lstStyle>
          <a:p>
            <a:endParaRPr/>
          </a:p>
        </p:txBody>
      </p:sp>
      <p:sp>
        <p:nvSpPr>
          <p:cNvPr id="7" name="Google Shape;7;p1"/>
          <p:cNvSpPr txBox="1">
            <a:spLocks noGrp="1"/>
          </p:cNvSpPr>
          <p:nvPr>
            <p:ph type="body" idx="1"/>
          </p:nvPr>
        </p:nvSpPr>
        <p:spPr>
          <a:xfrm>
            <a:off x="720000" y="1142975"/>
            <a:ext cx="7704000" cy="33705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1pPr>
            <a:lvl2pPr marL="914400" lvl="1" indent="-317500">
              <a:lnSpc>
                <a:spcPct val="100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2pPr>
            <a:lvl3pPr marL="1371600" lvl="2" indent="-317500">
              <a:lnSpc>
                <a:spcPct val="100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3pPr>
            <a:lvl4pPr marL="1828800" lvl="3" indent="-317500">
              <a:lnSpc>
                <a:spcPct val="100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4pPr>
            <a:lvl5pPr marL="2286000" lvl="4" indent="-317500">
              <a:lnSpc>
                <a:spcPct val="100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5pPr>
            <a:lvl6pPr marL="2743200" lvl="5" indent="-317500">
              <a:lnSpc>
                <a:spcPct val="100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6pPr>
            <a:lvl7pPr marL="3200400" lvl="6" indent="-317500">
              <a:lnSpc>
                <a:spcPct val="100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7pPr>
            <a:lvl8pPr marL="3657600" lvl="7" indent="-317500">
              <a:lnSpc>
                <a:spcPct val="100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8pPr>
            <a:lvl9pPr marL="4114800" lvl="8" indent="-317500">
              <a:lnSpc>
                <a:spcPct val="100000"/>
              </a:lnSpc>
              <a:spcBef>
                <a:spcPts val="1600"/>
              </a:spcBef>
              <a:spcAft>
                <a:spcPts val="1600"/>
              </a:spcAft>
              <a:buClr>
                <a:schemeClr val="dk1"/>
              </a:buClr>
              <a:buSzPts val="1400"/>
              <a:buFont typeface="Rubik"/>
              <a:buChar char="■"/>
              <a:defRPr>
                <a:solidFill>
                  <a:schemeClr val="dk1"/>
                </a:solidFill>
                <a:latin typeface="Rubik"/>
                <a:ea typeface="Rubik"/>
                <a:cs typeface="Rubik"/>
                <a:sym typeface="Rubik"/>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7" r:id="rId8"/>
    <p:sldLayoutId id="2147483661" r:id="rId9"/>
    <p:sldLayoutId id="2147483662" r:id="rId10"/>
    <p:sldLayoutId id="2147483664" r:id="rId11"/>
    <p:sldLayoutId id="2147483669" r:id="rId12"/>
    <p:sldLayoutId id="2147483677" r:id="rId13"/>
    <p:sldLayoutId id="2147483681" r:id="rId14"/>
    <p:sldLayoutId id="214748368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97">
          <p15:clr>
            <a:srgbClr val="EA4335"/>
          </p15:clr>
        </p15:guide>
        <p15:guide id="2" orient="horz" pos="2843">
          <p15:clr>
            <a:srgbClr val="EA4335"/>
          </p15:clr>
        </p15:guide>
        <p15:guide id="3" pos="454">
          <p15:clr>
            <a:srgbClr val="EA4335"/>
          </p15:clr>
        </p15:guide>
        <p15:guide id="4" pos="5306">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3351"/>
            <a:ext cx="8382000" cy="838199"/>
          </a:xfrm>
        </p:spPr>
        <p:txBody>
          <a:bodyPr/>
          <a:lstStyle/>
          <a:p>
            <a:r>
              <a:rPr lang="en-US" sz="2000" dirty="0">
                <a:latin typeface="Times New Roman" panose="02020603050405020304" pitchFamily="18" charset="0"/>
                <a:cs typeface="Times New Roman" panose="02020603050405020304" pitchFamily="18" charset="0"/>
              </a:rPr>
              <a:t>DỰ ÁN SOẠN GIÁO  ÁN 12 CỘNG ĐỒNG BỘ SÁCH KẾT NỐI TRI THỨC VÀ CUỘC SỐNG </a:t>
            </a:r>
          </a:p>
        </p:txBody>
      </p:sp>
      <p:sp>
        <p:nvSpPr>
          <p:cNvPr id="3" name="Subtitle 2"/>
          <p:cNvSpPr>
            <a:spLocks noGrp="1"/>
          </p:cNvSpPr>
          <p:nvPr>
            <p:ph type="subTitle" idx="1"/>
          </p:nvPr>
        </p:nvSpPr>
        <p:spPr>
          <a:xfrm>
            <a:off x="1752600" y="1200150"/>
            <a:ext cx="5183700" cy="649200"/>
          </a:xfrm>
        </p:spPr>
        <p:txBody>
          <a:bodyPr/>
          <a:lstStyle/>
          <a:p>
            <a:r>
              <a:rPr lang="en-US" b="1" dirty="0">
                <a:solidFill>
                  <a:schemeClr val="accent2"/>
                </a:solidFill>
                <a:latin typeface="Times New Roman" panose="02020603050405020304" pitchFamily="18" charset="0"/>
                <a:cs typeface="Times New Roman" panose="02020603050405020304" pitchFamily="18" charset="0"/>
              </a:rPr>
              <a:t>BÀI 8: CẤU TRÚC CỦA VĂN BẢN THÔNG TIN</a:t>
            </a:r>
          </a:p>
          <a:p>
            <a:r>
              <a:rPr lang="en-US" b="1" dirty="0">
                <a:solidFill>
                  <a:schemeClr val="accent2"/>
                </a:solidFill>
                <a:latin typeface="Times New Roman" panose="02020603050405020304" pitchFamily="18" charset="0"/>
                <a:cs typeface="Times New Roman" panose="02020603050405020304" pitchFamily="18" charset="0"/>
              </a:rPr>
              <a:t>TIẾT : NGHE VÀ NÓI</a:t>
            </a:r>
          </a:p>
          <a:p>
            <a:endParaRPr lang="en-US" b="1" dirty="0">
              <a:solidFill>
                <a:schemeClr val="accent2"/>
              </a:solidFill>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1143000" y="2836950"/>
            <a:ext cx="7467600" cy="649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Rubik"/>
              <a:buNone/>
              <a:defRPr sz="1600" b="0" i="0" u="none" strike="noStrike" cap="none">
                <a:solidFill>
                  <a:schemeClr val="dk2"/>
                </a:solidFill>
                <a:latin typeface="Rubik"/>
                <a:ea typeface="Rubik"/>
                <a:cs typeface="Rubik"/>
                <a:sym typeface="Rubik"/>
              </a:defRPr>
            </a:lvl1pPr>
            <a:lvl2pPr marL="914400" marR="0" lvl="1" indent="-317500" algn="ctr" rtl="0">
              <a:lnSpc>
                <a:spcPct val="100000"/>
              </a:lnSpc>
              <a:spcBef>
                <a:spcPts val="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2pPr>
            <a:lvl3pPr marL="1371600" marR="0" lvl="2" indent="-317500" algn="ctr"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3pPr>
            <a:lvl4pPr marL="1828800" marR="0" lvl="3" indent="-317500" algn="ctr"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4pPr>
            <a:lvl5pPr marL="2286000" marR="0" lvl="4" indent="-317500" algn="ctr"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5pPr>
            <a:lvl6pPr marL="2743200" marR="0" lvl="5" indent="-317500" algn="ctr"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6pPr>
            <a:lvl7pPr marL="3200400" marR="0" lvl="6" indent="-317500" algn="ctr"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7pPr>
            <a:lvl8pPr marL="3657600" marR="0" lvl="7" indent="-317500" algn="ctr" rtl="0">
              <a:lnSpc>
                <a:spcPct val="100000"/>
              </a:lnSpc>
              <a:spcBef>
                <a:spcPts val="1600"/>
              </a:spcBef>
              <a:spcAft>
                <a:spcPts val="0"/>
              </a:spcAft>
              <a:buClr>
                <a:schemeClr val="dk1"/>
              </a:buClr>
              <a:buSzPts val="1400"/>
              <a:buFont typeface="Rubik"/>
              <a:buNone/>
              <a:defRPr sz="1400" b="0" i="0" u="none" strike="noStrike" cap="none">
                <a:solidFill>
                  <a:schemeClr val="dk1"/>
                </a:solidFill>
                <a:latin typeface="Rubik"/>
                <a:ea typeface="Rubik"/>
                <a:cs typeface="Rubik"/>
                <a:sym typeface="Rubik"/>
              </a:defRPr>
            </a:lvl8pPr>
            <a:lvl9pPr marL="4114800" marR="0" lvl="8" indent="-317500" algn="ctr" rtl="0">
              <a:lnSpc>
                <a:spcPct val="100000"/>
              </a:lnSpc>
              <a:spcBef>
                <a:spcPts val="1600"/>
              </a:spcBef>
              <a:spcAft>
                <a:spcPts val="1600"/>
              </a:spcAft>
              <a:buClr>
                <a:schemeClr val="dk1"/>
              </a:buClr>
              <a:buSzPts val="1400"/>
              <a:buFont typeface="Rubik"/>
              <a:buNone/>
              <a:defRPr sz="1400" b="0" i="0" u="none" strike="noStrike" cap="none">
                <a:solidFill>
                  <a:schemeClr val="dk1"/>
                </a:solidFill>
                <a:latin typeface="Rubik"/>
                <a:ea typeface="Rubik"/>
                <a:cs typeface="Rubik"/>
                <a:sym typeface="Rubik"/>
              </a:defRPr>
            </a:lvl9pPr>
          </a:lstStyle>
          <a:p>
            <a:pPr marL="139700" indent="0"/>
            <a:r>
              <a:rPr lang="en-US" b="1" dirty="0" err="1">
                <a:solidFill>
                  <a:schemeClr val="accent2"/>
                </a:solidFill>
                <a:latin typeface="Times New Roman" panose="02020603050405020304" pitchFamily="18" charset="0"/>
                <a:cs typeface="Times New Roman" panose="02020603050405020304" pitchFamily="18" charset="0"/>
              </a:rPr>
              <a:t>Giáo</a:t>
            </a:r>
            <a:r>
              <a:rPr lang="en-US" b="1" dirty="0">
                <a:solidFill>
                  <a:schemeClr val="accent2"/>
                </a:solidFill>
                <a:latin typeface="Times New Roman" panose="02020603050405020304" pitchFamily="18" charset="0"/>
                <a:cs typeface="Times New Roman" panose="02020603050405020304" pitchFamily="18" charset="0"/>
              </a:rPr>
              <a:t> </a:t>
            </a:r>
            <a:r>
              <a:rPr lang="en-US" b="1" dirty="0" err="1">
                <a:solidFill>
                  <a:schemeClr val="accent2"/>
                </a:solidFill>
                <a:latin typeface="Times New Roman" panose="02020603050405020304" pitchFamily="18" charset="0"/>
                <a:cs typeface="Times New Roman" panose="02020603050405020304" pitchFamily="18" charset="0"/>
              </a:rPr>
              <a:t>viên</a:t>
            </a:r>
            <a:r>
              <a:rPr lang="en-US" b="1" dirty="0">
                <a:solidFill>
                  <a:schemeClr val="accent2"/>
                </a:solidFill>
                <a:latin typeface="Times New Roman" panose="02020603050405020304" pitchFamily="18" charset="0"/>
                <a:cs typeface="Times New Roman" panose="02020603050405020304" pitchFamily="18" charset="0"/>
              </a:rPr>
              <a:t> </a:t>
            </a:r>
            <a:r>
              <a:rPr lang="en-US" b="1" dirty="0" err="1">
                <a:solidFill>
                  <a:schemeClr val="accent2"/>
                </a:solidFill>
                <a:latin typeface="Times New Roman" panose="02020603050405020304" pitchFamily="18" charset="0"/>
                <a:cs typeface="Times New Roman" panose="02020603050405020304" pitchFamily="18" charset="0"/>
              </a:rPr>
              <a:t>thực</a:t>
            </a:r>
            <a:r>
              <a:rPr lang="en-US" b="1" dirty="0">
                <a:solidFill>
                  <a:schemeClr val="accent2"/>
                </a:solidFill>
                <a:latin typeface="Times New Roman" panose="02020603050405020304" pitchFamily="18" charset="0"/>
                <a:cs typeface="Times New Roman" panose="02020603050405020304" pitchFamily="18" charset="0"/>
              </a:rPr>
              <a:t> </a:t>
            </a:r>
            <a:r>
              <a:rPr lang="en-US" b="1" dirty="0" err="1">
                <a:solidFill>
                  <a:schemeClr val="accent2"/>
                </a:solidFill>
                <a:latin typeface="Times New Roman" panose="02020603050405020304" pitchFamily="18" charset="0"/>
                <a:cs typeface="Times New Roman" panose="02020603050405020304" pitchFamily="18" charset="0"/>
              </a:rPr>
              <a:t>hiện</a:t>
            </a:r>
            <a:r>
              <a:rPr lang="en-US" b="1" dirty="0">
                <a:solidFill>
                  <a:schemeClr val="accent2"/>
                </a:solidFill>
                <a:latin typeface="Times New Roman" panose="02020603050405020304" pitchFamily="18" charset="0"/>
                <a:cs typeface="Times New Roman" panose="02020603050405020304" pitchFamily="18" charset="0"/>
              </a:rPr>
              <a:t>: </a:t>
            </a:r>
            <a:r>
              <a:rPr lang="en-US" b="1" dirty="0" err="1">
                <a:solidFill>
                  <a:schemeClr val="accent2"/>
                </a:solidFill>
                <a:latin typeface="Times New Roman" panose="02020603050405020304" pitchFamily="18" charset="0"/>
                <a:cs typeface="Times New Roman" panose="02020603050405020304" pitchFamily="18" charset="0"/>
              </a:rPr>
              <a:t>Nguyễn</a:t>
            </a:r>
            <a:r>
              <a:rPr lang="en-US" b="1" dirty="0">
                <a:solidFill>
                  <a:schemeClr val="accent2"/>
                </a:solidFill>
                <a:latin typeface="Times New Roman" panose="02020603050405020304" pitchFamily="18" charset="0"/>
                <a:cs typeface="Times New Roman" panose="02020603050405020304" pitchFamily="18" charset="0"/>
              </a:rPr>
              <a:t> </a:t>
            </a:r>
            <a:r>
              <a:rPr lang="en-US" b="1" dirty="0" err="1">
                <a:solidFill>
                  <a:schemeClr val="accent2"/>
                </a:solidFill>
                <a:latin typeface="Times New Roman" panose="02020603050405020304" pitchFamily="18" charset="0"/>
                <a:cs typeface="Times New Roman" panose="02020603050405020304" pitchFamily="18" charset="0"/>
              </a:rPr>
              <a:t>Thị</a:t>
            </a:r>
            <a:r>
              <a:rPr lang="en-US" b="1" dirty="0">
                <a:solidFill>
                  <a:schemeClr val="accent2"/>
                </a:solidFill>
                <a:latin typeface="Times New Roman" panose="02020603050405020304" pitchFamily="18" charset="0"/>
                <a:cs typeface="Times New Roman" panose="02020603050405020304" pitchFamily="18" charset="0"/>
              </a:rPr>
              <a:t> Minh </a:t>
            </a:r>
            <a:r>
              <a:rPr lang="en-US" b="1" dirty="0" err="1">
                <a:solidFill>
                  <a:schemeClr val="accent2"/>
                </a:solidFill>
                <a:latin typeface="Times New Roman" panose="02020603050405020304" pitchFamily="18" charset="0"/>
                <a:cs typeface="Times New Roman" panose="02020603050405020304" pitchFamily="18" charset="0"/>
              </a:rPr>
              <a:t>Việt</a:t>
            </a:r>
            <a:r>
              <a:rPr lang="en-US" b="1" dirty="0">
                <a:solidFill>
                  <a:schemeClr val="accent2"/>
                </a:solidFill>
                <a:latin typeface="Times New Roman" panose="02020603050405020304" pitchFamily="18" charset="0"/>
                <a:cs typeface="Times New Roman" panose="02020603050405020304" pitchFamily="18" charset="0"/>
              </a:rPr>
              <a:t>, </a:t>
            </a:r>
            <a:r>
              <a:rPr lang="en-US" b="1" dirty="0" err="1">
                <a:solidFill>
                  <a:schemeClr val="accent2"/>
                </a:solidFill>
                <a:latin typeface="Times New Roman" panose="02020603050405020304" pitchFamily="18" charset="0"/>
                <a:cs typeface="Times New Roman" panose="02020603050405020304" pitchFamily="18" charset="0"/>
              </a:rPr>
              <a:t>Trường</a:t>
            </a:r>
            <a:r>
              <a:rPr lang="en-US" b="1" dirty="0">
                <a:solidFill>
                  <a:schemeClr val="accent2"/>
                </a:solidFill>
                <a:latin typeface="Times New Roman" panose="02020603050405020304" pitchFamily="18" charset="0"/>
                <a:cs typeface="Times New Roman" panose="02020603050405020304" pitchFamily="18" charset="0"/>
              </a:rPr>
              <a:t> THPT </a:t>
            </a:r>
            <a:r>
              <a:rPr lang="en-US" b="1" dirty="0" err="1">
                <a:solidFill>
                  <a:schemeClr val="accent2"/>
                </a:solidFill>
                <a:latin typeface="Times New Roman" panose="02020603050405020304" pitchFamily="18" charset="0"/>
                <a:cs typeface="Times New Roman" panose="02020603050405020304" pitchFamily="18" charset="0"/>
              </a:rPr>
              <a:t>Sào</a:t>
            </a:r>
            <a:r>
              <a:rPr lang="en-US" b="1" dirty="0">
                <a:solidFill>
                  <a:schemeClr val="accent2"/>
                </a:solidFill>
                <a:latin typeface="Times New Roman" panose="02020603050405020304" pitchFamily="18" charset="0"/>
                <a:cs typeface="Times New Roman" panose="02020603050405020304" pitchFamily="18" charset="0"/>
              </a:rPr>
              <a:t> Nam- </a:t>
            </a:r>
            <a:r>
              <a:rPr lang="en-US" b="1" dirty="0" err="1">
                <a:solidFill>
                  <a:schemeClr val="accent2"/>
                </a:solidFill>
                <a:latin typeface="Times New Roman" panose="02020603050405020304" pitchFamily="18" charset="0"/>
                <a:cs typeface="Times New Roman" panose="02020603050405020304" pitchFamily="18" charset="0"/>
              </a:rPr>
              <a:t>Duy</a:t>
            </a:r>
            <a:r>
              <a:rPr lang="en-US" b="1" dirty="0">
                <a:solidFill>
                  <a:schemeClr val="accent2"/>
                </a:solidFill>
                <a:latin typeface="Times New Roman" panose="02020603050405020304" pitchFamily="18" charset="0"/>
                <a:cs typeface="Times New Roman" panose="02020603050405020304" pitchFamily="18" charset="0"/>
              </a:rPr>
              <a:t> </a:t>
            </a:r>
            <a:r>
              <a:rPr lang="en-US" b="1" dirty="0" err="1">
                <a:solidFill>
                  <a:schemeClr val="accent2"/>
                </a:solidFill>
                <a:latin typeface="Times New Roman" panose="02020603050405020304" pitchFamily="18" charset="0"/>
                <a:cs typeface="Times New Roman" panose="02020603050405020304" pitchFamily="18" charset="0"/>
              </a:rPr>
              <a:t>Xuyên</a:t>
            </a:r>
            <a:r>
              <a:rPr lang="en-US" b="1" dirty="0">
                <a:solidFill>
                  <a:schemeClr val="accent2"/>
                </a:solidFill>
                <a:latin typeface="Times New Roman" panose="02020603050405020304" pitchFamily="18" charset="0"/>
                <a:cs typeface="Times New Roman" panose="02020603050405020304" pitchFamily="18" charset="0"/>
              </a:rPr>
              <a:t>- </a:t>
            </a:r>
            <a:r>
              <a:rPr lang="en-US" b="1" dirty="0" err="1">
                <a:solidFill>
                  <a:schemeClr val="accent2"/>
                </a:solidFill>
                <a:latin typeface="Times New Roman" panose="02020603050405020304" pitchFamily="18" charset="0"/>
                <a:cs typeface="Times New Roman" panose="02020603050405020304" pitchFamily="18" charset="0"/>
              </a:rPr>
              <a:t>Quảng</a:t>
            </a:r>
            <a:r>
              <a:rPr lang="en-US" b="1" dirty="0">
                <a:solidFill>
                  <a:schemeClr val="accent2"/>
                </a:solidFill>
                <a:latin typeface="Times New Roman" panose="02020603050405020304" pitchFamily="18" charset="0"/>
                <a:cs typeface="Times New Roman" panose="02020603050405020304" pitchFamily="18" charset="0"/>
              </a:rPr>
              <a:t> Nam</a:t>
            </a:r>
          </a:p>
          <a:p>
            <a:endParaRPr lang="en-US" b="1"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4299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1"/>
        <p:cNvGrpSpPr/>
        <p:nvPr/>
      </p:nvGrpSpPr>
      <p:grpSpPr>
        <a:xfrm>
          <a:off x="0" y="0"/>
          <a:ext cx="0" cy="0"/>
          <a:chOff x="0" y="0"/>
          <a:chExt cx="0" cy="0"/>
        </a:xfrm>
      </p:grpSpPr>
      <p:sp>
        <p:nvSpPr>
          <p:cNvPr id="8" name="Google Shape;2091;p44">
            <a:extLst>
              <a:ext uri="{FF2B5EF4-FFF2-40B4-BE49-F238E27FC236}">
                <a16:creationId xmlns:a16="http://schemas.microsoft.com/office/drawing/2014/main" id="{1F877051-2D66-D837-9ED6-63B9B08C7B7D}"/>
              </a:ext>
            </a:extLst>
          </p:cNvPr>
          <p:cNvSpPr/>
          <p:nvPr/>
        </p:nvSpPr>
        <p:spPr>
          <a:xfrm>
            <a:off x="381000" y="90559"/>
            <a:ext cx="5480466" cy="626150"/>
          </a:xfrm>
          <a:custGeom>
            <a:avLst/>
            <a:gdLst/>
            <a:ahLst/>
            <a:cxnLst/>
            <a:rect l="l" t="t" r="r" b="b"/>
            <a:pathLst>
              <a:path w="170016" h="25825" extrusionOk="0">
                <a:moveTo>
                  <a:pt x="1722" y="0"/>
                </a:moveTo>
                <a:lnTo>
                  <a:pt x="0" y="25825"/>
                </a:lnTo>
                <a:lnTo>
                  <a:pt x="170016" y="22813"/>
                </a:lnTo>
                <a:lnTo>
                  <a:pt x="168294" y="2152"/>
                </a:lnTo>
                <a:close/>
              </a:path>
            </a:pathLst>
          </a:custGeom>
          <a:solidFill>
            <a:schemeClr val="accent3"/>
          </a:solidFill>
          <a:ln>
            <a:noFill/>
          </a:ln>
        </p:spPr>
        <p:txBody>
          <a:bodyPr/>
          <a:lstStyle/>
          <a:p>
            <a:pPr algn="ctr"/>
            <a:r>
              <a:rPr lang="en-US" sz="3600" dirty="0">
                <a:solidFill>
                  <a:schemeClr val="bg2"/>
                </a:solidFill>
                <a:latin typeface="Times New Roman" panose="02020603050405020304" pitchFamily="18" charset="0"/>
                <a:cs typeface="Times New Roman" panose="02020603050405020304" pitchFamily="18" charset="0"/>
              </a:rPr>
              <a:t>a/ </a:t>
            </a:r>
            <a:r>
              <a:rPr lang="en-US" sz="3600" dirty="0" err="1">
                <a:solidFill>
                  <a:schemeClr val="bg2"/>
                </a:solidFill>
                <a:latin typeface="Times New Roman" panose="02020603050405020304" pitchFamily="18" charset="0"/>
                <a:cs typeface="Times New Roman" panose="02020603050405020304" pitchFamily="18" charset="0"/>
              </a:rPr>
              <a:t>Chuẩn</a:t>
            </a:r>
            <a:r>
              <a:rPr lang="en-US" sz="3600" dirty="0">
                <a:solidFill>
                  <a:schemeClr val="bg2"/>
                </a:solidFill>
                <a:latin typeface="Times New Roman" panose="02020603050405020304" pitchFamily="18" charset="0"/>
                <a:cs typeface="Times New Roman" panose="02020603050405020304" pitchFamily="18" charset="0"/>
              </a:rPr>
              <a:t> </a:t>
            </a:r>
            <a:r>
              <a:rPr lang="en-US" sz="3600" dirty="0" err="1">
                <a:solidFill>
                  <a:schemeClr val="bg2"/>
                </a:solidFill>
                <a:latin typeface="Times New Roman" panose="02020603050405020304" pitchFamily="18" charset="0"/>
                <a:cs typeface="Times New Roman" panose="02020603050405020304" pitchFamily="18" charset="0"/>
              </a:rPr>
              <a:t>bị</a:t>
            </a:r>
            <a:r>
              <a:rPr lang="en-US" sz="3600" dirty="0">
                <a:solidFill>
                  <a:schemeClr val="bg2"/>
                </a:solidFill>
                <a:latin typeface="Times New Roman" panose="02020603050405020304" pitchFamily="18" charset="0"/>
                <a:cs typeface="Times New Roman" panose="02020603050405020304" pitchFamily="18" charset="0"/>
              </a:rPr>
              <a:t> </a:t>
            </a:r>
            <a:r>
              <a:rPr lang="vi-VN" sz="3600" dirty="0">
                <a:solidFill>
                  <a:schemeClr val="bg2"/>
                </a:solidFill>
                <a:latin typeface="Times New Roman" panose="02020603050405020304" pitchFamily="18" charset="0"/>
                <a:cs typeface="Times New Roman" panose="02020603050405020304" pitchFamily="18" charset="0"/>
              </a:rPr>
              <a:t>tranh biện</a:t>
            </a:r>
            <a:endParaRPr lang="en-US" sz="3600" dirty="0">
              <a:solidFill>
                <a:schemeClr val="bg2"/>
              </a:solidFill>
              <a:latin typeface="Times New Roman" panose="02020603050405020304" pitchFamily="18" charset="0"/>
              <a:cs typeface="Times New Roman" panose="02020603050405020304" pitchFamily="18" charset="0"/>
            </a:endParaRPr>
          </a:p>
        </p:txBody>
      </p:sp>
      <p:sp>
        <p:nvSpPr>
          <p:cNvPr id="11" name="Isosceles Triangle 10">
            <a:extLst>
              <a:ext uri="{FF2B5EF4-FFF2-40B4-BE49-F238E27FC236}">
                <a16:creationId xmlns:a16="http://schemas.microsoft.com/office/drawing/2014/main" id="{085015A4-4055-781A-D0F6-15416CD51E9B}"/>
              </a:ext>
            </a:extLst>
          </p:cNvPr>
          <p:cNvSpPr/>
          <p:nvPr/>
        </p:nvSpPr>
        <p:spPr>
          <a:xfrm>
            <a:off x="2872691" y="1200150"/>
            <a:ext cx="3505200" cy="3352800"/>
          </a:xfrm>
          <a:prstGeom prst="triangle">
            <a:avLst/>
          </a:prstGeom>
          <a:solidFill>
            <a:schemeClr val="accent1">
              <a:lumMod val="60000"/>
              <a:lumOff val="4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5" name="Google Shape;2305;p46"/>
          <p:cNvGrpSpPr/>
          <p:nvPr/>
        </p:nvGrpSpPr>
        <p:grpSpPr>
          <a:xfrm>
            <a:off x="5488897" y="-171449"/>
            <a:ext cx="951356" cy="1143000"/>
            <a:chOff x="-2280725" y="1981025"/>
            <a:chExt cx="951357" cy="1322699"/>
          </a:xfrm>
        </p:grpSpPr>
        <p:sp>
          <p:nvSpPr>
            <p:cNvPr id="2306" name="Google Shape;2306;p46"/>
            <p:cNvSpPr/>
            <p:nvPr/>
          </p:nvSpPr>
          <p:spPr>
            <a:xfrm>
              <a:off x="-2280725" y="1981025"/>
              <a:ext cx="951357" cy="1322699"/>
            </a:xfrm>
            <a:custGeom>
              <a:avLst/>
              <a:gdLst/>
              <a:ahLst/>
              <a:cxnLst/>
              <a:rect l="l" t="t" r="r" b="b"/>
              <a:pathLst>
                <a:path w="18013" h="25044" extrusionOk="0">
                  <a:moveTo>
                    <a:pt x="5689" y="0"/>
                  </a:moveTo>
                  <a:lnTo>
                    <a:pt x="5452" y="79"/>
                  </a:lnTo>
                  <a:lnTo>
                    <a:pt x="5215" y="198"/>
                  </a:lnTo>
                  <a:lnTo>
                    <a:pt x="4978" y="316"/>
                  </a:lnTo>
                  <a:lnTo>
                    <a:pt x="4780" y="514"/>
                  </a:lnTo>
                  <a:lnTo>
                    <a:pt x="4662" y="751"/>
                  </a:lnTo>
                  <a:lnTo>
                    <a:pt x="4543" y="988"/>
                  </a:lnTo>
                  <a:lnTo>
                    <a:pt x="909" y="13549"/>
                  </a:lnTo>
                  <a:lnTo>
                    <a:pt x="791" y="13746"/>
                  </a:lnTo>
                  <a:lnTo>
                    <a:pt x="672" y="14102"/>
                  </a:lnTo>
                  <a:lnTo>
                    <a:pt x="633" y="14497"/>
                  </a:lnTo>
                  <a:lnTo>
                    <a:pt x="40" y="16472"/>
                  </a:lnTo>
                  <a:lnTo>
                    <a:pt x="1" y="16748"/>
                  </a:lnTo>
                  <a:lnTo>
                    <a:pt x="1" y="17025"/>
                  </a:lnTo>
                  <a:lnTo>
                    <a:pt x="40" y="17262"/>
                  </a:lnTo>
                  <a:lnTo>
                    <a:pt x="159" y="17538"/>
                  </a:lnTo>
                  <a:lnTo>
                    <a:pt x="317" y="17736"/>
                  </a:lnTo>
                  <a:lnTo>
                    <a:pt x="514" y="17933"/>
                  </a:lnTo>
                  <a:lnTo>
                    <a:pt x="712" y="18091"/>
                  </a:lnTo>
                  <a:lnTo>
                    <a:pt x="988" y="18170"/>
                  </a:lnTo>
                  <a:lnTo>
                    <a:pt x="5965" y="19632"/>
                  </a:lnTo>
                  <a:lnTo>
                    <a:pt x="5017" y="22911"/>
                  </a:lnTo>
                  <a:lnTo>
                    <a:pt x="4978" y="23187"/>
                  </a:lnTo>
                  <a:lnTo>
                    <a:pt x="5017" y="23503"/>
                  </a:lnTo>
                  <a:lnTo>
                    <a:pt x="5136" y="23780"/>
                  </a:lnTo>
                  <a:lnTo>
                    <a:pt x="5373" y="23977"/>
                  </a:lnTo>
                  <a:lnTo>
                    <a:pt x="5610" y="24135"/>
                  </a:lnTo>
                  <a:lnTo>
                    <a:pt x="5926" y="24214"/>
                  </a:lnTo>
                  <a:lnTo>
                    <a:pt x="6202" y="24175"/>
                  </a:lnTo>
                  <a:lnTo>
                    <a:pt x="6518" y="24056"/>
                  </a:lnTo>
                  <a:lnTo>
                    <a:pt x="7071" y="23740"/>
                  </a:lnTo>
                  <a:lnTo>
                    <a:pt x="7387" y="24451"/>
                  </a:lnTo>
                  <a:lnTo>
                    <a:pt x="7545" y="24688"/>
                  </a:lnTo>
                  <a:lnTo>
                    <a:pt x="7743" y="24886"/>
                  </a:lnTo>
                  <a:lnTo>
                    <a:pt x="8019" y="25004"/>
                  </a:lnTo>
                  <a:lnTo>
                    <a:pt x="8296" y="25044"/>
                  </a:lnTo>
                  <a:lnTo>
                    <a:pt x="8533" y="25044"/>
                  </a:lnTo>
                  <a:lnTo>
                    <a:pt x="8651" y="25004"/>
                  </a:lnTo>
                  <a:lnTo>
                    <a:pt x="8928" y="24846"/>
                  </a:lnTo>
                  <a:lnTo>
                    <a:pt x="9165" y="24609"/>
                  </a:lnTo>
                  <a:lnTo>
                    <a:pt x="9244" y="24491"/>
                  </a:lnTo>
                  <a:lnTo>
                    <a:pt x="9283" y="24333"/>
                  </a:lnTo>
                  <a:lnTo>
                    <a:pt x="10389" y="20896"/>
                  </a:lnTo>
                  <a:lnTo>
                    <a:pt x="11416" y="21212"/>
                  </a:lnTo>
                  <a:lnTo>
                    <a:pt x="11772" y="21291"/>
                  </a:lnTo>
                  <a:lnTo>
                    <a:pt x="12167" y="21291"/>
                  </a:lnTo>
                  <a:lnTo>
                    <a:pt x="12483" y="21212"/>
                  </a:lnTo>
                  <a:lnTo>
                    <a:pt x="12838" y="21054"/>
                  </a:lnTo>
                  <a:lnTo>
                    <a:pt x="13154" y="20856"/>
                  </a:lnTo>
                  <a:lnTo>
                    <a:pt x="13391" y="20580"/>
                  </a:lnTo>
                  <a:lnTo>
                    <a:pt x="13589" y="20303"/>
                  </a:lnTo>
                  <a:lnTo>
                    <a:pt x="13747" y="19948"/>
                  </a:lnTo>
                  <a:lnTo>
                    <a:pt x="13786" y="19671"/>
                  </a:lnTo>
                  <a:lnTo>
                    <a:pt x="13905" y="19395"/>
                  </a:lnTo>
                  <a:lnTo>
                    <a:pt x="13984" y="19079"/>
                  </a:lnTo>
                  <a:lnTo>
                    <a:pt x="14774" y="16353"/>
                  </a:lnTo>
                  <a:lnTo>
                    <a:pt x="14932" y="16116"/>
                  </a:lnTo>
                  <a:lnTo>
                    <a:pt x="15011" y="15879"/>
                  </a:lnTo>
                  <a:lnTo>
                    <a:pt x="15050" y="15642"/>
                  </a:lnTo>
                  <a:lnTo>
                    <a:pt x="15050" y="15366"/>
                  </a:lnTo>
                  <a:lnTo>
                    <a:pt x="17973" y="5412"/>
                  </a:lnTo>
                  <a:lnTo>
                    <a:pt x="18013" y="5056"/>
                  </a:lnTo>
                  <a:lnTo>
                    <a:pt x="18013" y="4661"/>
                  </a:lnTo>
                  <a:lnTo>
                    <a:pt x="17934" y="4345"/>
                  </a:lnTo>
                  <a:lnTo>
                    <a:pt x="17815" y="3990"/>
                  </a:lnTo>
                  <a:lnTo>
                    <a:pt x="17578" y="3674"/>
                  </a:lnTo>
                  <a:lnTo>
                    <a:pt x="17341" y="3437"/>
                  </a:lnTo>
                  <a:lnTo>
                    <a:pt x="17025" y="3239"/>
                  </a:lnTo>
                  <a:lnTo>
                    <a:pt x="16670" y="3081"/>
                  </a:lnTo>
                  <a:lnTo>
                    <a:pt x="6242" y="79"/>
                  </a:lnTo>
                  <a:lnTo>
                    <a:pt x="5965" y="0"/>
                  </a:lnTo>
                  <a:close/>
                </a:path>
              </a:pathLst>
            </a:custGeom>
            <a:solidFill>
              <a:schemeClr val="dk2"/>
            </a:solidFill>
            <a:ln>
              <a:noFill/>
            </a:ln>
            <a:effectLst>
              <a:outerShdw blurRad="57150" dist="19050"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7" name="Google Shape;2307;p46"/>
            <p:cNvGrpSpPr/>
            <p:nvPr/>
          </p:nvGrpSpPr>
          <p:grpSpPr>
            <a:xfrm>
              <a:off x="-2226512" y="2035260"/>
              <a:ext cx="842875" cy="1214217"/>
              <a:chOff x="1291800" y="2081800"/>
              <a:chExt cx="398975" cy="574750"/>
            </a:xfrm>
          </p:grpSpPr>
          <p:sp>
            <p:nvSpPr>
              <p:cNvPr id="2308" name="Google Shape;2308;p46"/>
              <p:cNvSpPr/>
              <p:nvPr/>
            </p:nvSpPr>
            <p:spPr>
              <a:xfrm>
                <a:off x="1291800" y="2081800"/>
                <a:ext cx="398975" cy="480925"/>
              </a:xfrm>
              <a:custGeom>
                <a:avLst/>
                <a:gdLst/>
                <a:ahLst/>
                <a:cxnLst/>
                <a:rect l="l" t="t" r="r" b="b"/>
                <a:pathLst>
                  <a:path w="15959" h="19237" extrusionOk="0">
                    <a:moveTo>
                      <a:pt x="4780" y="0"/>
                    </a:moveTo>
                    <a:lnTo>
                      <a:pt x="4662" y="40"/>
                    </a:lnTo>
                    <a:lnTo>
                      <a:pt x="4583" y="119"/>
                    </a:lnTo>
                    <a:lnTo>
                      <a:pt x="4504" y="277"/>
                    </a:lnTo>
                    <a:lnTo>
                      <a:pt x="1" y="15721"/>
                    </a:lnTo>
                    <a:lnTo>
                      <a:pt x="1" y="15879"/>
                    </a:lnTo>
                    <a:lnTo>
                      <a:pt x="40" y="15998"/>
                    </a:lnTo>
                    <a:lnTo>
                      <a:pt x="119" y="16116"/>
                    </a:lnTo>
                    <a:lnTo>
                      <a:pt x="238" y="16156"/>
                    </a:lnTo>
                    <a:lnTo>
                      <a:pt x="10666" y="19197"/>
                    </a:lnTo>
                    <a:lnTo>
                      <a:pt x="10863" y="19237"/>
                    </a:lnTo>
                    <a:lnTo>
                      <a:pt x="11021" y="19237"/>
                    </a:lnTo>
                    <a:lnTo>
                      <a:pt x="11179" y="19197"/>
                    </a:lnTo>
                    <a:lnTo>
                      <a:pt x="11298" y="19118"/>
                    </a:lnTo>
                    <a:lnTo>
                      <a:pt x="11456" y="19039"/>
                    </a:lnTo>
                    <a:lnTo>
                      <a:pt x="11574" y="18921"/>
                    </a:lnTo>
                    <a:lnTo>
                      <a:pt x="11653" y="18802"/>
                    </a:lnTo>
                    <a:lnTo>
                      <a:pt x="11732" y="18644"/>
                    </a:lnTo>
                    <a:lnTo>
                      <a:pt x="15959" y="4108"/>
                    </a:lnTo>
                    <a:lnTo>
                      <a:pt x="15959" y="3911"/>
                    </a:lnTo>
                    <a:lnTo>
                      <a:pt x="15959" y="3753"/>
                    </a:lnTo>
                    <a:lnTo>
                      <a:pt x="15919" y="3595"/>
                    </a:lnTo>
                    <a:lnTo>
                      <a:pt x="15880" y="3437"/>
                    </a:lnTo>
                    <a:lnTo>
                      <a:pt x="15761" y="3318"/>
                    </a:lnTo>
                    <a:lnTo>
                      <a:pt x="15682" y="3200"/>
                    </a:lnTo>
                    <a:lnTo>
                      <a:pt x="15524" y="3121"/>
                    </a:lnTo>
                    <a:lnTo>
                      <a:pt x="15366" y="3042"/>
                    </a:lnTo>
                    <a:lnTo>
                      <a:pt x="4938" y="40"/>
                    </a:lnTo>
                    <a:lnTo>
                      <a:pt x="47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6"/>
              <p:cNvSpPr/>
              <p:nvPr/>
            </p:nvSpPr>
            <p:spPr>
              <a:xfrm>
                <a:off x="1304650" y="2437300"/>
                <a:ext cx="266650" cy="110625"/>
              </a:xfrm>
              <a:custGeom>
                <a:avLst/>
                <a:gdLst/>
                <a:ahLst/>
                <a:cxnLst/>
                <a:rect l="l" t="t" r="r" b="b"/>
                <a:pathLst>
                  <a:path w="10666" h="4425" extrusionOk="0">
                    <a:moveTo>
                      <a:pt x="435" y="0"/>
                    </a:moveTo>
                    <a:lnTo>
                      <a:pt x="0" y="1541"/>
                    </a:lnTo>
                    <a:lnTo>
                      <a:pt x="9915" y="4424"/>
                    </a:lnTo>
                    <a:lnTo>
                      <a:pt x="10073" y="4424"/>
                    </a:lnTo>
                    <a:lnTo>
                      <a:pt x="10270" y="4385"/>
                    </a:lnTo>
                    <a:lnTo>
                      <a:pt x="10389" y="4266"/>
                    </a:lnTo>
                    <a:lnTo>
                      <a:pt x="10468" y="4108"/>
                    </a:lnTo>
                    <a:lnTo>
                      <a:pt x="10665" y="3437"/>
                    </a:lnTo>
                    <a:lnTo>
                      <a:pt x="10665" y="3279"/>
                    </a:lnTo>
                    <a:lnTo>
                      <a:pt x="10626" y="3081"/>
                    </a:lnTo>
                    <a:lnTo>
                      <a:pt x="10507" y="2963"/>
                    </a:lnTo>
                    <a:lnTo>
                      <a:pt x="10349" y="2884"/>
                    </a:lnTo>
                    <a:lnTo>
                      <a:pt x="4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6"/>
              <p:cNvSpPr/>
              <p:nvPr/>
            </p:nvSpPr>
            <p:spPr>
              <a:xfrm>
                <a:off x="1408325" y="2336575"/>
                <a:ext cx="125450" cy="95800"/>
              </a:xfrm>
              <a:custGeom>
                <a:avLst/>
                <a:gdLst/>
                <a:ahLst/>
                <a:cxnLst/>
                <a:rect l="l" t="t" r="r" b="b"/>
                <a:pathLst>
                  <a:path w="5018" h="3832" extrusionOk="0">
                    <a:moveTo>
                      <a:pt x="751" y="0"/>
                    </a:moveTo>
                    <a:lnTo>
                      <a:pt x="1" y="2607"/>
                    </a:lnTo>
                    <a:lnTo>
                      <a:pt x="4267" y="3832"/>
                    </a:lnTo>
                    <a:lnTo>
                      <a:pt x="5017" y="1264"/>
                    </a:lnTo>
                    <a:lnTo>
                      <a:pt x="7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6"/>
              <p:cNvSpPr/>
              <p:nvPr/>
            </p:nvSpPr>
            <p:spPr>
              <a:xfrm>
                <a:off x="1432025" y="2384950"/>
                <a:ext cx="77050" cy="24725"/>
              </a:xfrm>
              <a:custGeom>
                <a:avLst/>
                <a:gdLst/>
                <a:ahLst/>
                <a:cxnLst/>
                <a:rect l="l" t="t" r="r" b="b"/>
                <a:pathLst>
                  <a:path w="3082" h="989" extrusionOk="0">
                    <a:moveTo>
                      <a:pt x="119" y="1"/>
                    </a:moveTo>
                    <a:lnTo>
                      <a:pt x="40" y="40"/>
                    </a:lnTo>
                    <a:lnTo>
                      <a:pt x="1" y="80"/>
                    </a:lnTo>
                    <a:lnTo>
                      <a:pt x="1" y="159"/>
                    </a:lnTo>
                    <a:lnTo>
                      <a:pt x="80" y="198"/>
                    </a:lnTo>
                    <a:lnTo>
                      <a:pt x="2924" y="949"/>
                    </a:lnTo>
                    <a:lnTo>
                      <a:pt x="2963" y="988"/>
                    </a:lnTo>
                    <a:lnTo>
                      <a:pt x="3042" y="949"/>
                    </a:lnTo>
                    <a:lnTo>
                      <a:pt x="3082" y="909"/>
                    </a:lnTo>
                    <a:lnTo>
                      <a:pt x="3042" y="830"/>
                    </a:lnTo>
                    <a:lnTo>
                      <a:pt x="3003" y="751"/>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6"/>
              <p:cNvSpPr/>
              <p:nvPr/>
            </p:nvSpPr>
            <p:spPr>
              <a:xfrm>
                <a:off x="1451775" y="2361250"/>
                <a:ext cx="40525" cy="15825"/>
              </a:xfrm>
              <a:custGeom>
                <a:avLst/>
                <a:gdLst/>
                <a:ahLst/>
                <a:cxnLst/>
                <a:rect l="l" t="t" r="r" b="b"/>
                <a:pathLst>
                  <a:path w="1621" h="633" extrusionOk="0">
                    <a:moveTo>
                      <a:pt x="40" y="1"/>
                    </a:moveTo>
                    <a:lnTo>
                      <a:pt x="1" y="80"/>
                    </a:lnTo>
                    <a:lnTo>
                      <a:pt x="1" y="159"/>
                    </a:lnTo>
                    <a:lnTo>
                      <a:pt x="80" y="198"/>
                    </a:lnTo>
                    <a:lnTo>
                      <a:pt x="1462" y="633"/>
                    </a:lnTo>
                    <a:lnTo>
                      <a:pt x="1581" y="633"/>
                    </a:lnTo>
                    <a:lnTo>
                      <a:pt x="1620" y="593"/>
                    </a:lnTo>
                    <a:lnTo>
                      <a:pt x="1581" y="475"/>
                    </a:lnTo>
                    <a:lnTo>
                      <a:pt x="1541" y="435"/>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6"/>
              <p:cNvSpPr/>
              <p:nvPr/>
            </p:nvSpPr>
            <p:spPr>
              <a:xfrm>
                <a:off x="1329325" y="2462975"/>
                <a:ext cx="128400" cy="38525"/>
              </a:xfrm>
              <a:custGeom>
                <a:avLst/>
                <a:gdLst/>
                <a:ahLst/>
                <a:cxnLst/>
                <a:rect l="l" t="t" r="r" b="b"/>
                <a:pathLst>
                  <a:path w="5136" h="1541" extrusionOk="0">
                    <a:moveTo>
                      <a:pt x="40" y="0"/>
                    </a:moveTo>
                    <a:lnTo>
                      <a:pt x="1" y="79"/>
                    </a:lnTo>
                    <a:lnTo>
                      <a:pt x="1" y="158"/>
                    </a:lnTo>
                    <a:lnTo>
                      <a:pt x="80" y="198"/>
                    </a:lnTo>
                    <a:lnTo>
                      <a:pt x="5017" y="1541"/>
                    </a:lnTo>
                    <a:lnTo>
                      <a:pt x="5057" y="1541"/>
                    </a:lnTo>
                    <a:lnTo>
                      <a:pt x="5136" y="1501"/>
                    </a:lnTo>
                    <a:lnTo>
                      <a:pt x="5136" y="1462"/>
                    </a:lnTo>
                    <a:lnTo>
                      <a:pt x="5136" y="1383"/>
                    </a:lnTo>
                    <a:lnTo>
                      <a:pt x="5096" y="1343"/>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6"/>
              <p:cNvSpPr/>
              <p:nvPr/>
            </p:nvSpPr>
            <p:spPr>
              <a:xfrm>
                <a:off x="1514975" y="2515300"/>
                <a:ext cx="37550" cy="14850"/>
              </a:xfrm>
              <a:custGeom>
                <a:avLst/>
                <a:gdLst/>
                <a:ahLst/>
                <a:cxnLst/>
                <a:rect l="l" t="t" r="r" b="b"/>
                <a:pathLst>
                  <a:path w="1502" h="594" extrusionOk="0">
                    <a:moveTo>
                      <a:pt x="80" y="1"/>
                    </a:moveTo>
                    <a:lnTo>
                      <a:pt x="1" y="80"/>
                    </a:lnTo>
                    <a:lnTo>
                      <a:pt x="1" y="159"/>
                    </a:lnTo>
                    <a:lnTo>
                      <a:pt x="80" y="198"/>
                    </a:lnTo>
                    <a:lnTo>
                      <a:pt x="1383" y="593"/>
                    </a:lnTo>
                    <a:lnTo>
                      <a:pt x="1462" y="554"/>
                    </a:lnTo>
                    <a:lnTo>
                      <a:pt x="1502" y="514"/>
                    </a:lnTo>
                    <a:lnTo>
                      <a:pt x="1502" y="435"/>
                    </a:lnTo>
                    <a:lnTo>
                      <a:pt x="1423" y="356"/>
                    </a:lnTo>
                    <a:lnTo>
                      <a:pt x="1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6"/>
              <p:cNvSpPr/>
              <p:nvPr/>
            </p:nvSpPr>
            <p:spPr>
              <a:xfrm>
                <a:off x="1307600" y="2409650"/>
                <a:ext cx="282450" cy="129375"/>
              </a:xfrm>
              <a:custGeom>
                <a:avLst/>
                <a:gdLst/>
                <a:ahLst/>
                <a:cxnLst/>
                <a:rect l="l" t="t" r="r" b="b"/>
                <a:pathLst>
                  <a:path w="11298" h="5175" extrusionOk="0">
                    <a:moveTo>
                      <a:pt x="80" y="0"/>
                    </a:moveTo>
                    <a:lnTo>
                      <a:pt x="40" y="79"/>
                    </a:lnTo>
                    <a:lnTo>
                      <a:pt x="1" y="158"/>
                    </a:lnTo>
                    <a:lnTo>
                      <a:pt x="1" y="316"/>
                    </a:lnTo>
                    <a:lnTo>
                      <a:pt x="1" y="435"/>
                    </a:lnTo>
                    <a:lnTo>
                      <a:pt x="40" y="514"/>
                    </a:lnTo>
                    <a:lnTo>
                      <a:pt x="119" y="632"/>
                    </a:lnTo>
                    <a:lnTo>
                      <a:pt x="238" y="711"/>
                    </a:lnTo>
                    <a:lnTo>
                      <a:pt x="475" y="790"/>
                    </a:lnTo>
                    <a:lnTo>
                      <a:pt x="9362" y="3239"/>
                    </a:lnTo>
                    <a:lnTo>
                      <a:pt x="9718" y="3358"/>
                    </a:lnTo>
                    <a:lnTo>
                      <a:pt x="10073" y="3476"/>
                    </a:lnTo>
                    <a:lnTo>
                      <a:pt x="10389" y="3595"/>
                    </a:lnTo>
                    <a:lnTo>
                      <a:pt x="10666" y="3832"/>
                    </a:lnTo>
                    <a:lnTo>
                      <a:pt x="10903" y="4069"/>
                    </a:lnTo>
                    <a:lnTo>
                      <a:pt x="10982" y="4227"/>
                    </a:lnTo>
                    <a:lnTo>
                      <a:pt x="11061" y="4385"/>
                    </a:lnTo>
                    <a:lnTo>
                      <a:pt x="11100" y="4543"/>
                    </a:lnTo>
                    <a:lnTo>
                      <a:pt x="11100" y="4701"/>
                    </a:lnTo>
                    <a:lnTo>
                      <a:pt x="11061" y="4859"/>
                    </a:lnTo>
                    <a:lnTo>
                      <a:pt x="11021" y="5017"/>
                    </a:lnTo>
                    <a:lnTo>
                      <a:pt x="11021" y="5096"/>
                    </a:lnTo>
                    <a:lnTo>
                      <a:pt x="11061" y="5175"/>
                    </a:lnTo>
                    <a:lnTo>
                      <a:pt x="11179" y="5175"/>
                    </a:lnTo>
                    <a:lnTo>
                      <a:pt x="11219" y="5135"/>
                    </a:lnTo>
                    <a:lnTo>
                      <a:pt x="11298" y="4938"/>
                    </a:lnTo>
                    <a:lnTo>
                      <a:pt x="11298" y="4740"/>
                    </a:lnTo>
                    <a:lnTo>
                      <a:pt x="11298" y="4503"/>
                    </a:lnTo>
                    <a:lnTo>
                      <a:pt x="11258" y="4306"/>
                    </a:lnTo>
                    <a:lnTo>
                      <a:pt x="11179" y="4148"/>
                    </a:lnTo>
                    <a:lnTo>
                      <a:pt x="11100" y="3950"/>
                    </a:lnTo>
                    <a:lnTo>
                      <a:pt x="10942" y="3792"/>
                    </a:lnTo>
                    <a:lnTo>
                      <a:pt x="10824" y="3674"/>
                    </a:lnTo>
                    <a:lnTo>
                      <a:pt x="10508" y="3437"/>
                    </a:lnTo>
                    <a:lnTo>
                      <a:pt x="10152" y="3279"/>
                    </a:lnTo>
                    <a:lnTo>
                      <a:pt x="9797" y="3160"/>
                    </a:lnTo>
                    <a:lnTo>
                      <a:pt x="9441" y="3042"/>
                    </a:lnTo>
                    <a:lnTo>
                      <a:pt x="514" y="593"/>
                    </a:lnTo>
                    <a:lnTo>
                      <a:pt x="356" y="514"/>
                    </a:lnTo>
                    <a:lnTo>
                      <a:pt x="238" y="435"/>
                    </a:lnTo>
                    <a:lnTo>
                      <a:pt x="198" y="277"/>
                    </a:lnTo>
                    <a:lnTo>
                      <a:pt x="238" y="158"/>
                    </a:lnTo>
                    <a:lnTo>
                      <a:pt x="238" y="79"/>
                    </a:lnTo>
                    <a:lnTo>
                      <a:pt x="1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6"/>
              <p:cNvSpPr/>
              <p:nvPr/>
            </p:nvSpPr>
            <p:spPr>
              <a:xfrm>
                <a:off x="1567325" y="2227950"/>
                <a:ext cx="81975" cy="271575"/>
              </a:xfrm>
              <a:custGeom>
                <a:avLst/>
                <a:gdLst/>
                <a:ahLst/>
                <a:cxnLst/>
                <a:rect l="l" t="t" r="r" b="b"/>
                <a:pathLst>
                  <a:path w="3279" h="10863" extrusionOk="0">
                    <a:moveTo>
                      <a:pt x="3121" y="0"/>
                    </a:moveTo>
                    <a:lnTo>
                      <a:pt x="3081" y="79"/>
                    </a:lnTo>
                    <a:lnTo>
                      <a:pt x="2410" y="2765"/>
                    </a:lnTo>
                    <a:lnTo>
                      <a:pt x="1659" y="5451"/>
                    </a:lnTo>
                    <a:lnTo>
                      <a:pt x="869" y="8098"/>
                    </a:lnTo>
                    <a:lnTo>
                      <a:pt x="0" y="10705"/>
                    </a:lnTo>
                    <a:lnTo>
                      <a:pt x="0" y="10784"/>
                    </a:lnTo>
                    <a:lnTo>
                      <a:pt x="40" y="10863"/>
                    </a:lnTo>
                    <a:lnTo>
                      <a:pt x="79" y="10863"/>
                    </a:lnTo>
                    <a:lnTo>
                      <a:pt x="158" y="10823"/>
                    </a:lnTo>
                    <a:lnTo>
                      <a:pt x="198" y="10784"/>
                    </a:lnTo>
                    <a:lnTo>
                      <a:pt x="1067" y="8137"/>
                    </a:lnTo>
                    <a:lnTo>
                      <a:pt x="1857" y="5491"/>
                    </a:lnTo>
                    <a:lnTo>
                      <a:pt x="2607" y="2805"/>
                    </a:lnTo>
                    <a:lnTo>
                      <a:pt x="3279" y="119"/>
                    </a:lnTo>
                    <a:lnTo>
                      <a:pt x="3279" y="40"/>
                    </a:lnTo>
                    <a:lnTo>
                      <a:pt x="32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6"/>
              <p:cNvSpPr/>
              <p:nvPr/>
            </p:nvSpPr>
            <p:spPr>
              <a:xfrm>
                <a:off x="1595950" y="2406675"/>
                <a:ext cx="20775" cy="43475"/>
              </a:xfrm>
              <a:custGeom>
                <a:avLst/>
                <a:gdLst/>
                <a:ahLst/>
                <a:cxnLst/>
                <a:rect l="l" t="t" r="r" b="b"/>
                <a:pathLst>
                  <a:path w="831" h="1739" extrusionOk="0">
                    <a:moveTo>
                      <a:pt x="80" y="1"/>
                    </a:moveTo>
                    <a:lnTo>
                      <a:pt x="1" y="80"/>
                    </a:lnTo>
                    <a:lnTo>
                      <a:pt x="1" y="159"/>
                    </a:lnTo>
                    <a:lnTo>
                      <a:pt x="40" y="198"/>
                    </a:lnTo>
                    <a:lnTo>
                      <a:pt x="198" y="317"/>
                    </a:lnTo>
                    <a:lnTo>
                      <a:pt x="317" y="475"/>
                    </a:lnTo>
                    <a:lnTo>
                      <a:pt x="435" y="633"/>
                    </a:lnTo>
                    <a:lnTo>
                      <a:pt x="514" y="830"/>
                    </a:lnTo>
                    <a:lnTo>
                      <a:pt x="593" y="988"/>
                    </a:lnTo>
                    <a:lnTo>
                      <a:pt x="633" y="1186"/>
                    </a:lnTo>
                    <a:lnTo>
                      <a:pt x="633" y="1383"/>
                    </a:lnTo>
                    <a:lnTo>
                      <a:pt x="593" y="1581"/>
                    </a:lnTo>
                    <a:lnTo>
                      <a:pt x="633" y="1660"/>
                    </a:lnTo>
                    <a:lnTo>
                      <a:pt x="672" y="1699"/>
                    </a:lnTo>
                    <a:lnTo>
                      <a:pt x="712" y="1739"/>
                    </a:lnTo>
                    <a:lnTo>
                      <a:pt x="751" y="1699"/>
                    </a:lnTo>
                    <a:lnTo>
                      <a:pt x="791" y="1620"/>
                    </a:lnTo>
                    <a:lnTo>
                      <a:pt x="830" y="1423"/>
                    </a:lnTo>
                    <a:lnTo>
                      <a:pt x="830" y="1186"/>
                    </a:lnTo>
                    <a:lnTo>
                      <a:pt x="791" y="949"/>
                    </a:lnTo>
                    <a:lnTo>
                      <a:pt x="712" y="751"/>
                    </a:lnTo>
                    <a:lnTo>
                      <a:pt x="633" y="554"/>
                    </a:lnTo>
                    <a:lnTo>
                      <a:pt x="514" y="356"/>
                    </a:lnTo>
                    <a:lnTo>
                      <a:pt x="356" y="159"/>
                    </a:lnTo>
                    <a:lnTo>
                      <a:pt x="159" y="40"/>
                    </a:lnTo>
                    <a:lnTo>
                      <a:pt x="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6"/>
              <p:cNvSpPr/>
              <p:nvPr/>
            </p:nvSpPr>
            <p:spPr>
              <a:xfrm>
                <a:off x="1416225" y="2499500"/>
                <a:ext cx="101750" cy="157050"/>
              </a:xfrm>
              <a:custGeom>
                <a:avLst/>
                <a:gdLst/>
                <a:ahLst/>
                <a:cxnLst/>
                <a:rect l="l" t="t" r="r" b="b"/>
                <a:pathLst>
                  <a:path w="4070" h="6282" extrusionOk="0">
                    <a:moveTo>
                      <a:pt x="1541" y="1"/>
                    </a:moveTo>
                    <a:lnTo>
                      <a:pt x="1" y="5452"/>
                    </a:lnTo>
                    <a:lnTo>
                      <a:pt x="1" y="5452"/>
                    </a:lnTo>
                    <a:lnTo>
                      <a:pt x="1541" y="4544"/>
                    </a:lnTo>
                    <a:lnTo>
                      <a:pt x="2292" y="6282"/>
                    </a:lnTo>
                    <a:lnTo>
                      <a:pt x="4069" y="712"/>
                    </a:lnTo>
                    <a:lnTo>
                      <a:pt x="15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 name="Oval 11">
            <a:extLst>
              <a:ext uri="{FF2B5EF4-FFF2-40B4-BE49-F238E27FC236}">
                <a16:creationId xmlns:a16="http://schemas.microsoft.com/office/drawing/2014/main" id="{3C4908EA-7FBA-D6FE-5791-6E78F3053402}"/>
              </a:ext>
            </a:extLst>
          </p:cNvPr>
          <p:cNvSpPr/>
          <p:nvPr/>
        </p:nvSpPr>
        <p:spPr>
          <a:xfrm>
            <a:off x="4191000" y="971551"/>
            <a:ext cx="762000" cy="60121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2">
                    <a:lumMod val="10000"/>
                  </a:schemeClr>
                </a:solidFill>
                <a:latin typeface="Times New Roman" panose="02020603050405020304" pitchFamily="18" charset="0"/>
                <a:cs typeface="Times New Roman" panose="02020603050405020304" pitchFamily="18" charset="0"/>
              </a:rPr>
              <a:t>01</a:t>
            </a:r>
          </a:p>
        </p:txBody>
      </p:sp>
      <p:sp>
        <p:nvSpPr>
          <p:cNvPr id="13" name="Oval 12">
            <a:extLst>
              <a:ext uri="{FF2B5EF4-FFF2-40B4-BE49-F238E27FC236}">
                <a16:creationId xmlns:a16="http://schemas.microsoft.com/office/drawing/2014/main" id="{EE24D745-D66F-9175-6BFC-B5E96E954924}"/>
              </a:ext>
            </a:extLst>
          </p:cNvPr>
          <p:cNvSpPr/>
          <p:nvPr/>
        </p:nvSpPr>
        <p:spPr>
          <a:xfrm>
            <a:off x="2542652" y="4159504"/>
            <a:ext cx="762000" cy="60121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2">
                    <a:lumMod val="10000"/>
                  </a:schemeClr>
                </a:solidFill>
                <a:latin typeface="Times New Roman" panose="02020603050405020304" pitchFamily="18" charset="0"/>
                <a:cs typeface="Times New Roman" panose="02020603050405020304" pitchFamily="18" charset="0"/>
              </a:rPr>
              <a:t>02</a:t>
            </a:r>
          </a:p>
        </p:txBody>
      </p:sp>
      <p:sp>
        <p:nvSpPr>
          <p:cNvPr id="14" name="Oval 13">
            <a:extLst>
              <a:ext uri="{FF2B5EF4-FFF2-40B4-BE49-F238E27FC236}">
                <a16:creationId xmlns:a16="http://schemas.microsoft.com/office/drawing/2014/main" id="{2581601E-E8CA-BC97-3CF3-4F1C6E2BAE3D}"/>
              </a:ext>
            </a:extLst>
          </p:cNvPr>
          <p:cNvSpPr/>
          <p:nvPr/>
        </p:nvSpPr>
        <p:spPr>
          <a:xfrm>
            <a:off x="5839349" y="4159504"/>
            <a:ext cx="762000" cy="60121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2">
                    <a:lumMod val="10000"/>
                  </a:schemeClr>
                </a:solidFill>
                <a:latin typeface="Times New Roman" panose="02020603050405020304" pitchFamily="18" charset="0"/>
                <a:cs typeface="Times New Roman" panose="02020603050405020304" pitchFamily="18" charset="0"/>
              </a:rPr>
              <a:t>03</a:t>
            </a:r>
          </a:p>
        </p:txBody>
      </p:sp>
      <p:sp>
        <p:nvSpPr>
          <p:cNvPr id="16" name="TextBox 15">
            <a:extLst>
              <a:ext uri="{FF2B5EF4-FFF2-40B4-BE49-F238E27FC236}">
                <a16:creationId xmlns:a16="http://schemas.microsoft.com/office/drawing/2014/main" id="{88B90BFC-8A9A-81CD-72C1-D611A4C91120}"/>
              </a:ext>
            </a:extLst>
          </p:cNvPr>
          <p:cNvSpPr txBox="1"/>
          <p:nvPr/>
        </p:nvSpPr>
        <p:spPr>
          <a:xfrm>
            <a:off x="2326038" y="917248"/>
            <a:ext cx="1828799" cy="954107"/>
          </a:xfrm>
          <a:prstGeom prst="rect">
            <a:avLst/>
          </a:prstGeom>
          <a:noFill/>
        </p:spPr>
        <p:txBody>
          <a:bodyPr wrap="square">
            <a:spAutoFit/>
          </a:bodyPr>
          <a:lstStyle/>
          <a:p>
            <a:pPr algn="ctr"/>
            <a:r>
              <a:rPr lang="en-US" sz="2800" b="1" i="0" dirty="0" err="1">
                <a:solidFill>
                  <a:srgbClr val="000000"/>
                </a:solidFill>
                <a:effectLst/>
                <a:latin typeface="Times New Roman" panose="02020603050405020304" pitchFamily="18" charset="0"/>
                <a:cs typeface="Times New Roman" panose="02020603050405020304" pitchFamily="18" charset="0"/>
              </a:rPr>
              <a:t>Lựa</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chọn</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đề</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tài</a:t>
            </a:r>
            <a:endParaRPr lang="en-US" sz="28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BCD1B019-4518-5343-D70A-D97F8E3BDAC8}"/>
              </a:ext>
            </a:extLst>
          </p:cNvPr>
          <p:cNvSpPr txBox="1"/>
          <p:nvPr/>
        </p:nvSpPr>
        <p:spPr>
          <a:xfrm>
            <a:off x="800461" y="3749198"/>
            <a:ext cx="1828798" cy="523220"/>
          </a:xfrm>
          <a:prstGeom prst="rect">
            <a:avLst/>
          </a:prstGeom>
          <a:noFill/>
        </p:spPr>
        <p:txBody>
          <a:bodyPr wrap="square">
            <a:spAutoFit/>
          </a:bodyPr>
          <a:lstStyle/>
          <a:p>
            <a:pPr algn="ctr"/>
            <a:r>
              <a:rPr lang="vi-VN" sz="2800" b="1" dirty="0">
                <a:latin typeface="Times New Roman" panose="02020603050405020304" pitchFamily="18" charset="0"/>
                <a:cs typeface="Times New Roman" panose="02020603050405020304" pitchFamily="18" charset="0"/>
              </a:rPr>
              <a:t>Lập đội</a:t>
            </a:r>
            <a:endParaRPr lang="en-US" sz="2800" b="1"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84F527E8-5D68-A3CE-4292-5017E49F360E}"/>
              </a:ext>
            </a:extLst>
          </p:cNvPr>
          <p:cNvSpPr txBox="1"/>
          <p:nvPr/>
        </p:nvSpPr>
        <p:spPr>
          <a:xfrm>
            <a:off x="6532011" y="2952750"/>
            <a:ext cx="2162332" cy="1815882"/>
          </a:xfrm>
          <a:prstGeom prst="rect">
            <a:avLst/>
          </a:prstGeom>
          <a:noFill/>
        </p:spPr>
        <p:txBody>
          <a:bodyPr wrap="square">
            <a:spAutoFit/>
          </a:bodyPr>
          <a:lstStyle/>
          <a:p>
            <a:pPr algn="ctr"/>
            <a:r>
              <a:rPr lang="vi-VN" sz="2800" b="1" dirty="0">
                <a:latin typeface="+mj-lt"/>
                <a:cs typeface="#9Slide04 Pridi SemiBold" panose="00000700000000000000" pitchFamily="2" charset="-34"/>
              </a:rPr>
              <a:t>Nghiên cứu: lí lẽ,</a:t>
            </a:r>
            <a:r>
              <a:rPr lang="en-US" sz="2800" b="1" dirty="0">
                <a:latin typeface="+mj-lt"/>
                <a:cs typeface="#9Slide04 Pridi SemiBold" panose="00000700000000000000" pitchFamily="2" charset="-34"/>
              </a:rPr>
              <a:t> </a:t>
            </a:r>
            <a:r>
              <a:rPr lang="en-US" sz="2800" b="1" dirty="0" err="1">
                <a:latin typeface="Times New Roman" panose="02020603050405020304" pitchFamily="18" charset="0"/>
                <a:cs typeface="Times New Roman" panose="02020603050405020304" pitchFamily="18" charset="0"/>
              </a:rPr>
              <a:t>lựa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chọn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chuẩn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bị</a:t>
            </a:r>
            <a:r>
              <a:rPr lang="en-US" sz="2800" b="1" dirty="0">
                <a:latin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cs typeface="Times New Roman" panose="02020603050405020304" pitchFamily="18" charset="0"/>
              </a:rPr>
              <a:t>kiến</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pic>
        <p:nvPicPr>
          <p:cNvPr id="21" name="Picture 9">
            <a:extLst>
              <a:ext uri="{FF2B5EF4-FFF2-40B4-BE49-F238E27FC236}">
                <a16:creationId xmlns:a16="http://schemas.microsoft.com/office/drawing/2014/main" id="{129A81C5-20D6-CDD2-1603-915978B00B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836354" y="2382479"/>
            <a:ext cx="1446349" cy="201231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2305"/>
                                        </p:tgtEl>
                                        <p:attrNameLst>
                                          <p:attrName>style.visibility</p:attrName>
                                        </p:attrNameLst>
                                      </p:cBhvr>
                                      <p:to>
                                        <p:strVal val="visible"/>
                                      </p:to>
                                    </p:set>
                                    <p:anim calcmode="lin" valueType="num">
                                      <p:cBhvr>
                                        <p:cTn id="12" dur="500" fill="hold"/>
                                        <p:tgtEl>
                                          <p:spTgt spid="2305"/>
                                        </p:tgtEl>
                                        <p:attrNameLst>
                                          <p:attrName>ppt_w</p:attrName>
                                        </p:attrNameLst>
                                      </p:cBhvr>
                                      <p:tavLst>
                                        <p:tav tm="0">
                                          <p:val>
                                            <p:fltVal val="0"/>
                                          </p:val>
                                        </p:tav>
                                        <p:tav tm="100000">
                                          <p:val>
                                            <p:strVal val="#ppt_w"/>
                                          </p:val>
                                        </p:tav>
                                      </p:tavLst>
                                    </p:anim>
                                    <p:anim calcmode="lin" valueType="num">
                                      <p:cBhvr>
                                        <p:cTn id="13" dur="500" fill="hold"/>
                                        <p:tgtEl>
                                          <p:spTgt spid="2305"/>
                                        </p:tgtEl>
                                        <p:attrNameLst>
                                          <p:attrName>ppt_h</p:attrName>
                                        </p:attrNameLst>
                                      </p:cBhvr>
                                      <p:tavLst>
                                        <p:tav tm="0">
                                          <p:val>
                                            <p:fltVal val="0"/>
                                          </p:val>
                                        </p:tav>
                                        <p:tav tm="100000">
                                          <p:val>
                                            <p:strVal val="#ppt_h"/>
                                          </p:val>
                                        </p:tav>
                                      </p:tavLst>
                                    </p:anim>
                                    <p:animEffect transition="in" filter="fade">
                                      <p:cBhvr>
                                        <p:cTn id="14" dur="500"/>
                                        <p:tgtEl>
                                          <p:spTgt spid="230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fill="hold"/>
                                        <p:tgtEl>
                                          <p:spTgt spid="20"/>
                                        </p:tgtEl>
                                        <p:attrNameLst>
                                          <p:attrName>ppt_x</p:attrName>
                                        </p:attrNameLst>
                                      </p:cBhvr>
                                      <p:tavLst>
                                        <p:tav tm="0">
                                          <p:val>
                                            <p:strVal val="#ppt_x"/>
                                          </p:val>
                                        </p:tav>
                                        <p:tav tm="100000">
                                          <p:val>
                                            <p:strVal val="#ppt_x"/>
                                          </p:val>
                                        </p:tav>
                                      </p:tavLst>
                                    </p:anim>
                                    <p:anim calcmode="lin" valueType="num">
                                      <p:cBhvr additive="base">
                                        <p:cTn id="5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16" grpId="0"/>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1"/>
        <p:cNvGrpSpPr/>
        <p:nvPr/>
      </p:nvGrpSpPr>
      <p:grpSpPr>
        <a:xfrm>
          <a:off x="0" y="0"/>
          <a:ext cx="0" cy="0"/>
          <a:chOff x="0" y="0"/>
          <a:chExt cx="0" cy="0"/>
        </a:xfrm>
      </p:grpSpPr>
      <p:sp>
        <p:nvSpPr>
          <p:cNvPr id="8" name="Google Shape;2091;p44">
            <a:extLst>
              <a:ext uri="{FF2B5EF4-FFF2-40B4-BE49-F238E27FC236}">
                <a16:creationId xmlns:a16="http://schemas.microsoft.com/office/drawing/2014/main" id="{1F877051-2D66-D837-9ED6-63B9B08C7B7D}"/>
              </a:ext>
            </a:extLst>
          </p:cNvPr>
          <p:cNvSpPr/>
          <p:nvPr/>
        </p:nvSpPr>
        <p:spPr>
          <a:xfrm>
            <a:off x="381000" y="90559"/>
            <a:ext cx="5480466" cy="626150"/>
          </a:xfrm>
          <a:custGeom>
            <a:avLst/>
            <a:gdLst/>
            <a:ahLst/>
            <a:cxnLst/>
            <a:rect l="l" t="t" r="r" b="b"/>
            <a:pathLst>
              <a:path w="170016" h="25825" extrusionOk="0">
                <a:moveTo>
                  <a:pt x="1722" y="0"/>
                </a:moveTo>
                <a:lnTo>
                  <a:pt x="0" y="25825"/>
                </a:lnTo>
                <a:lnTo>
                  <a:pt x="170016" y="22813"/>
                </a:lnTo>
                <a:lnTo>
                  <a:pt x="168294" y="2152"/>
                </a:lnTo>
                <a:close/>
              </a:path>
            </a:pathLst>
          </a:custGeom>
          <a:solidFill>
            <a:schemeClr val="accent3"/>
          </a:solidFill>
          <a:ln>
            <a:noFill/>
          </a:ln>
        </p:spPr>
        <p:txBody>
          <a:bodyPr/>
          <a:lstStyle/>
          <a:p>
            <a:pPr algn="ctr"/>
            <a:r>
              <a:rPr lang="en-US" sz="3600" b="1" dirty="0">
                <a:solidFill>
                  <a:schemeClr val="bg2"/>
                </a:solidFill>
                <a:latin typeface="Times New Roman" panose="02020603050405020304" pitchFamily="18" charset="0"/>
                <a:cs typeface="Times New Roman" panose="02020603050405020304" pitchFamily="18" charset="0"/>
              </a:rPr>
              <a:t>a/ </a:t>
            </a:r>
            <a:r>
              <a:rPr lang="en-US" sz="3600" b="1" dirty="0" err="1">
                <a:solidFill>
                  <a:schemeClr val="bg2"/>
                </a:solidFill>
                <a:latin typeface="Times New Roman" panose="02020603050405020304" pitchFamily="18" charset="0"/>
                <a:cs typeface="Times New Roman" panose="02020603050405020304" pitchFamily="18" charset="0"/>
              </a:rPr>
              <a:t>Chuẩn</a:t>
            </a:r>
            <a:r>
              <a:rPr lang="en-US" sz="3600" b="1" dirty="0">
                <a:solidFill>
                  <a:schemeClr val="bg2"/>
                </a:solidFill>
                <a:latin typeface="Times New Roman" panose="02020603050405020304" pitchFamily="18" charset="0"/>
                <a:cs typeface="Times New Roman" panose="02020603050405020304" pitchFamily="18" charset="0"/>
              </a:rPr>
              <a:t> </a:t>
            </a:r>
            <a:r>
              <a:rPr lang="en-US" sz="3600" b="1" dirty="0" err="1">
                <a:solidFill>
                  <a:schemeClr val="bg2"/>
                </a:solidFill>
                <a:latin typeface="Times New Roman" panose="02020603050405020304" pitchFamily="18" charset="0"/>
                <a:cs typeface="Times New Roman" panose="02020603050405020304" pitchFamily="18" charset="0"/>
              </a:rPr>
              <a:t>bị</a:t>
            </a:r>
            <a:r>
              <a:rPr lang="en-US" sz="3600" b="1" dirty="0">
                <a:solidFill>
                  <a:schemeClr val="bg2"/>
                </a:solidFill>
                <a:latin typeface="Times New Roman" panose="02020603050405020304" pitchFamily="18" charset="0"/>
                <a:cs typeface="Times New Roman" panose="02020603050405020304" pitchFamily="18" charset="0"/>
              </a:rPr>
              <a:t> </a:t>
            </a:r>
            <a:r>
              <a:rPr lang="vi-VN" sz="3600" b="1" dirty="0">
                <a:solidFill>
                  <a:schemeClr val="bg2"/>
                </a:solidFill>
                <a:latin typeface="Times New Roman" panose="02020603050405020304" pitchFamily="18" charset="0"/>
                <a:cs typeface="Times New Roman" panose="02020603050405020304" pitchFamily="18" charset="0"/>
              </a:rPr>
              <a:t>tranh biện</a:t>
            </a:r>
            <a:endParaRPr lang="en-US" sz="3600" b="1" dirty="0">
              <a:solidFill>
                <a:schemeClr val="bg2"/>
              </a:solidFill>
              <a:latin typeface="Times New Roman" panose="02020603050405020304" pitchFamily="18" charset="0"/>
              <a:cs typeface="Times New Roman" panose="02020603050405020304" pitchFamily="18" charset="0"/>
            </a:endParaRPr>
          </a:p>
        </p:txBody>
      </p:sp>
      <p:sp>
        <p:nvSpPr>
          <p:cNvPr id="11" name="Isosceles Triangle 10">
            <a:extLst>
              <a:ext uri="{FF2B5EF4-FFF2-40B4-BE49-F238E27FC236}">
                <a16:creationId xmlns:a16="http://schemas.microsoft.com/office/drawing/2014/main" id="{085015A4-4055-781A-D0F6-15416CD51E9B}"/>
              </a:ext>
            </a:extLst>
          </p:cNvPr>
          <p:cNvSpPr/>
          <p:nvPr/>
        </p:nvSpPr>
        <p:spPr>
          <a:xfrm>
            <a:off x="2828035" y="1198002"/>
            <a:ext cx="3505200" cy="3352800"/>
          </a:xfrm>
          <a:prstGeom prst="triangle">
            <a:avLst/>
          </a:prstGeom>
          <a:solidFill>
            <a:schemeClr val="accent1">
              <a:lumMod val="60000"/>
              <a:lumOff val="4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5" name="Google Shape;2305;p46"/>
          <p:cNvGrpSpPr/>
          <p:nvPr/>
        </p:nvGrpSpPr>
        <p:grpSpPr>
          <a:xfrm>
            <a:off x="5488897" y="-171449"/>
            <a:ext cx="951356" cy="1143000"/>
            <a:chOff x="-2280725" y="1981025"/>
            <a:chExt cx="951357" cy="1322699"/>
          </a:xfrm>
        </p:grpSpPr>
        <p:sp>
          <p:nvSpPr>
            <p:cNvPr id="2306" name="Google Shape;2306;p46"/>
            <p:cNvSpPr/>
            <p:nvPr/>
          </p:nvSpPr>
          <p:spPr>
            <a:xfrm>
              <a:off x="-2280725" y="1981025"/>
              <a:ext cx="951357" cy="1322699"/>
            </a:xfrm>
            <a:custGeom>
              <a:avLst/>
              <a:gdLst/>
              <a:ahLst/>
              <a:cxnLst/>
              <a:rect l="l" t="t" r="r" b="b"/>
              <a:pathLst>
                <a:path w="18013" h="25044" extrusionOk="0">
                  <a:moveTo>
                    <a:pt x="5689" y="0"/>
                  </a:moveTo>
                  <a:lnTo>
                    <a:pt x="5452" y="79"/>
                  </a:lnTo>
                  <a:lnTo>
                    <a:pt x="5215" y="198"/>
                  </a:lnTo>
                  <a:lnTo>
                    <a:pt x="4978" y="316"/>
                  </a:lnTo>
                  <a:lnTo>
                    <a:pt x="4780" y="514"/>
                  </a:lnTo>
                  <a:lnTo>
                    <a:pt x="4662" y="751"/>
                  </a:lnTo>
                  <a:lnTo>
                    <a:pt x="4543" y="988"/>
                  </a:lnTo>
                  <a:lnTo>
                    <a:pt x="909" y="13549"/>
                  </a:lnTo>
                  <a:lnTo>
                    <a:pt x="791" y="13746"/>
                  </a:lnTo>
                  <a:lnTo>
                    <a:pt x="672" y="14102"/>
                  </a:lnTo>
                  <a:lnTo>
                    <a:pt x="633" y="14497"/>
                  </a:lnTo>
                  <a:lnTo>
                    <a:pt x="40" y="16472"/>
                  </a:lnTo>
                  <a:lnTo>
                    <a:pt x="1" y="16748"/>
                  </a:lnTo>
                  <a:lnTo>
                    <a:pt x="1" y="17025"/>
                  </a:lnTo>
                  <a:lnTo>
                    <a:pt x="40" y="17262"/>
                  </a:lnTo>
                  <a:lnTo>
                    <a:pt x="159" y="17538"/>
                  </a:lnTo>
                  <a:lnTo>
                    <a:pt x="317" y="17736"/>
                  </a:lnTo>
                  <a:lnTo>
                    <a:pt x="514" y="17933"/>
                  </a:lnTo>
                  <a:lnTo>
                    <a:pt x="712" y="18091"/>
                  </a:lnTo>
                  <a:lnTo>
                    <a:pt x="988" y="18170"/>
                  </a:lnTo>
                  <a:lnTo>
                    <a:pt x="5965" y="19632"/>
                  </a:lnTo>
                  <a:lnTo>
                    <a:pt x="5017" y="22911"/>
                  </a:lnTo>
                  <a:lnTo>
                    <a:pt x="4978" y="23187"/>
                  </a:lnTo>
                  <a:lnTo>
                    <a:pt x="5017" y="23503"/>
                  </a:lnTo>
                  <a:lnTo>
                    <a:pt x="5136" y="23780"/>
                  </a:lnTo>
                  <a:lnTo>
                    <a:pt x="5373" y="23977"/>
                  </a:lnTo>
                  <a:lnTo>
                    <a:pt x="5610" y="24135"/>
                  </a:lnTo>
                  <a:lnTo>
                    <a:pt x="5926" y="24214"/>
                  </a:lnTo>
                  <a:lnTo>
                    <a:pt x="6202" y="24175"/>
                  </a:lnTo>
                  <a:lnTo>
                    <a:pt x="6518" y="24056"/>
                  </a:lnTo>
                  <a:lnTo>
                    <a:pt x="7071" y="23740"/>
                  </a:lnTo>
                  <a:lnTo>
                    <a:pt x="7387" y="24451"/>
                  </a:lnTo>
                  <a:lnTo>
                    <a:pt x="7545" y="24688"/>
                  </a:lnTo>
                  <a:lnTo>
                    <a:pt x="7743" y="24886"/>
                  </a:lnTo>
                  <a:lnTo>
                    <a:pt x="8019" y="25004"/>
                  </a:lnTo>
                  <a:lnTo>
                    <a:pt x="8296" y="25044"/>
                  </a:lnTo>
                  <a:lnTo>
                    <a:pt x="8533" y="25044"/>
                  </a:lnTo>
                  <a:lnTo>
                    <a:pt x="8651" y="25004"/>
                  </a:lnTo>
                  <a:lnTo>
                    <a:pt x="8928" y="24846"/>
                  </a:lnTo>
                  <a:lnTo>
                    <a:pt x="9165" y="24609"/>
                  </a:lnTo>
                  <a:lnTo>
                    <a:pt x="9244" y="24491"/>
                  </a:lnTo>
                  <a:lnTo>
                    <a:pt x="9283" y="24333"/>
                  </a:lnTo>
                  <a:lnTo>
                    <a:pt x="10389" y="20896"/>
                  </a:lnTo>
                  <a:lnTo>
                    <a:pt x="11416" y="21212"/>
                  </a:lnTo>
                  <a:lnTo>
                    <a:pt x="11772" y="21291"/>
                  </a:lnTo>
                  <a:lnTo>
                    <a:pt x="12167" y="21291"/>
                  </a:lnTo>
                  <a:lnTo>
                    <a:pt x="12483" y="21212"/>
                  </a:lnTo>
                  <a:lnTo>
                    <a:pt x="12838" y="21054"/>
                  </a:lnTo>
                  <a:lnTo>
                    <a:pt x="13154" y="20856"/>
                  </a:lnTo>
                  <a:lnTo>
                    <a:pt x="13391" y="20580"/>
                  </a:lnTo>
                  <a:lnTo>
                    <a:pt x="13589" y="20303"/>
                  </a:lnTo>
                  <a:lnTo>
                    <a:pt x="13747" y="19948"/>
                  </a:lnTo>
                  <a:lnTo>
                    <a:pt x="13786" y="19671"/>
                  </a:lnTo>
                  <a:lnTo>
                    <a:pt x="13905" y="19395"/>
                  </a:lnTo>
                  <a:lnTo>
                    <a:pt x="13984" y="19079"/>
                  </a:lnTo>
                  <a:lnTo>
                    <a:pt x="14774" y="16353"/>
                  </a:lnTo>
                  <a:lnTo>
                    <a:pt x="14932" y="16116"/>
                  </a:lnTo>
                  <a:lnTo>
                    <a:pt x="15011" y="15879"/>
                  </a:lnTo>
                  <a:lnTo>
                    <a:pt x="15050" y="15642"/>
                  </a:lnTo>
                  <a:lnTo>
                    <a:pt x="15050" y="15366"/>
                  </a:lnTo>
                  <a:lnTo>
                    <a:pt x="17973" y="5412"/>
                  </a:lnTo>
                  <a:lnTo>
                    <a:pt x="18013" y="5056"/>
                  </a:lnTo>
                  <a:lnTo>
                    <a:pt x="18013" y="4661"/>
                  </a:lnTo>
                  <a:lnTo>
                    <a:pt x="17934" y="4345"/>
                  </a:lnTo>
                  <a:lnTo>
                    <a:pt x="17815" y="3990"/>
                  </a:lnTo>
                  <a:lnTo>
                    <a:pt x="17578" y="3674"/>
                  </a:lnTo>
                  <a:lnTo>
                    <a:pt x="17341" y="3437"/>
                  </a:lnTo>
                  <a:lnTo>
                    <a:pt x="17025" y="3239"/>
                  </a:lnTo>
                  <a:lnTo>
                    <a:pt x="16670" y="3081"/>
                  </a:lnTo>
                  <a:lnTo>
                    <a:pt x="6242" y="79"/>
                  </a:lnTo>
                  <a:lnTo>
                    <a:pt x="5965" y="0"/>
                  </a:lnTo>
                  <a:close/>
                </a:path>
              </a:pathLst>
            </a:custGeom>
            <a:solidFill>
              <a:schemeClr val="dk2"/>
            </a:solidFill>
            <a:ln>
              <a:noFill/>
            </a:ln>
            <a:effectLst>
              <a:outerShdw blurRad="57150" dist="19050"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7" name="Google Shape;2307;p46"/>
            <p:cNvGrpSpPr/>
            <p:nvPr/>
          </p:nvGrpSpPr>
          <p:grpSpPr>
            <a:xfrm>
              <a:off x="-2226512" y="2035260"/>
              <a:ext cx="842875" cy="1214217"/>
              <a:chOff x="1291800" y="2081800"/>
              <a:chExt cx="398975" cy="574750"/>
            </a:xfrm>
          </p:grpSpPr>
          <p:sp>
            <p:nvSpPr>
              <p:cNvPr id="2308" name="Google Shape;2308;p46"/>
              <p:cNvSpPr/>
              <p:nvPr/>
            </p:nvSpPr>
            <p:spPr>
              <a:xfrm>
                <a:off x="1291800" y="2081800"/>
                <a:ext cx="398975" cy="480925"/>
              </a:xfrm>
              <a:custGeom>
                <a:avLst/>
                <a:gdLst/>
                <a:ahLst/>
                <a:cxnLst/>
                <a:rect l="l" t="t" r="r" b="b"/>
                <a:pathLst>
                  <a:path w="15959" h="19237" extrusionOk="0">
                    <a:moveTo>
                      <a:pt x="4780" y="0"/>
                    </a:moveTo>
                    <a:lnTo>
                      <a:pt x="4662" y="40"/>
                    </a:lnTo>
                    <a:lnTo>
                      <a:pt x="4583" y="119"/>
                    </a:lnTo>
                    <a:lnTo>
                      <a:pt x="4504" y="277"/>
                    </a:lnTo>
                    <a:lnTo>
                      <a:pt x="1" y="15721"/>
                    </a:lnTo>
                    <a:lnTo>
                      <a:pt x="1" y="15879"/>
                    </a:lnTo>
                    <a:lnTo>
                      <a:pt x="40" y="15998"/>
                    </a:lnTo>
                    <a:lnTo>
                      <a:pt x="119" y="16116"/>
                    </a:lnTo>
                    <a:lnTo>
                      <a:pt x="238" y="16156"/>
                    </a:lnTo>
                    <a:lnTo>
                      <a:pt x="10666" y="19197"/>
                    </a:lnTo>
                    <a:lnTo>
                      <a:pt x="10863" y="19237"/>
                    </a:lnTo>
                    <a:lnTo>
                      <a:pt x="11021" y="19237"/>
                    </a:lnTo>
                    <a:lnTo>
                      <a:pt x="11179" y="19197"/>
                    </a:lnTo>
                    <a:lnTo>
                      <a:pt x="11298" y="19118"/>
                    </a:lnTo>
                    <a:lnTo>
                      <a:pt x="11456" y="19039"/>
                    </a:lnTo>
                    <a:lnTo>
                      <a:pt x="11574" y="18921"/>
                    </a:lnTo>
                    <a:lnTo>
                      <a:pt x="11653" y="18802"/>
                    </a:lnTo>
                    <a:lnTo>
                      <a:pt x="11732" y="18644"/>
                    </a:lnTo>
                    <a:lnTo>
                      <a:pt x="15959" y="4108"/>
                    </a:lnTo>
                    <a:lnTo>
                      <a:pt x="15959" y="3911"/>
                    </a:lnTo>
                    <a:lnTo>
                      <a:pt x="15959" y="3753"/>
                    </a:lnTo>
                    <a:lnTo>
                      <a:pt x="15919" y="3595"/>
                    </a:lnTo>
                    <a:lnTo>
                      <a:pt x="15880" y="3437"/>
                    </a:lnTo>
                    <a:lnTo>
                      <a:pt x="15761" y="3318"/>
                    </a:lnTo>
                    <a:lnTo>
                      <a:pt x="15682" y="3200"/>
                    </a:lnTo>
                    <a:lnTo>
                      <a:pt x="15524" y="3121"/>
                    </a:lnTo>
                    <a:lnTo>
                      <a:pt x="15366" y="3042"/>
                    </a:lnTo>
                    <a:lnTo>
                      <a:pt x="4938" y="40"/>
                    </a:lnTo>
                    <a:lnTo>
                      <a:pt x="47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6"/>
              <p:cNvSpPr/>
              <p:nvPr/>
            </p:nvSpPr>
            <p:spPr>
              <a:xfrm>
                <a:off x="1304650" y="2437300"/>
                <a:ext cx="266650" cy="110625"/>
              </a:xfrm>
              <a:custGeom>
                <a:avLst/>
                <a:gdLst/>
                <a:ahLst/>
                <a:cxnLst/>
                <a:rect l="l" t="t" r="r" b="b"/>
                <a:pathLst>
                  <a:path w="10666" h="4425" extrusionOk="0">
                    <a:moveTo>
                      <a:pt x="435" y="0"/>
                    </a:moveTo>
                    <a:lnTo>
                      <a:pt x="0" y="1541"/>
                    </a:lnTo>
                    <a:lnTo>
                      <a:pt x="9915" y="4424"/>
                    </a:lnTo>
                    <a:lnTo>
                      <a:pt x="10073" y="4424"/>
                    </a:lnTo>
                    <a:lnTo>
                      <a:pt x="10270" y="4385"/>
                    </a:lnTo>
                    <a:lnTo>
                      <a:pt x="10389" y="4266"/>
                    </a:lnTo>
                    <a:lnTo>
                      <a:pt x="10468" y="4108"/>
                    </a:lnTo>
                    <a:lnTo>
                      <a:pt x="10665" y="3437"/>
                    </a:lnTo>
                    <a:lnTo>
                      <a:pt x="10665" y="3279"/>
                    </a:lnTo>
                    <a:lnTo>
                      <a:pt x="10626" y="3081"/>
                    </a:lnTo>
                    <a:lnTo>
                      <a:pt x="10507" y="2963"/>
                    </a:lnTo>
                    <a:lnTo>
                      <a:pt x="10349" y="2884"/>
                    </a:lnTo>
                    <a:lnTo>
                      <a:pt x="4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6"/>
              <p:cNvSpPr/>
              <p:nvPr/>
            </p:nvSpPr>
            <p:spPr>
              <a:xfrm>
                <a:off x="1408325" y="2336575"/>
                <a:ext cx="125450" cy="95800"/>
              </a:xfrm>
              <a:custGeom>
                <a:avLst/>
                <a:gdLst/>
                <a:ahLst/>
                <a:cxnLst/>
                <a:rect l="l" t="t" r="r" b="b"/>
                <a:pathLst>
                  <a:path w="5018" h="3832" extrusionOk="0">
                    <a:moveTo>
                      <a:pt x="751" y="0"/>
                    </a:moveTo>
                    <a:lnTo>
                      <a:pt x="1" y="2607"/>
                    </a:lnTo>
                    <a:lnTo>
                      <a:pt x="4267" y="3832"/>
                    </a:lnTo>
                    <a:lnTo>
                      <a:pt x="5017" y="1264"/>
                    </a:lnTo>
                    <a:lnTo>
                      <a:pt x="7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6"/>
              <p:cNvSpPr/>
              <p:nvPr/>
            </p:nvSpPr>
            <p:spPr>
              <a:xfrm>
                <a:off x="1432025" y="2384950"/>
                <a:ext cx="77050" cy="24725"/>
              </a:xfrm>
              <a:custGeom>
                <a:avLst/>
                <a:gdLst/>
                <a:ahLst/>
                <a:cxnLst/>
                <a:rect l="l" t="t" r="r" b="b"/>
                <a:pathLst>
                  <a:path w="3082" h="989" extrusionOk="0">
                    <a:moveTo>
                      <a:pt x="119" y="1"/>
                    </a:moveTo>
                    <a:lnTo>
                      <a:pt x="40" y="40"/>
                    </a:lnTo>
                    <a:lnTo>
                      <a:pt x="1" y="80"/>
                    </a:lnTo>
                    <a:lnTo>
                      <a:pt x="1" y="159"/>
                    </a:lnTo>
                    <a:lnTo>
                      <a:pt x="80" y="198"/>
                    </a:lnTo>
                    <a:lnTo>
                      <a:pt x="2924" y="949"/>
                    </a:lnTo>
                    <a:lnTo>
                      <a:pt x="2963" y="988"/>
                    </a:lnTo>
                    <a:lnTo>
                      <a:pt x="3042" y="949"/>
                    </a:lnTo>
                    <a:lnTo>
                      <a:pt x="3082" y="909"/>
                    </a:lnTo>
                    <a:lnTo>
                      <a:pt x="3042" y="830"/>
                    </a:lnTo>
                    <a:lnTo>
                      <a:pt x="3003" y="751"/>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6"/>
              <p:cNvSpPr/>
              <p:nvPr/>
            </p:nvSpPr>
            <p:spPr>
              <a:xfrm>
                <a:off x="1451775" y="2361250"/>
                <a:ext cx="40525" cy="15825"/>
              </a:xfrm>
              <a:custGeom>
                <a:avLst/>
                <a:gdLst/>
                <a:ahLst/>
                <a:cxnLst/>
                <a:rect l="l" t="t" r="r" b="b"/>
                <a:pathLst>
                  <a:path w="1621" h="633" extrusionOk="0">
                    <a:moveTo>
                      <a:pt x="40" y="1"/>
                    </a:moveTo>
                    <a:lnTo>
                      <a:pt x="1" y="80"/>
                    </a:lnTo>
                    <a:lnTo>
                      <a:pt x="1" y="159"/>
                    </a:lnTo>
                    <a:lnTo>
                      <a:pt x="80" y="198"/>
                    </a:lnTo>
                    <a:lnTo>
                      <a:pt x="1462" y="633"/>
                    </a:lnTo>
                    <a:lnTo>
                      <a:pt x="1581" y="633"/>
                    </a:lnTo>
                    <a:lnTo>
                      <a:pt x="1620" y="593"/>
                    </a:lnTo>
                    <a:lnTo>
                      <a:pt x="1581" y="475"/>
                    </a:lnTo>
                    <a:lnTo>
                      <a:pt x="1541" y="435"/>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6"/>
              <p:cNvSpPr/>
              <p:nvPr/>
            </p:nvSpPr>
            <p:spPr>
              <a:xfrm>
                <a:off x="1329325" y="2462975"/>
                <a:ext cx="128400" cy="38525"/>
              </a:xfrm>
              <a:custGeom>
                <a:avLst/>
                <a:gdLst/>
                <a:ahLst/>
                <a:cxnLst/>
                <a:rect l="l" t="t" r="r" b="b"/>
                <a:pathLst>
                  <a:path w="5136" h="1541" extrusionOk="0">
                    <a:moveTo>
                      <a:pt x="40" y="0"/>
                    </a:moveTo>
                    <a:lnTo>
                      <a:pt x="1" y="79"/>
                    </a:lnTo>
                    <a:lnTo>
                      <a:pt x="1" y="158"/>
                    </a:lnTo>
                    <a:lnTo>
                      <a:pt x="80" y="198"/>
                    </a:lnTo>
                    <a:lnTo>
                      <a:pt x="5017" y="1541"/>
                    </a:lnTo>
                    <a:lnTo>
                      <a:pt x="5057" y="1541"/>
                    </a:lnTo>
                    <a:lnTo>
                      <a:pt x="5136" y="1501"/>
                    </a:lnTo>
                    <a:lnTo>
                      <a:pt x="5136" y="1462"/>
                    </a:lnTo>
                    <a:lnTo>
                      <a:pt x="5136" y="1383"/>
                    </a:lnTo>
                    <a:lnTo>
                      <a:pt x="5096" y="1343"/>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6"/>
              <p:cNvSpPr/>
              <p:nvPr/>
            </p:nvSpPr>
            <p:spPr>
              <a:xfrm>
                <a:off x="1514975" y="2515300"/>
                <a:ext cx="37550" cy="14850"/>
              </a:xfrm>
              <a:custGeom>
                <a:avLst/>
                <a:gdLst/>
                <a:ahLst/>
                <a:cxnLst/>
                <a:rect l="l" t="t" r="r" b="b"/>
                <a:pathLst>
                  <a:path w="1502" h="594" extrusionOk="0">
                    <a:moveTo>
                      <a:pt x="80" y="1"/>
                    </a:moveTo>
                    <a:lnTo>
                      <a:pt x="1" y="80"/>
                    </a:lnTo>
                    <a:lnTo>
                      <a:pt x="1" y="159"/>
                    </a:lnTo>
                    <a:lnTo>
                      <a:pt x="80" y="198"/>
                    </a:lnTo>
                    <a:lnTo>
                      <a:pt x="1383" y="593"/>
                    </a:lnTo>
                    <a:lnTo>
                      <a:pt x="1462" y="554"/>
                    </a:lnTo>
                    <a:lnTo>
                      <a:pt x="1502" y="514"/>
                    </a:lnTo>
                    <a:lnTo>
                      <a:pt x="1502" y="435"/>
                    </a:lnTo>
                    <a:lnTo>
                      <a:pt x="1423" y="356"/>
                    </a:lnTo>
                    <a:lnTo>
                      <a:pt x="1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6"/>
              <p:cNvSpPr/>
              <p:nvPr/>
            </p:nvSpPr>
            <p:spPr>
              <a:xfrm>
                <a:off x="1307600" y="2409650"/>
                <a:ext cx="282450" cy="129375"/>
              </a:xfrm>
              <a:custGeom>
                <a:avLst/>
                <a:gdLst/>
                <a:ahLst/>
                <a:cxnLst/>
                <a:rect l="l" t="t" r="r" b="b"/>
                <a:pathLst>
                  <a:path w="11298" h="5175" extrusionOk="0">
                    <a:moveTo>
                      <a:pt x="80" y="0"/>
                    </a:moveTo>
                    <a:lnTo>
                      <a:pt x="40" y="79"/>
                    </a:lnTo>
                    <a:lnTo>
                      <a:pt x="1" y="158"/>
                    </a:lnTo>
                    <a:lnTo>
                      <a:pt x="1" y="316"/>
                    </a:lnTo>
                    <a:lnTo>
                      <a:pt x="1" y="435"/>
                    </a:lnTo>
                    <a:lnTo>
                      <a:pt x="40" y="514"/>
                    </a:lnTo>
                    <a:lnTo>
                      <a:pt x="119" y="632"/>
                    </a:lnTo>
                    <a:lnTo>
                      <a:pt x="238" y="711"/>
                    </a:lnTo>
                    <a:lnTo>
                      <a:pt x="475" y="790"/>
                    </a:lnTo>
                    <a:lnTo>
                      <a:pt x="9362" y="3239"/>
                    </a:lnTo>
                    <a:lnTo>
                      <a:pt x="9718" y="3358"/>
                    </a:lnTo>
                    <a:lnTo>
                      <a:pt x="10073" y="3476"/>
                    </a:lnTo>
                    <a:lnTo>
                      <a:pt x="10389" y="3595"/>
                    </a:lnTo>
                    <a:lnTo>
                      <a:pt x="10666" y="3832"/>
                    </a:lnTo>
                    <a:lnTo>
                      <a:pt x="10903" y="4069"/>
                    </a:lnTo>
                    <a:lnTo>
                      <a:pt x="10982" y="4227"/>
                    </a:lnTo>
                    <a:lnTo>
                      <a:pt x="11061" y="4385"/>
                    </a:lnTo>
                    <a:lnTo>
                      <a:pt x="11100" y="4543"/>
                    </a:lnTo>
                    <a:lnTo>
                      <a:pt x="11100" y="4701"/>
                    </a:lnTo>
                    <a:lnTo>
                      <a:pt x="11061" y="4859"/>
                    </a:lnTo>
                    <a:lnTo>
                      <a:pt x="11021" y="5017"/>
                    </a:lnTo>
                    <a:lnTo>
                      <a:pt x="11021" y="5096"/>
                    </a:lnTo>
                    <a:lnTo>
                      <a:pt x="11061" y="5175"/>
                    </a:lnTo>
                    <a:lnTo>
                      <a:pt x="11179" y="5175"/>
                    </a:lnTo>
                    <a:lnTo>
                      <a:pt x="11219" y="5135"/>
                    </a:lnTo>
                    <a:lnTo>
                      <a:pt x="11298" y="4938"/>
                    </a:lnTo>
                    <a:lnTo>
                      <a:pt x="11298" y="4740"/>
                    </a:lnTo>
                    <a:lnTo>
                      <a:pt x="11298" y="4503"/>
                    </a:lnTo>
                    <a:lnTo>
                      <a:pt x="11258" y="4306"/>
                    </a:lnTo>
                    <a:lnTo>
                      <a:pt x="11179" y="4148"/>
                    </a:lnTo>
                    <a:lnTo>
                      <a:pt x="11100" y="3950"/>
                    </a:lnTo>
                    <a:lnTo>
                      <a:pt x="10942" y="3792"/>
                    </a:lnTo>
                    <a:lnTo>
                      <a:pt x="10824" y="3674"/>
                    </a:lnTo>
                    <a:lnTo>
                      <a:pt x="10508" y="3437"/>
                    </a:lnTo>
                    <a:lnTo>
                      <a:pt x="10152" y="3279"/>
                    </a:lnTo>
                    <a:lnTo>
                      <a:pt x="9797" y="3160"/>
                    </a:lnTo>
                    <a:lnTo>
                      <a:pt x="9441" y="3042"/>
                    </a:lnTo>
                    <a:lnTo>
                      <a:pt x="514" y="593"/>
                    </a:lnTo>
                    <a:lnTo>
                      <a:pt x="356" y="514"/>
                    </a:lnTo>
                    <a:lnTo>
                      <a:pt x="238" y="435"/>
                    </a:lnTo>
                    <a:lnTo>
                      <a:pt x="198" y="277"/>
                    </a:lnTo>
                    <a:lnTo>
                      <a:pt x="238" y="158"/>
                    </a:lnTo>
                    <a:lnTo>
                      <a:pt x="238" y="79"/>
                    </a:lnTo>
                    <a:lnTo>
                      <a:pt x="1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6"/>
              <p:cNvSpPr/>
              <p:nvPr/>
            </p:nvSpPr>
            <p:spPr>
              <a:xfrm>
                <a:off x="1567325" y="2227950"/>
                <a:ext cx="81975" cy="271575"/>
              </a:xfrm>
              <a:custGeom>
                <a:avLst/>
                <a:gdLst/>
                <a:ahLst/>
                <a:cxnLst/>
                <a:rect l="l" t="t" r="r" b="b"/>
                <a:pathLst>
                  <a:path w="3279" h="10863" extrusionOk="0">
                    <a:moveTo>
                      <a:pt x="3121" y="0"/>
                    </a:moveTo>
                    <a:lnTo>
                      <a:pt x="3081" y="79"/>
                    </a:lnTo>
                    <a:lnTo>
                      <a:pt x="2410" y="2765"/>
                    </a:lnTo>
                    <a:lnTo>
                      <a:pt x="1659" y="5451"/>
                    </a:lnTo>
                    <a:lnTo>
                      <a:pt x="869" y="8098"/>
                    </a:lnTo>
                    <a:lnTo>
                      <a:pt x="0" y="10705"/>
                    </a:lnTo>
                    <a:lnTo>
                      <a:pt x="0" y="10784"/>
                    </a:lnTo>
                    <a:lnTo>
                      <a:pt x="40" y="10863"/>
                    </a:lnTo>
                    <a:lnTo>
                      <a:pt x="79" y="10863"/>
                    </a:lnTo>
                    <a:lnTo>
                      <a:pt x="158" y="10823"/>
                    </a:lnTo>
                    <a:lnTo>
                      <a:pt x="198" y="10784"/>
                    </a:lnTo>
                    <a:lnTo>
                      <a:pt x="1067" y="8137"/>
                    </a:lnTo>
                    <a:lnTo>
                      <a:pt x="1857" y="5491"/>
                    </a:lnTo>
                    <a:lnTo>
                      <a:pt x="2607" y="2805"/>
                    </a:lnTo>
                    <a:lnTo>
                      <a:pt x="3279" y="119"/>
                    </a:lnTo>
                    <a:lnTo>
                      <a:pt x="3279" y="40"/>
                    </a:lnTo>
                    <a:lnTo>
                      <a:pt x="32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6"/>
              <p:cNvSpPr/>
              <p:nvPr/>
            </p:nvSpPr>
            <p:spPr>
              <a:xfrm>
                <a:off x="1595950" y="2406675"/>
                <a:ext cx="20775" cy="43475"/>
              </a:xfrm>
              <a:custGeom>
                <a:avLst/>
                <a:gdLst/>
                <a:ahLst/>
                <a:cxnLst/>
                <a:rect l="l" t="t" r="r" b="b"/>
                <a:pathLst>
                  <a:path w="831" h="1739" extrusionOk="0">
                    <a:moveTo>
                      <a:pt x="80" y="1"/>
                    </a:moveTo>
                    <a:lnTo>
                      <a:pt x="1" y="80"/>
                    </a:lnTo>
                    <a:lnTo>
                      <a:pt x="1" y="159"/>
                    </a:lnTo>
                    <a:lnTo>
                      <a:pt x="40" y="198"/>
                    </a:lnTo>
                    <a:lnTo>
                      <a:pt x="198" y="317"/>
                    </a:lnTo>
                    <a:lnTo>
                      <a:pt x="317" y="475"/>
                    </a:lnTo>
                    <a:lnTo>
                      <a:pt x="435" y="633"/>
                    </a:lnTo>
                    <a:lnTo>
                      <a:pt x="514" y="830"/>
                    </a:lnTo>
                    <a:lnTo>
                      <a:pt x="593" y="988"/>
                    </a:lnTo>
                    <a:lnTo>
                      <a:pt x="633" y="1186"/>
                    </a:lnTo>
                    <a:lnTo>
                      <a:pt x="633" y="1383"/>
                    </a:lnTo>
                    <a:lnTo>
                      <a:pt x="593" y="1581"/>
                    </a:lnTo>
                    <a:lnTo>
                      <a:pt x="633" y="1660"/>
                    </a:lnTo>
                    <a:lnTo>
                      <a:pt x="672" y="1699"/>
                    </a:lnTo>
                    <a:lnTo>
                      <a:pt x="712" y="1739"/>
                    </a:lnTo>
                    <a:lnTo>
                      <a:pt x="751" y="1699"/>
                    </a:lnTo>
                    <a:lnTo>
                      <a:pt x="791" y="1620"/>
                    </a:lnTo>
                    <a:lnTo>
                      <a:pt x="830" y="1423"/>
                    </a:lnTo>
                    <a:lnTo>
                      <a:pt x="830" y="1186"/>
                    </a:lnTo>
                    <a:lnTo>
                      <a:pt x="791" y="949"/>
                    </a:lnTo>
                    <a:lnTo>
                      <a:pt x="712" y="751"/>
                    </a:lnTo>
                    <a:lnTo>
                      <a:pt x="633" y="554"/>
                    </a:lnTo>
                    <a:lnTo>
                      <a:pt x="514" y="356"/>
                    </a:lnTo>
                    <a:lnTo>
                      <a:pt x="356" y="159"/>
                    </a:lnTo>
                    <a:lnTo>
                      <a:pt x="159" y="40"/>
                    </a:lnTo>
                    <a:lnTo>
                      <a:pt x="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6"/>
              <p:cNvSpPr/>
              <p:nvPr/>
            </p:nvSpPr>
            <p:spPr>
              <a:xfrm>
                <a:off x="1416225" y="2499500"/>
                <a:ext cx="101750" cy="157050"/>
              </a:xfrm>
              <a:custGeom>
                <a:avLst/>
                <a:gdLst/>
                <a:ahLst/>
                <a:cxnLst/>
                <a:rect l="l" t="t" r="r" b="b"/>
                <a:pathLst>
                  <a:path w="4070" h="6282" extrusionOk="0">
                    <a:moveTo>
                      <a:pt x="1541" y="1"/>
                    </a:moveTo>
                    <a:lnTo>
                      <a:pt x="1" y="5452"/>
                    </a:lnTo>
                    <a:lnTo>
                      <a:pt x="1" y="5452"/>
                    </a:lnTo>
                    <a:lnTo>
                      <a:pt x="1541" y="4544"/>
                    </a:lnTo>
                    <a:lnTo>
                      <a:pt x="2292" y="6282"/>
                    </a:lnTo>
                    <a:lnTo>
                      <a:pt x="4069" y="712"/>
                    </a:lnTo>
                    <a:lnTo>
                      <a:pt x="15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 name="Oval 11">
            <a:extLst>
              <a:ext uri="{FF2B5EF4-FFF2-40B4-BE49-F238E27FC236}">
                <a16:creationId xmlns:a16="http://schemas.microsoft.com/office/drawing/2014/main" id="{3C4908EA-7FBA-D6FE-5791-6E78F3053402}"/>
              </a:ext>
            </a:extLst>
          </p:cNvPr>
          <p:cNvSpPr/>
          <p:nvPr/>
        </p:nvSpPr>
        <p:spPr>
          <a:xfrm>
            <a:off x="4191000" y="971551"/>
            <a:ext cx="762000" cy="60121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2">
                    <a:lumMod val="10000"/>
                  </a:schemeClr>
                </a:solidFill>
                <a:latin typeface="Times New Roman" panose="02020603050405020304" pitchFamily="18" charset="0"/>
                <a:cs typeface="Times New Roman" panose="02020603050405020304" pitchFamily="18" charset="0"/>
              </a:rPr>
              <a:t>01</a:t>
            </a:r>
          </a:p>
        </p:txBody>
      </p:sp>
      <p:sp>
        <p:nvSpPr>
          <p:cNvPr id="13" name="Oval 12">
            <a:extLst>
              <a:ext uri="{FF2B5EF4-FFF2-40B4-BE49-F238E27FC236}">
                <a16:creationId xmlns:a16="http://schemas.microsoft.com/office/drawing/2014/main" id="{EE24D745-D66F-9175-6BFC-B5E96E954924}"/>
              </a:ext>
            </a:extLst>
          </p:cNvPr>
          <p:cNvSpPr/>
          <p:nvPr/>
        </p:nvSpPr>
        <p:spPr>
          <a:xfrm>
            <a:off x="2542652" y="4159504"/>
            <a:ext cx="762000" cy="60121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2">
                    <a:lumMod val="10000"/>
                  </a:schemeClr>
                </a:solidFill>
                <a:latin typeface="Times New Roman" panose="02020603050405020304" pitchFamily="18" charset="0"/>
                <a:cs typeface="Times New Roman" panose="02020603050405020304" pitchFamily="18" charset="0"/>
              </a:rPr>
              <a:t>02</a:t>
            </a:r>
          </a:p>
        </p:txBody>
      </p:sp>
      <p:sp>
        <p:nvSpPr>
          <p:cNvPr id="14" name="Oval 13">
            <a:extLst>
              <a:ext uri="{FF2B5EF4-FFF2-40B4-BE49-F238E27FC236}">
                <a16:creationId xmlns:a16="http://schemas.microsoft.com/office/drawing/2014/main" id="{2581601E-E8CA-BC97-3CF3-4F1C6E2BAE3D}"/>
              </a:ext>
            </a:extLst>
          </p:cNvPr>
          <p:cNvSpPr/>
          <p:nvPr/>
        </p:nvSpPr>
        <p:spPr>
          <a:xfrm>
            <a:off x="5839349" y="4159504"/>
            <a:ext cx="762000" cy="60121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2">
                    <a:lumMod val="10000"/>
                  </a:schemeClr>
                </a:solidFill>
                <a:latin typeface="Times New Roman" panose="02020603050405020304" pitchFamily="18" charset="0"/>
                <a:cs typeface="Times New Roman" panose="02020603050405020304" pitchFamily="18" charset="0"/>
              </a:rPr>
              <a:t>03</a:t>
            </a:r>
          </a:p>
        </p:txBody>
      </p:sp>
      <p:sp>
        <p:nvSpPr>
          <p:cNvPr id="16" name="TextBox 15">
            <a:extLst>
              <a:ext uri="{FF2B5EF4-FFF2-40B4-BE49-F238E27FC236}">
                <a16:creationId xmlns:a16="http://schemas.microsoft.com/office/drawing/2014/main" id="{88B90BFC-8A9A-81CD-72C1-D611A4C91120}"/>
              </a:ext>
            </a:extLst>
          </p:cNvPr>
          <p:cNvSpPr txBox="1"/>
          <p:nvPr/>
        </p:nvSpPr>
        <p:spPr>
          <a:xfrm>
            <a:off x="3657600" y="3005641"/>
            <a:ext cx="1828799" cy="954107"/>
          </a:xfrm>
          <a:prstGeom prst="rect">
            <a:avLst/>
          </a:prstGeom>
          <a:noFill/>
        </p:spPr>
        <p:txBody>
          <a:bodyPr wrap="square">
            <a:spAutoFit/>
          </a:bodyPr>
          <a:lstStyle/>
          <a:p>
            <a:pPr algn="ctr"/>
            <a:r>
              <a:rPr lang="en-US" sz="2800" b="1" i="0" dirty="0" err="1">
                <a:solidFill>
                  <a:srgbClr val="000000"/>
                </a:solidFill>
                <a:effectLst/>
                <a:latin typeface="Times New Roman" panose="02020603050405020304" pitchFamily="18" charset="0"/>
                <a:cs typeface="Times New Roman" panose="02020603050405020304" pitchFamily="18" charset="0"/>
              </a:rPr>
              <a:t>Lựa</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chọn</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đề</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tài</a:t>
            </a:r>
            <a:endParaRPr lang="en-US" sz="28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BCD1B019-4518-5343-D70A-D97F8E3BDAC8}"/>
              </a:ext>
            </a:extLst>
          </p:cNvPr>
          <p:cNvSpPr txBox="1"/>
          <p:nvPr/>
        </p:nvSpPr>
        <p:spPr>
          <a:xfrm>
            <a:off x="381000" y="3749198"/>
            <a:ext cx="2248259" cy="954107"/>
          </a:xfrm>
          <a:prstGeom prst="rect">
            <a:avLst/>
          </a:prstGeom>
          <a:noFill/>
        </p:spPr>
        <p:txBody>
          <a:bodyPr wrap="square">
            <a:spAutoFit/>
          </a:bodyPr>
          <a:lstStyle/>
          <a:p>
            <a:pPr algn="ctr"/>
            <a:r>
              <a:rPr lang="vi-VN" sz="2800" b="1" dirty="0">
                <a:latin typeface="Times New Roman" panose="02020603050405020304" pitchFamily="18" charset="0"/>
                <a:cs typeface="Times New Roman" panose="02020603050405020304" pitchFamily="18" charset="0"/>
              </a:rPr>
              <a:t>Lập đội (</a:t>
            </a:r>
            <a:r>
              <a:rPr lang="en-US" sz="2800" b="1" dirty="0">
                <a:latin typeface="Times New Roman" panose="02020603050405020304" pitchFamily="18" charset="0"/>
                <a:cs typeface="Times New Roman" panose="02020603050405020304" pitchFamily="18" charset="0"/>
              </a:rPr>
              <a:t>4</a:t>
            </a:r>
            <a:r>
              <a:rPr lang="vi-VN" sz="2800" b="1" dirty="0">
                <a:latin typeface="Times New Roman" panose="02020603050405020304" pitchFamily="18" charset="0"/>
                <a:cs typeface="Times New Roman" panose="02020603050405020304" pitchFamily="18" charset="0"/>
              </a:rPr>
              <a:t>-5 </a:t>
            </a:r>
            <a:r>
              <a:rPr lang="vi-VN" sz="2800" b="1" dirty="0">
                <a:latin typeface="+mj-lt"/>
                <a:cs typeface="#9Slide04 Pridi SemiBold" panose="00000700000000000000" pitchFamily="2" charset="-34"/>
              </a:rPr>
              <a:t>thành viên)</a:t>
            </a:r>
            <a:endParaRPr lang="en-US" sz="2800" b="1" dirty="0">
              <a:latin typeface="+mj-lt"/>
              <a:cs typeface="#9Slide04 Pridi SemiBold" panose="00000700000000000000" pitchFamily="2" charset="-34"/>
            </a:endParaRPr>
          </a:p>
        </p:txBody>
      </p:sp>
      <p:sp>
        <p:nvSpPr>
          <p:cNvPr id="20" name="TextBox 19">
            <a:extLst>
              <a:ext uri="{FF2B5EF4-FFF2-40B4-BE49-F238E27FC236}">
                <a16:creationId xmlns:a16="http://schemas.microsoft.com/office/drawing/2014/main" id="{84F527E8-5D68-A3CE-4292-5017E49F360E}"/>
              </a:ext>
            </a:extLst>
          </p:cNvPr>
          <p:cNvSpPr txBox="1"/>
          <p:nvPr/>
        </p:nvSpPr>
        <p:spPr>
          <a:xfrm>
            <a:off x="6532010" y="3533753"/>
            <a:ext cx="2764389" cy="1384995"/>
          </a:xfrm>
          <a:prstGeom prst="rect">
            <a:avLst/>
          </a:prstGeom>
          <a:noFill/>
        </p:spPr>
        <p:txBody>
          <a:bodyPr wrap="square">
            <a:spAutoFit/>
          </a:bodyPr>
          <a:lstStyle/>
          <a:p>
            <a:pPr algn="ctr"/>
            <a:r>
              <a:rPr lang="en-US" sz="2800" b="1" i="0" dirty="0" err="1">
                <a:solidFill>
                  <a:srgbClr val="000000"/>
                </a:solidFill>
                <a:effectLst/>
                <a:latin typeface="Times New Roman" panose="02020603050405020304" pitchFamily="18" charset="0"/>
                <a:cs typeface="Times New Roman" panose="02020603050405020304" pitchFamily="18" charset="0"/>
              </a:rPr>
              <a:t>Xác</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định</a:t>
            </a:r>
            <a:r>
              <a:rPr lang="vi-VN" sz="2800" b="1" i="0" dirty="0">
                <a:solidFill>
                  <a:srgbClr val="000000"/>
                </a:solidFill>
                <a:effectLst/>
                <a:latin typeface="Times New Roman" panose="02020603050405020304" pitchFamily="18" charset="0"/>
                <a:cs typeface="Times New Roman" panose="02020603050405020304" pitchFamily="18" charset="0"/>
              </a:rPr>
              <a:t> từ khóa, lí lẽ, quan điểm</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1D23C59-2A38-5894-9A30-D9E517B9EBE8}"/>
              </a:ext>
            </a:extLst>
          </p:cNvPr>
          <p:cNvSpPr txBox="1"/>
          <p:nvPr/>
        </p:nvSpPr>
        <p:spPr>
          <a:xfrm>
            <a:off x="-65305" y="894853"/>
            <a:ext cx="4004699" cy="2631490"/>
          </a:xfrm>
          <a:prstGeom prst="rect">
            <a:avLst/>
          </a:prstGeom>
          <a:noFill/>
        </p:spPr>
        <p:txBody>
          <a:bodyPr wrap="square" rtlCol="0">
            <a:spAutoFit/>
          </a:bodyPr>
          <a:lstStyle/>
          <a:p>
            <a:pPr marL="285750" indent="-285750">
              <a:lnSpc>
                <a:spcPct val="150000"/>
              </a:lnSpc>
              <a:buClr>
                <a:srgbClr val="FF0000"/>
              </a:buClr>
              <a:buFont typeface="Wingdings" panose="05000000000000000000" pitchFamily="2" charset="2"/>
              <a:buChar char="Ø"/>
            </a:pPr>
            <a:r>
              <a:rPr lang="vi-VN" sz="1800" b="1" dirty="0">
                <a:latin typeface="Times New Roman" panose="02020603050405020304" pitchFamily="18" charset="0"/>
                <a:cs typeface="Times New Roman" panose="02020603050405020304" pitchFamily="18" charset="0"/>
              </a:rPr>
              <a:t>Chọn vấn đề mang tính thời sự, thiết thực với đời sống và có những quan điểm tiếp cận trái chiều, đáp ứng được sự quan tâm, chờ đợi của người tham gia </a:t>
            </a:r>
            <a:endParaRPr lang="en-US" sz="1800" b="1" dirty="0">
              <a:latin typeface="Times New Roman" panose="02020603050405020304" pitchFamily="18" charset="0"/>
              <a:cs typeface="Times New Roman" panose="02020603050405020304" pitchFamily="18" charset="0"/>
            </a:endParaRPr>
          </a:p>
          <a:p>
            <a:pPr marL="285750" indent="-285750">
              <a:lnSpc>
                <a:spcPct val="150000"/>
              </a:lnSpc>
              <a:buClr>
                <a:srgbClr val="FF0000"/>
              </a:buClr>
              <a:buFont typeface="Wingdings" panose="05000000000000000000" pitchFamily="2" charset="2"/>
              <a:buChar char="Ø"/>
            </a:pPr>
            <a:endParaRPr lang="en-US" sz="2000" b="1" dirty="0">
              <a:solidFill>
                <a:schemeClr val="accent2">
                  <a:lumMod val="50000"/>
                </a:schemeClr>
              </a:solidFill>
              <a:latin typeface="+mj-lt"/>
            </a:endParaRPr>
          </a:p>
        </p:txBody>
      </p:sp>
      <p:pic>
        <p:nvPicPr>
          <p:cNvPr id="9" name="Picture 9">
            <a:extLst>
              <a:ext uri="{FF2B5EF4-FFF2-40B4-BE49-F238E27FC236}">
                <a16:creationId xmlns:a16="http://schemas.microsoft.com/office/drawing/2014/main" id="{E52767E4-1A50-A7FB-F576-5721AA20E2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304451" y="2250812"/>
            <a:ext cx="535096" cy="744482"/>
          </a:xfrm>
          <a:prstGeom prst="rect">
            <a:avLst/>
          </a:prstGeom>
        </p:spPr>
      </p:pic>
    </p:spTree>
    <p:extLst>
      <p:ext uri="{BB962C8B-B14F-4D97-AF65-F5344CB8AC3E}">
        <p14:creationId xmlns:p14="http://schemas.microsoft.com/office/powerpoint/2010/main" val="19278485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1"/>
        <p:cNvGrpSpPr/>
        <p:nvPr/>
      </p:nvGrpSpPr>
      <p:grpSpPr>
        <a:xfrm>
          <a:off x="0" y="0"/>
          <a:ext cx="0" cy="0"/>
          <a:chOff x="0" y="0"/>
          <a:chExt cx="0" cy="0"/>
        </a:xfrm>
      </p:grpSpPr>
      <p:sp>
        <p:nvSpPr>
          <p:cNvPr id="8" name="Google Shape;2091;p44">
            <a:extLst>
              <a:ext uri="{FF2B5EF4-FFF2-40B4-BE49-F238E27FC236}">
                <a16:creationId xmlns:a16="http://schemas.microsoft.com/office/drawing/2014/main" id="{1F877051-2D66-D837-9ED6-63B9B08C7B7D}"/>
              </a:ext>
            </a:extLst>
          </p:cNvPr>
          <p:cNvSpPr/>
          <p:nvPr/>
        </p:nvSpPr>
        <p:spPr>
          <a:xfrm>
            <a:off x="358883" y="135952"/>
            <a:ext cx="5480466" cy="626150"/>
          </a:xfrm>
          <a:custGeom>
            <a:avLst/>
            <a:gdLst/>
            <a:ahLst/>
            <a:cxnLst/>
            <a:rect l="l" t="t" r="r" b="b"/>
            <a:pathLst>
              <a:path w="170016" h="25825" extrusionOk="0">
                <a:moveTo>
                  <a:pt x="1722" y="0"/>
                </a:moveTo>
                <a:lnTo>
                  <a:pt x="0" y="25825"/>
                </a:lnTo>
                <a:lnTo>
                  <a:pt x="170016" y="22813"/>
                </a:lnTo>
                <a:lnTo>
                  <a:pt x="168294" y="2152"/>
                </a:lnTo>
                <a:close/>
              </a:path>
            </a:pathLst>
          </a:custGeom>
          <a:solidFill>
            <a:schemeClr val="accent3"/>
          </a:solidFill>
          <a:ln>
            <a:noFill/>
          </a:ln>
        </p:spPr>
        <p:txBody>
          <a:bodyPr/>
          <a:lstStyle/>
          <a:p>
            <a:pPr algn="ctr"/>
            <a:r>
              <a:rPr lang="en-US" sz="3600" b="1" dirty="0">
                <a:solidFill>
                  <a:schemeClr val="bg2"/>
                </a:solidFill>
                <a:latin typeface="Times New Roman" panose="02020603050405020304" pitchFamily="18" charset="0"/>
                <a:cs typeface="Times New Roman" panose="02020603050405020304" pitchFamily="18" charset="0"/>
              </a:rPr>
              <a:t>a/ </a:t>
            </a:r>
            <a:r>
              <a:rPr lang="en-US" sz="3600" b="1" dirty="0" err="1">
                <a:solidFill>
                  <a:schemeClr val="bg2"/>
                </a:solidFill>
                <a:latin typeface="Times New Roman" panose="02020603050405020304" pitchFamily="18" charset="0"/>
                <a:cs typeface="Times New Roman" panose="02020603050405020304" pitchFamily="18" charset="0"/>
              </a:rPr>
              <a:t>Chuẩn</a:t>
            </a:r>
            <a:r>
              <a:rPr lang="en-US" sz="3600" b="1" dirty="0">
                <a:solidFill>
                  <a:schemeClr val="bg2"/>
                </a:solidFill>
                <a:latin typeface="Times New Roman" panose="02020603050405020304" pitchFamily="18" charset="0"/>
                <a:cs typeface="Times New Roman" panose="02020603050405020304" pitchFamily="18" charset="0"/>
              </a:rPr>
              <a:t> </a:t>
            </a:r>
            <a:r>
              <a:rPr lang="en-US" sz="3600" b="1" dirty="0" err="1">
                <a:solidFill>
                  <a:schemeClr val="bg2"/>
                </a:solidFill>
                <a:latin typeface="Times New Roman" panose="02020603050405020304" pitchFamily="18" charset="0"/>
                <a:cs typeface="Times New Roman" panose="02020603050405020304" pitchFamily="18" charset="0"/>
              </a:rPr>
              <a:t>bị</a:t>
            </a:r>
            <a:r>
              <a:rPr lang="en-US" sz="3600" b="1" dirty="0">
                <a:solidFill>
                  <a:schemeClr val="bg2"/>
                </a:solidFill>
                <a:latin typeface="Times New Roman" panose="02020603050405020304" pitchFamily="18" charset="0"/>
                <a:cs typeface="Times New Roman" panose="02020603050405020304" pitchFamily="18" charset="0"/>
              </a:rPr>
              <a:t> </a:t>
            </a:r>
            <a:r>
              <a:rPr lang="vi-VN" sz="3600" b="1" dirty="0">
                <a:solidFill>
                  <a:schemeClr val="bg2"/>
                </a:solidFill>
                <a:latin typeface="Times New Roman" panose="02020603050405020304" pitchFamily="18" charset="0"/>
                <a:cs typeface="Times New Roman" panose="02020603050405020304" pitchFamily="18" charset="0"/>
              </a:rPr>
              <a:t>tranh biện</a:t>
            </a:r>
            <a:endParaRPr lang="en-US" sz="3600" b="1" dirty="0">
              <a:solidFill>
                <a:schemeClr val="bg2"/>
              </a:solidFill>
              <a:latin typeface="Times New Roman" panose="02020603050405020304" pitchFamily="18" charset="0"/>
              <a:cs typeface="Times New Roman" panose="02020603050405020304" pitchFamily="18" charset="0"/>
            </a:endParaRPr>
          </a:p>
        </p:txBody>
      </p:sp>
      <p:sp>
        <p:nvSpPr>
          <p:cNvPr id="11" name="Isosceles Triangle 10">
            <a:extLst>
              <a:ext uri="{FF2B5EF4-FFF2-40B4-BE49-F238E27FC236}">
                <a16:creationId xmlns:a16="http://schemas.microsoft.com/office/drawing/2014/main" id="{085015A4-4055-781A-D0F6-15416CD51E9B}"/>
              </a:ext>
            </a:extLst>
          </p:cNvPr>
          <p:cNvSpPr/>
          <p:nvPr/>
        </p:nvSpPr>
        <p:spPr>
          <a:xfrm>
            <a:off x="2828035" y="1198002"/>
            <a:ext cx="3505200" cy="3352800"/>
          </a:xfrm>
          <a:prstGeom prst="triangle">
            <a:avLst/>
          </a:prstGeom>
          <a:solidFill>
            <a:schemeClr val="accent1">
              <a:lumMod val="60000"/>
              <a:lumOff val="4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5" name="Google Shape;2305;p46"/>
          <p:cNvGrpSpPr/>
          <p:nvPr/>
        </p:nvGrpSpPr>
        <p:grpSpPr>
          <a:xfrm>
            <a:off x="5488897" y="-171449"/>
            <a:ext cx="951356" cy="1143000"/>
            <a:chOff x="-2280725" y="1981025"/>
            <a:chExt cx="951357" cy="1322699"/>
          </a:xfrm>
        </p:grpSpPr>
        <p:sp>
          <p:nvSpPr>
            <p:cNvPr id="2306" name="Google Shape;2306;p46"/>
            <p:cNvSpPr/>
            <p:nvPr/>
          </p:nvSpPr>
          <p:spPr>
            <a:xfrm>
              <a:off x="-2280725" y="1981025"/>
              <a:ext cx="951357" cy="1322699"/>
            </a:xfrm>
            <a:custGeom>
              <a:avLst/>
              <a:gdLst/>
              <a:ahLst/>
              <a:cxnLst/>
              <a:rect l="l" t="t" r="r" b="b"/>
              <a:pathLst>
                <a:path w="18013" h="25044" extrusionOk="0">
                  <a:moveTo>
                    <a:pt x="5689" y="0"/>
                  </a:moveTo>
                  <a:lnTo>
                    <a:pt x="5452" y="79"/>
                  </a:lnTo>
                  <a:lnTo>
                    <a:pt x="5215" y="198"/>
                  </a:lnTo>
                  <a:lnTo>
                    <a:pt x="4978" y="316"/>
                  </a:lnTo>
                  <a:lnTo>
                    <a:pt x="4780" y="514"/>
                  </a:lnTo>
                  <a:lnTo>
                    <a:pt x="4662" y="751"/>
                  </a:lnTo>
                  <a:lnTo>
                    <a:pt x="4543" y="988"/>
                  </a:lnTo>
                  <a:lnTo>
                    <a:pt x="909" y="13549"/>
                  </a:lnTo>
                  <a:lnTo>
                    <a:pt x="791" y="13746"/>
                  </a:lnTo>
                  <a:lnTo>
                    <a:pt x="672" y="14102"/>
                  </a:lnTo>
                  <a:lnTo>
                    <a:pt x="633" y="14497"/>
                  </a:lnTo>
                  <a:lnTo>
                    <a:pt x="40" y="16472"/>
                  </a:lnTo>
                  <a:lnTo>
                    <a:pt x="1" y="16748"/>
                  </a:lnTo>
                  <a:lnTo>
                    <a:pt x="1" y="17025"/>
                  </a:lnTo>
                  <a:lnTo>
                    <a:pt x="40" y="17262"/>
                  </a:lnTo>
                  <a:lnTo>
                    <a:pt x="159" y="17538"/>
                  </a:lnTo>
                  <a:lnTo>
                    <a:pt x="317" y="17736"/>
                  </a:lnTo>
                  <a:lnTo>
                    <a:pt x="514" y="17933"/>
                  </a:lnTo>
                  <a:lnTo>
                    <a:pt x="712" y="18091"/>
                  </a:lnTo>
                  <a:lnTo>
                    <a:pt x="988" y="18170"/>
                  </a:lnTo>
                  <a:lnTo>
                    <a:pt x="5965" y="19632"/>
                  </a:lnTo>
                  <a:lnTo>
                    <a:pt x="5017" y="22911"/>
                  </a:lnTo>
                  <a:lnTo>
                    <a:pt x="4978" y="23187"/>
                  </a:lnTo>
                  <a:lnTo>
                    <a:pt x="5017" y="23503"/>
                  </a:lnTo>
                  <a:lnTo>
                    <a:pt x="5136" y="23780"/>
                  </a:lnTo>
                  <a:lnTo>
                    <a:pt x="5373" y="23977"/>
                  </a:lnTo>
                  <a:lnTo>
                    <a:pt x="5610" y="24135"/>
                  </a:lnTo>
                  <a:lnTo>
                    <a:pt x="5926" y="24214"/>
                  </a:lnTo>
                  <a:lnTo>
                    <a:pt x="6202" y="24175"/>
                  </a:lnTo>
                  <a:lnTo>
                    <a:pt x="6518" y="24056"/>
                  </a:lnTo>
                  <a:lnTo>
                    <a:pt x="7071" y="23740"/>
                  </a:lnTo>
                  <a:lnTo>
                    <a:pt x="7387" y="24451"/>
                  </a:lnTo>
                  <a:lnTo>
                    <a:pt x="7545" y="24688"/>
                  </a:lnTo>
                  <a:lnTo>
                    <a:pt x="7743" y="24886"/>
                  </a:lnTo>
                  <a:lnTo>
                    <a:pt x="8019" y="25004"/>
                  </a:lnTo>
                  <a:lnTo>
                    <a:pt x="8296" y="25044"/>
                  </a:lnTo>
                  <a:lnTo>
                    <a:pt x="8533" y="25044"/>
                  </a:lnTo>
                  <a:lnTo>
                    <a:pt x="8651" y="25004"/>
                  </a:lnTo>
                  <a:lnTo>
                    <a:pt x="8928" y="24846"/>
                  </a:lnTo>
                  <a:lnTo>
                    <a:pt x="9165" y="24609"/>
                  </a:lnTo>
                  <a:lnTo>
                    <a:pt x="9244" y="24491"/>
                  </a:lnTo>
                  <a:lnTo>
                    <a:pt x="9283" y="24333"/>
                  </a:lnTo>
                  <a:lnTo>
                    <a:pt x="10389" y="20896"/>
                  </a:lnTo>
                  <a:lnTo>
                    <a:pt x="11416" y="21212"/>
                  </a:lnTo>
                  <a:lnTo>
                    <a:pt x="11772" y="21291"/>
                  </a:lnTo>
                  <a:lnTo>
                    <a:pt x="12167" y="21291"/>
                  </a:lnTo>
                  <a:lnTo>
                    <a:pt x="12483" y="21212"/>
                  </a:lnTo>
                  <a:lnTo>
                    <a:pt x="12838" y="21054"/>
                  </a:lnTo>
                  <a:lnTo>
                    <a:pt x="13154" y="20856"/>
                  </a:lnTo>
                  <a:lnTo>
                    <a:pt x="13391" y="20580"/>
                  </a:lnTo>
                  <a:lnTo>
                    <a:pt x="13589" y="20303"/>
                  </a:lnTo>
                  <a:lnTo>
                    <a:pt x="13747" y="19948"/>
                  </a:lnTo>
                  <a:lnTo>
                    <a:pt x="13786" y="19671"/>
                  </a:lnTo>
                  <a:lnTo>
                    <a:pt x="13905" y="19395"/>
                  </a:lnTo>
                  <a:lnTo>
                    <a:pt x="13984" y="19079"/>
                  </a:lnTo>
                  <a:lnTo>
                    <a:pt x="14774" y="16353"/>
                  </a:lnTo>
                  <a:lnTo>
                    <a:pt x="14932" y="16116"/>
                  </a:lnTo>
                  <a:lnTo>
                    <a:pt x="15011" y="15879"/>
                  </a:lnTo>
                  <a:lnTo>
                    <a:pt x="15050" y="15642"/>
                  </a:lnTo>
                  <a:lnTo>
                    <a:pt x="15050" y="15366"/>
                  </a:lnTo>
                  <a:lnTo>
                    <a:pt x="17973" y="5412"/>
                  </a:lnTo>
                  <a:lnTo>
                    <a:pt x="18013" y="5056"/>
                  </a:lnTo>
                  <a:lnTo>
                    <a:pt x="18013" y="4661"/>
                  </a:lnTo>
                  <a:lnTo>
                    <a:pt x="17934" y="4345"/>
                  </a:lnTo>
                  <a:lnTo>
                    <a:pt x="17815" y="3990"/>
                  </a:lnTo>
                  <a:lnTo>
                    <a:pt x="17578" y="3674"/>
                  </a:lnTo>
                  <a:lnTo>
                    <a:pt x="17341" y="3437"/>
                  </a:lnTo>
                  <a:lnTo>
                    <a:pt x="17025" y="3239"/>
                  </a:lnTo>
                  <a:lnTo>
                    <a:pt x="16670" y="3081"/>
                  </a:lnTo>
                  <a:lnTo>
                    <a:pt x="6242" y="79"/>
                  </a:lnTo>
                  <a:lnTo>
                    <a:pt x="5965" y="0"/>
                  </a:lnTo>
                  <a:close/>
                </a:path>
              </a:pathLst>
            </a:custGeom>
            <a:solidFill>
              <a:schemeClr val="dk2"/>
            </a:solidFill>
            <a:ln>
              <a:noFill/>
            </a:ln>
            <a:effectLst>
              <a:outerShdw blurRad="57150" dist="19050"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7" name="Google Shape;2307;p46"/>
            <p:cNvGrpSpPr/>
            <p:nvPr/>
          </p:nvGrpSpPr>
          <p:grpSpPr>
            <a:xfrm>
              <a:off x="-2226512" y="2035260"/>
              <a:ext cx="842875" cy="1214217"/>
              <a:chOff x="1291800" y="2081800"/>
              <a:chExt cx="398975" cy="574750"/>
            </a:xfrm>
          </p:grpSpPr>
          <p:sp>
            <p:nvSpPr>
              <p:cNvPr id="2308" name="Google Shape;2308;p46"/>
              <p:cNvSpPr/>
              <p:nvPr/>
            </p:nvSpPr>
            <p:spPr>
              <a:xfrm>
                <a:off x="1291800" y="2081800"/>
                <a:ext cx="398975" cy="480925"/>
              </a:xfrm>
              <a:custGeom>
                <a:avLst/>
                <a:gdLst/>
                <a:ahLst/>
                <a:cxnLst/>
                <a:rect l="l" t="t" r="r" b="b"/>
                <a:pathLst>
                  <a:path w="15959" h="19237" extrusionOk="0">
                    <a:moveTo>
                      <a:pt x="4780" y="0"/>
                    </a:moveTo>
                    <a:lnTo>
                      <a:pt x="4662" y="40"/>
                    </a:lnTo>
                    <a:lnTo>
                      <a:pt x="4583" y="119"/>
                    </a:lnTo>
                    <a:lnTo>
                      <a:pt x="4504" y="277"/>
                    </a:lnTo>
                    <a:lnTo>
                      <a:pt x="1" y="15721"/>
                    </a:lnTo>
                    <a:lnTo>
                      <a:pt x="1" y="15879"/>
                    </a:lnTo>
                    <a:lnTo>
                      <a:pt x="40" y="15998"/>
                    </a:lnTo>
                    <a:lnTo>
                      <a:pt x="119" y="16116"/>
                    </a:lnTo>
                    <a:lnTo>
                      <a:pt x="238" y="16156"/>
                    </a:lnTo>
                    <a:lnTo>
                      <a:pt x="10666" y="19197"/>
                    </a:lnTo>
                    <a:lnTo>
                      <a:pt x="10863" y="19237"/>
                    </a:lnTo>
                    <a:lnTo>
                      <a:pt x="11021" y="19237"/>
                    </a:lnTo>
                    <a:lnTo>
                      <a:pt x="11179" y="19197"/>
                    </a:lnTo>
                    <a:lnTo>
                      <a:pt x="11298" y="19118"/>
                    </a:lnTo>
                    <a:lnTo>
                      <a:pt x="11456" y="19039"/>
                    </a:lnTo>
                    <a:lnTo>
                      <a:pt x="11574" y="18921"/>
                    </a:lnTo>
                    <a:lnTo>
                      <a:pt x="11653" y="18802"/>
                    </a:lnTo>
                    <a:lnTo>
                      <a:pt x="11732" y="18644"/>
                    </a:lnTo>
                    <a:lnTo>
                      <a:pt x="15959" y="4108"/>
                    </a:lnTo>
                    <a:lnTo>
                      <a:pt x="15959" y="3911"/>
                    </a:lnTo>
                    <a:lnTo>
                      <a:pt x="15959" y="3753"/>
                    </a:lnTo>
                    <a:lnTo>
                      <a:pt x="15919" y="3595"/>
                    </a:lnTo>
                    <a:lnTo>
                      <a:pt x="15880" y="3437"/>
                    </a:lnTo>
                    <a:lnTo>
                      <a:pt x="15761" y="3318"/>
                    </a:lnTo>
                    <a:lnTo>
                      <a:pt x="15682" y="3200"/>
                    </a:lnTo>
                    <a:lnTo>
                      <a:pt x="15524" y="3121"/>
                    </a:lnTo>
                    <a:lnTo>
                      <a:pt x="15366" y="3042"/>
                    </a:lnTo>
                    <a:lnTo>
                      <a:pt x="4938" y="40"/>
                    </a:lnTo>
                    <a:lnTo>
                      <a:pt x="47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6"/>
              <p:cNvSpPr/>
              <p:nvPr/>
            </p:nvSpPr>
            <p:spPr>
              <a:xfrm>
                <a:off x="1304650" y="2437300"/>
                <a:ext cx="266650" cy="110625"/>
              </a:xfrm>
              <a:custGeom>
                <a:avLst/>
                <a:gdLst/>
                <a:ahLst/>
                <a:cxnLst/>
                <a:rect l="l" t="t" r="r" b="b"/>
                <a:pathLst>
                  <a:path w="10666" h="4425" extrusionOk="0">
                    <a:moveTo>
                      <a:pt x="435" y="0"/>
                    </a:moveTo>
                    <a:lnTo>
                      <a:pt x="0" y="1541"/>
                    </a:lnTo>
                    <a:lnTo>
                      <a:pt x="9915" y="4424"/>
                    </a:lnTo>
                    <a:lnTo>
                      <a:pt x="10073" y="4424"/>
                    </a:lnTo>
                    <a:lnTo>
                      <a:pt x="10270" y="4385"/>
                    </a:lnTo>
                    <a:lnTo>
                      <a:pt x="10389" y="4266"/>
                    </a:lnTo>
                    <a:lnTo>
                      <a:pt x="10468" y="4108"/>
                    </a:lnTo>
                    <a:lnTo>
                      <a:pt x="10665" y="3437"/>
                    </a:lnTo>
                    <a:lnTo>
                      <a:pt x="10665" y="3279"/>
                    </a:lnTo>
                    <a:lnTo>
                      <a:pt x="10626" y="3081"/>
                    </a:lnTo>
                    <a:lnTo>
                      <a:pt x="10507" y="2963"/>
                    </a:lnTo>
                    <a:lnTo>
                      <a:pt x="10349" y="2884"/>
                    </a:lnTo>
                    <a:lnTo>
                      <a:pt x="4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6"/>
              <p:cNvSpPr/>
              <p:nvPr/>
            </p:nvSpPr>
            <p:spPr>
              <a:xfrm>
                <a:off x="1408325" y="2336575"/>
                <a:ext cx="125450" cy="95800"/>
              </a:xfrm>
              <a:custGeom>
                <a:avLst/>
                <a:gdLst/>
                <a:ahLst/>
                <a:cxnLst/>
                <a:rect l="l" t="t" r="r" b="b"/>
                <a:pathLst>
                  <a:path w="5018" h="3832" extrusionOk="0">
                    <a:moveTo>
                      <a:pt x="751" y="0"/>
                    </a:moveTo>
                    <a:lnTo>
                      <a:pt x="1" y="2607"/>
                    </a:lnTo>
                    <a:lnTo>
                      <a:pt x="4267" y="3832"/>
                    </a:lnTo>
                    <a:lnTo>
                      <a:pt x="5017" y="1264"/>
                    </a:lnTo>
                    <a:lnTo>
                      <a:pt x="7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6"/>
              <p:cNvSpPr/>
              <p:nvPr/>
            </p:nvSpPr>
            <p:spPr>
              <a:xfrm>
                <a:off x="1432025" y="2384950"/>
                <a:ext cx="77050" cy="24725"/>
              </a:xfrm>
              <a:custGeom>
                <a:avLst/>
                <a:gdLst/>
                <a:ahLst/>
                <a:cxnLst/>
                <a:rect l="l" t="t" r="r" b="b"/>
                <a:pathLst>
                  <a:path w="3082" h="989" extrusionOk="0">
                    <a:moveTo>
                      <a:pt x="119" y="1"/>
                    </a:moveTo>
                    <a:lnTo>
                      <a:pt x="40" y="40"/>
                    </a:lnTo>
                    <a:lnTo>
                      <a:pt x="1" y="80"/>
                    </a:lnTo>
                    <a:lnTo>
                      <a:pt x="1" y="159"/>
                    </a:lnTo>
                    <a:lnTo>
                      <a:pt x="80" y="198"/>
                    </a:lnTo>
                    <a:lnTo>
                      <a:pt x="2924" y="949"/>
                    </a:lnTo>
                    <a:lnTo>
                      <a:pt x="2963" y="988"/>
                    </a:lnTo>
                    <a:lnTo>
                      <a:pt x="3042" y="949"/>
                    </a:lnTo>
                    <a:lnTo>
                      <a:pt x="3082" y="909"/>
                    </a:lnTo>
                    <a:lnTo>
                      <a:pt x="3042" y="830"/>
                    </a:lnTo>
                    <a:lnTo>
                      <a:pt x="3003" y="751"/>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6"/>
              <p:cNvSpPr/>
              <p:nvPr/>
            </p:nvSpPr>
            <p:spPr>
              <a:xfrm>
                <a:off x="1451775" y="2361250"/>
                <a:ext cx="40525" cy="15825"/>
              </a:xfrm>
              <a:custGeom>
                <a:avLst/>
                <a:gdLst/>
                <a:ahLst/>
                <a:cxnLst/>
                <a:rect l="l" t="t" r="r" b="b"/>
                <a:pathLst>
                  <a:path w="1621" h="633" extrusionOk="0">
                    <a:moveTo>
                      <a:pt x="40" y="1"/>
                    </a:moveTo>
                    <a:lnTo>
                      <a:pt x="1" y="80"/>
                    </a:lnTo>
                    <a:lnTo>
                      <a:pt x="1" y="159"/>
                    </a:lnTo>
                    <a:lnTo>
                      <a:pt x="80" y="198"/>
                    </a:lnTo>
                    <a:lnTo>
                      <a:pt x="1462" y="633"/>
                    </a:lnTo>
                    <a:lnTo>
                      <a:pt x="1581" y="633"/>
                    </a:lnTo>
                    <a:lnTo>
                      <a:pt x="1620" y="593"/>
                    </a:lnTo>
                    <a:lnTo>
                      <a:pt x="1581" y="475"/>
                    </a:lnTo>
                    <a:lnTo>
                      <a:pt x="1541" y="435"/>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6"/>
              <p:cNvSpPr/>
              <p:nvPr/>
            </p:nvSpPr>
            <p:spPr>
              <a:xfrm>
                <a:off x="1329325" y="2462975"/>
                <a:ext cx="128400" cy="38525"/>
              </a:xfrm>
              <a:custGeom>
                <a:avLst/>
                <a:gdLst/>
                <a:ahLst/>
                <a:cxnLst/>
                <a:rect l="l" t="t" r="r" b="b"/>
                <a:pathLst>
                  <a:path w="5136" h="1541" extrusionOk="0">
                    <a:moveTo>
                      <a:pt x="40" y="0"/>
                    </a:moveTo>
                    <a:lnTo>
                      <a:pt x="1" y="79"/>
                    </a:lnTo>
                    <a:lnTo>
                      <a:pt x="1" y="158"/>
                    </a:lnTo>
                    <a:lnTo>
                      <a:pt x="80" y="198"/>
                    </a:lnTo>
                    <a:lnTo>
                      <a:pt x="5017" y="1541"/>
                    </a:lnTo>
                    <a:lnTo>
                      <a:pt x="5057" y="1541"/>
                    </a:lnTo>
                    <a:lnTo>
                      <a:pt x="5136" y="1501"/>
                    </a:lnTo>
                    <a:lnTo>
                      <a:pt x="5136" y="1462"/>
                    </a:lnTo>
                    <a:lnTo>
                      <a:pt x="5136" y="1383"/>
                    </a:lnTo>
                    <a:lnTo>
                      <a:pt x="5096" y="1343"/>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6"/>
              <p:cNvSpPr/>
              <p:nvPr/>
            </p:nvSpPr>
            <p:spPr>
              <a:xfrm>
                <a:off x="1514975" y="2515300"/>
                <a:ext cx="37550" cy="14850"/>
              </a:xfrm>
              <a:custGeom>
                <a:avLst/>
                <a:gdLst/>
                <a:ahLst/>
                <a:cxnLst/>
                <a:rect l="l" t="t" r="r" b="b"/>
                <a:pathLst>
                  <a:path w="1502" h="594" extrusionOk="0">
                    <a:moveTo>
                      <a:pt x="80" y="1"/>
                    </a:moveTo>
                    <a:lnTo>
                      <a:pt x="1" y="80"/>
                    </a:lnTo>
                    <a:lnTo>
                      <a:pt x="1" y="159"/>
                    </a:lnTo>
                    <a:lnTo>
                      <a:pt x="80" y="198"/>
                    </a:lnTo>
                    <a:lnTo>
                      <a:pt x="1383" y="593"/>
                    </a:lnTo>
                    <a:lnTo>
                      <a:pt x="1462" y="554"/>
                    </a:lnTo>
                    <a:lnTo>
                      <a:pt x="1502" y="514"/>
                    </a:lnTo>
                    <a:lnTo>
                      <a:pt x="1502" y="435"/>
                    </a:lnTo>
                    <a:lnTo>
                      <a:pt x="1423" y="356"/>
                    </a:lnTo>
                    <a:lnTo>
                      <a:pt x="1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6"/>
              <p:cNvSpPr/>
              <p:nvPr/>
            </p:nvSpPr>
            <p:spPr>
              <a:xfrm>
                <a:off x="1307600" y="2409650"/>
                <a:ext cx="282450" cy="129375"/>
              </a:xfrm>
              <a:custGeom>
                <a:avLst/>
                <a:gdLst/>
                <a:ahLst/>
                <a:cxnLst/>
                <a:rect l="l" t="t" r="r" b="b"/>
                <a:pathLst>
                  <a:path w="11298" h="5175" extrusionOk="0">
                    <a:moveTo>
                      <a:pt x="80" y="0"/>
                    </a:moveTo>
                    <a:lnTo>
                      <a:pt x="40" y="79"/>
                    </a:lnTo>
                    <a:lnTo>
                      <a:pt x="1" y="158"/>
                    </a:lnTo>
                    <a:lnTo>
                      <a:pt x="1" y="316"/>
                    </a:lnTo>
                    <a:lnTo>
                      <a:pt x="1" y="435"/>
                    </a:lnTo>
                    <a:lnTo>
                      <a:pt x="40" y="514"/>
                    </a:lnTo>
                    <a:lnTo>
                      <a:pt x="119" y="632"/>
                    </a:lnTo>
                    <a:lnTo>
                      <a:pt x="238" y="711"/>
                    </a:lnTo>
                    <a:lnTo>
                      <a:pt x="475" y="790"/>
                    </a:lnTo>
                    <a:lnTo>
                      <a:pt x="9362" y="3239"/>
                    </a:lnTo>
                    <a:lnTo>
                      <a:pt x="9718" y="3358"/>
                    </a:lnTo>
                    <a:lnTo>
                      <a:pt x="10073" y="3476"/>
                    </a:lnTo>
                    <a:lnTo>
                      <a:pt x="10389" y="3595"/>
                    </a:lnTo>
                    <a:lnTo>
                      <a:pt x="10666" y="3832"/>
                    </a:lnTo>
                    <a:lnTo>
                      <a:pt x="10903" y="4069"/>
                    </a:lnTo>
                    <a:lnTo>
                      <a:pt x="10982" y="4227"/>
                    </a:lnTo>
                    <a:lnTo>
                      <a:pt x="11061" y="4385"/>
                    </a:lnTo>
                    <a:lnTo>
                      <a:pt x="11100" y="4543"/>
                    </a:lnTo>
                    <a:lnTo>
                      <a:pt x="11100" y="4701"/>
                    </a:lnTo>
                    <a:lnTo>
                      <a:pt x="11061" y="4859"/>
                    </a:lnTo>
                    <a:lnTo>
                      <a:pt x="11021" y="5017"/>
                    </a:lnTo>
                    <a:lnTo>
                      <a:pt x="11021" y="5096"/>
                    </a:lnTo>
                    <a:lnTo>
                      <a:pt x="11061" y="5175"/>
                    </a:lnTo>
                    <a:lnTo>
                      <a:pt x="11179" y="5175"/>
                    </a:lnTo>
                    <a:lnTo>
                      <a:pt x="11219" y="5135"/>
                    </a:lnTo>
                    <a:lnTo>
                      <a:pt x="11298" y="4938"/>
                    </a:lnTo>
                    <a:lnTo>
                      <a:pt x="11298" y="4740"/>
                    </a:lnTo>
                    <a:lnTo>
                      <a:pt x="11298" y="4503"/>
                    </a:lnTo>
                    <a:lnTo>
                      <a:pt x="11258" y="4306"/>
                    </a:lnTo>
                    <a:lnTo>
                      <a:pt x="11179" y="4148"/>
                    </a:lnTo>
                    <a:lnTo>
                      <a:pt x="11100" y="3950"/>
                    </a:lnTo>
                    <a:lnTo>
                      <a:pt x="10942" y="3792"/>
                    </a:lnTo>
                    <a:lnTo>
                      <a:pt x="10824" y="3674"/>
                    </a:lnTo>
                    <a:lnTo>
                      <a:pt x="10508" y="3437"/>
                    </a:lnTo>
                    <a:lnTo>
                      <a:pt x="10152" y="3279"/>
                    </a:lnTo>
                    <a:lnTo>
                      <a:pt x="9797" y="3160"/>
                    </a:lnTo>
                    <a:lnTo>
                      <a:pt x="9441" y="3042"/>
                    </a:lnTo>
                    <a:lnTo>
                      <a:pt x="514" y="593"/>
                    </a:lnTo>
                    <a:lnTo>
                      <a:pt x="356" y="514"/>
                    </a:lnTo>
                    <a:lnTo>
                      <a:pt x="238" y="435"/>
                    </a:lnTo>
                    <a:lnTo>
                      <a:pt x="198" y="277"/>
                    </a:lnTo>
                    <a:lnTo>
                      <a:pt x="238" y="158"/>
                    </a:lnTo>
                    <a:lnTo>
                      <a:pt x="238" y="79"/>
                    </a:lnTo>
                    <a:lnTo>
                      <a:pt x="1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6"/>
              <p:cNvSpPr/>
              <p:nvPr/>
            </p:nvSpPr>
            <p:spPr>
              <a:xfrm>
                <a:off x="1567325" y="2227950"/>
                <a:ext cx="81975" cy="271575"/>
              </a:xfrm>
              <a:custGeom>
                <a:avLst/>
                <a:gdLst/>
                <a:ahLst/>
                <a:cxnLst/>
                <a:rect l="l" t="t" r="r" b="b"/>
                <a:pathLst>
                  <a:path w="3279" h="10863" extrusionOk="0">
                    <a:moveTo>
                      <a:pt x="3121" y="0"/>
                    </a:moveTo>
                    <a:lnTo>
                      <a:pt x="3081" y="79"/>
                    </a:lnTo>
                    <a:lnTo>
                      <a:pt x="2410" y="2765"/>
                    </a:lnTo>
                    <a:lnTo>
                      <a:pt x="1659" y="5451"/>
                    </a:lnTo>
                    <a:lnTo>
                      <a:pt x="869" y="8098"/>
                    </a:lnTo>
                    <a:lnTo>
                      <a:pt x="0" y="10705"/>
                    </a:lnTo>
                    <a:lnTo>
                      <a:pt x="0" y="10784"/>
                    </a:lnTo>
                    <a:lnTo>
                      <a:pt x="40" y="10863"/>
                    </a:lnTo>
                    <a:lnTo>
                      <a:pt x="79" y="10863"/>
                    </a:lnTo>
                    <a:lnTo>
                      <a:pt x="158" y="10823"/>
                    </a:lnTo>
                    <a:lnTo>
                      <a:pt x="198" y="10784"/>
                    </a:lnTo>
                    <a:lnTo>
                      <a:pt x="1067" y="8137"/>
                    </a:lnTo>
                    <a:lnTo>
                      <a:pt x="1857" y="5491"/>
                    </a:lnTo>
                    <a:lnTo>
                      <a:pt x="2607" y="2805"/>
                    </a:lnTo>
                    <a:lnTo>
                      <a:pt x="3279" y="119"/>
                    </a:lnTo>
                    <a:lnTo>
                      <a:pt x="3279" y="40"/>
                    </a:lnTo>
                    <a:lnTo>
                      <a:pt x="32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6"/>
              <p:cNvSpPr/>
              <p:nvPr/>
            </p:nvSpPr>
            <p:spPr>
              <a:xfrm>
                <a:off x="1595950" y="2406675"/>
                <a:ext cx="20775" cy="43475"/>
              </a:xfrm>
              <a:custGeom>
                <a:avLst/>
                <a:gdLst/>
                <a:ahLst/>
                <a:cxnLst/>
                <a:rect l="l" t="t" r="r" b="b"/>
                <a:pathLst>
                  <a:path w="831" h="1739" extrusionOk="0">
                    <a:moveTo>
                      <a:pt x="80" y="1"/>
                    </a:moveTo>
                    <a:lnTo>
                      <a:pt x="1" y="80"/>
                    </a:lnTo>
                    <a:lnTo>
                      <a:pt x="1" y="159"/>
                    </a:lnTo>
                    <a:lnTo>
                      <a:pt x="40" y="198"/>
                    </a:lnTo>
                    <a:lnTo>
                      <a:pt x="198" y="317"/>
                    </a:lnTo>
                    <a:lnTo>
                      <a:pt x="317" y="475"/>
                    </a:lnTo>
                    <a:lnTo>
                      <a:pt x="435" y="633"/>
                    </a:lnTo>
                    <a:lnTo>
                      <a:pt x="514" y="830"/>
                    </a:lnTo>
                    <a:lnTo>
                      <a:pt x="593" y="988"/>
                    </a:lnTo>
                    <a:lnTo>
                      <a:pt x="633" y="1186"/>
                    </a:lnTo>
                    <a:lnTo>
                      <a:pt x="633" y="1383"/>
                    </a:lnTo>
                    <a:lnTo>
                      <a:pt x="593" y="1581"/>
                    </a:lnTo>
                    <a:lnTo>
                      <a:pt x="633" y="1660"/>
                    </a:lnTo>
                    <a:lnTo>
                      <a:pt x="672" y="1699"/>
                    </a:lnTo>
                    <a:lnTo>
                      <a:pt x="712" y="1739"/>
                    </a:lnTo>
                    <a:lnTo>
                      <a:pt x="751" y="1699"/>
                    </a:lnTo>
                    <a:lnTo>
                      <a:pt x="791" y="1620"/>
                    </a:lnTo>
                    <a:lnTo>
                      <a:pt x="830" y="1423"/>
                    </a:lnTo>
                    <a:lnTo>
                      <a:pt x="830" y="1186"/>
                    </a:lnTo>
                    <a:lnTo>
                      <a:pt x="791" y="949"/>
                    </a:lnTo>
                    <a:lnTo>
                      <a:pt x="712" y="751"/>
                    </a:lnTo>
                    <a:lnTo>
                      <a:pt x="633" y="554"/>
                    </a:lnTo>
                    <a:lnTo>
                      <a:pt x="514" y="356"/>
                    </a:lnTo>
                    <a:lnTo>
                      <a:pt x="356" y="159"/>
                    </a:lnTo>
                    <a:lnTo>
                      <a:pt x="159" y="40"/>
                    </a:lnTo>
                    <a:lnTo>
                      <a:pt x="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6"/>
              <p:cNvSpPr/>
              <p:nvPr/>
            </p:nvSpPr>
            <p:spPr>
              <a:xfrm>
                <a:off x="1416225" y="2499500"/>
                <a:ext cx="101750" cy="157050"/>
              </a:xfrm>
              <a:custGeom>
                <a:avLst/>
                <a:gdLst/>
                <a:ahLst/>
                <a:cxnLst/>
                <a:rect l="l" t="t" r="r" b="b"/>
                <a:pathLst>
                  <a:path w="4070" h="6282" extrusionOk="0">
                    <a:moveTo>
                      <a:pt x="1541" y="1"/>
                    </a:moveTo>
                    <a:lnTo>
                      <a:pt x="1" y="5452"/>
                    </a:lnTo>
                    <a:lnTo>
                      <a:pt x="1" y="5452"/>
                    </a:lnTo>
                    <a:lnTo>
                      <a:pt x="1541" y="4544"/>
                    </a:lnTo>
                    <a:lnTo>
                      <a:pt x="2292" y="6282"/>
                    </a:lnTo>
                    <a:lnTo>
                      <a:pt x="4069" y="712"/>
                    </a:lnTo>
                    <a:lnTo>
                      <a:pt x="15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 name="Oval 11">
            <a:extLst>
              <a:ext uri="{FF2B5EF4-FFF2-40B4-BE49-F238E27FC236}">
                <a16:creationId xmlns:a16="http://schemas.microsoft.com/office/drawing/2014/main" id="{3C4908EA-7FBA-D6FE-5791-6E78F3053402}"/>
              </a:ext>
            </a:extLst>
          </p:cNvPr>
          <p:cNvSpPr/>
          <p:nvPr/>
        </p:nvSpPr>
        <p:spPr>
          <a:xfrm>
            <a:off x="4191000" y="971551"/>
            <a:ext cx="762000" cy="60121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2">
                    <a:lumMod val="10000"/>
                  </a:schemeClr>
                </a:solidFill>
                <a:latin typeface="Times New Roman" panose="02020603050405020304" pitchFamily="18" charset="0"/>
                <a:cs typeface="Times New Roman" panose="02020603050405020304" pitchFamily="18" charset="0"/>
              </a:rPr>
              <a:t>01</a:t>
            </a:r>
          </a:p>
        </p:txBody>
      </p:sp>
      <p:sp>
        <p:nvSpPr>
          <p:cNvPr id="13" name="Oval 12">
            <a:extLst>
              <a:ext uri="{FF2B5EF4-FFF2-40B4-BE49-F238E27FC236}">
                <a16:creationId xmlns:a16="http://schemas.microsoft.com/office/drawing/2014/main" id="{EE24D745-D66F-9175-6BFC-B5E96E954924}"/>
              </a:ext>
            </a:extLst>
          </p:cNvPr>
          <p:cNvSpPr/>
          <p:nvPr/>
        </p:nvSpPr>
        <p:spPr>
          <a:xfrm>
            <a:off x="2542652" y="4159504"/>
            <a:ext cx="762000" cy="60121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2">
                    <a:lumMod val="10000"/>
                  </a:schemeClr>
                </a:solidFill>
                <a:latin typeface="Times New Roman" panose="02020603050405020304" pitchFamily="18" charset="0"/>
                <a:cs typeface="Times New Roman" panose="02020603050405020304" pitchFamily="18" charset="0"/>
              </a:rPr>
              <a:t>02</a:t>
            </a:r>
          </a:p>
        </p:txBody>
      </p:sp>
      <p:sp>
        <p:nvSpPr>
          <p:cNvPr id="14" name="Oval 13">
            <a:extLst>
              <a:ext uri="{FF2B5EF4-FFF2-40B4-BE49-F238E27FC236}">
                <a16:creationId xmlns:a16="http://schemas.microsoft.com/office/drawing/2014/main" id="{2581601E-E8CA-BC97-3CF3-4F1C6E2BAE3D}"/>
              </a:ext>
            </a:extLst>
          </p:cNvPr>
          <p:cNvSpPr/>
          <p:nvPr/>
        </p:nvSpPr>
        <p:spPr>
          <a:xfrm>
            <a:off x="5839349" y="4159504"/>
            <a:ext cx="762000" cy="60121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2">
                    <a:lumMod val="10000"/>
                  </a:schemeClr>
                </a:solidFill>
                <a:latin typeface="Times New Roman" panose="02020603050405020304" pitchFamily="18" charset="0"/>
                <a:cs typeface="Times New Roman" panose="02020603050405020304" pitchFamily="18" charset="0"/>
              </a:rPr>
              <a:t>03</a:t>
            </a:r>
          </a:p>
        </p:txBody>
      </p:sp>
      <p:sp>
        <p:nvSpPr>
          <p:cNvPr id="16" name="TextBox 15">
            <a:extLst>
              <a:ext uri="{FF2B5EF4-FFF2-40B4-BE49-F238E27FC236}">
                <a16:creationId xmlns:a16="http://schemas.microsoft.com/office/drawing/2014/main" id="{88B90BFC-8A9A-81CD-72C1-D611A4C91120}"/>
              </a:ext>
            </a:extLst>
          </p:cNvPr>
          <p:cNvSpPr txBox="1"/>
          <p:nvPr/>
        </p:nvSpPr>
        <p:spPr>
          <a:xfrm>
            <a:off x="5087725" y="978717"/>
            <a:ext cx="1828799" cy="954107"/>
          </a:xfrm>
          <a:prstGeom prst="rect">
            <a:avLst/>
          </a:prstGeom>
          <a:noFill/>
        </p:spPr>
        <p:txBody>
          <a:bodyPr wrap="square">
            <a:spAutoFit/>
          </a:bodyPr>
          <a:lstStyle/>
          <a:p>
            <a:pPr algn="ctr"/>
            <a:r>
              <a:rPr lang="en-US" sz="2800" b="1" i="0" dirty="0" err="1">
                <a:solidFill>
                  <a:srgbClr val="000000"/>
                </a:solidFill>
                <a:effectLst/>
                <a:latin typeface="Times New Roman" panose="02020603050405020304" pitchFamily="18" charset="0"/>
                <a:cs typeface="Times New Roman" panose="02020603050405020304" pitchFamily="18" charset="0"/>
              </a:rPr>
              <a:t>Lựa</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chọn</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đề</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tài</a:t>
            </a:r>
            <a:endParaRPr lang="en-US" sz="28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BCD1B019-4518-5343-D70A-D97F8E3BDAC8}"/>
              </a:ext>
            </a:extLst>
          </p:cNvPr>
          <p:cNvSpPr txBox="1"/>
          <p:nvPr/>
        </p:nvSpPr>
        <p:spPr>
          <a:xfrm>
            <a:off x="3657601" y="2874402"/>
            <a:ext cx="1828798" cy="954107"/>
          </a:xfrm>
          <a:prstGeom prst="rect">
            <a:avLst/>
          </a:prstGeom>
          <a:noFill/>
        </p:spPr>
        <p:txBody>
          <a:bodyPr wrap="square">
            <a:spAutoFit/>
          </a:bodyPr>
          <a:lstStyle/>
          <a:p>
            <a:pPr algn="ctr"/>
            <a:r>
              <a:rPr lang="en-US" sz="2800" b="1" i="0" dirty="0" err="1">
                <a:solidFill>
                  <a:srgbClr val="000000"/>
                </a:solidFill>
                <a:effectLst/>
                <a:latin typeface="Times New Roman" panose="02020603050405020304" pitchFamily="18" charset="0"/>
                <a:cs typeface="Times New Roman" panose="02020603050405020304" pitchFamily="18" charset="0"/>
              </a:rPr>
              <a:t>Tìm</a:t>
            </a:r>
            <a:r>
              <a:rPr lang="en-US" sz="2800" b="1" i="0" dirty="0">
                <a:solidFill>
                  <a:srgbClr val="000000"/>
                </a:solidFill>
                <a:effectLst/>
                <a:latin typeface="Times New Roman" panose="02020603050405020304" pitchFamily="18" charset="0"/>
                <a:cs typeface="Times New Roman" panose="02020603050405020304" pitchFamily="18" charset="0"/>
              </a:rPr>
              <a:t> ý </a:t>
            </a:r>
            <a:r>
              <a:rPr lang="en-US" sz="2800" b="1" i="0" dirty="0" err="1">
                <a:solidFill>
                  <a:srgbClr val="000000"/>
                </a:solidFill>
                <a:effectLst/>
                <a:latin typeface="Times New Roman" panose="02020603050405020304" pitchFamily="18" charset="0"/>
                <a:cs typeface="Times New Roman" panose="02020603050405020304" pitchFamily="18" charset="0"/>
              </a:rPr>
              <a:t>và</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sắp</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xếp</a:t>
            </a:r>
            <a:r>
              <a:rPr lang="en-US" sz="2800" b="1" i="0" dirty="0">
                <a:solidFill>
                  <a:srgbClr val="000000"/>
                </a:solidFill>
                <a:effectLst/>
                <a:latin typeface="Times New Roman" panose="02020603050405020304" pitchFamily="18" charset="0"/>
                <a:cs typeface="Times New Roman" panose="02020603050405020304" pitchFamily="18" charset="0"/>
              </a:rPr>
              <a:t> ý</a:t>
            </a:r>
            <a:endParaRPr lang="en-US" sz="28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84F527E8-5D68-A3CE-4292-5017E49F360E}"/>
              </a:ext>
            </a:extLst>
          </p:cNvPr>
          <p:cNvSpPr txBox="1"/>
          <p:nvPr/>
        </p:nvSpPr>
        <p:spPr>
          <a:xfrm>
            <a:off x="6532011" y="3533753"/>
            <a:ext cx="2162332" cy="1384995"/>
          </a:xfrm>
          <a:prstGeom prst="rect">
            <a:avLst/>
          </a:prstGeom>
          <a:noFill/>
        </p:spPr>
        <p:txBody>
          <a:bodyPr wrap="square">
            <a:spAutoFit/>
          </a:bodyPr>
          <a:lstStyle/>
          <a:p>
            <a:pPr algn="ctr"/>
            <a:r>
              <a:rPr lang="en-US" sz="2800" b="1" i="0" dirty="0" err="1">
                <a:solidFill>
                  <a:srgbClr val="000000"/>
                </a:solidFill>
                <a:effectLst/>
                <a:latin typeface="Times New Roman" panose="02020603050405020304" pitchFamily="18" charset="0"/>
                <a:cs typeface="Times New Roman" panose="02020603050405020304" pitchFamily="18" charset="0"/>
              </a:rPr>
              <a:t>Xác</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định</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từ</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ngữ</a:t>
            </a:r>
            <a:r>
              <a:rPr lang="en-US" sz="2800" b="1" i="0" dirty="0">
                <a:solidFill>
                  <a:srgbClr val="000000"/>
                </a:solidFill>
                <a:effectLst/>
                <a:latin typeface="Times New Roman" panose="02020603050405020304" pitchFamily="18" charset="0"/>
                <a:cs typeface="Times New Roman" panose="02020603050405020304" pitchFamily="18" charset="0"/>
              </a:rPr>
              <a:t> then </a:t>
            </a:r>
            <a:r>
              <a:rPr lang="en-US" sz="2800" b="1" i="0" dirty="0" err="1">
                <a:solidFill>
                  <a:srgbClr val="000000"/>
                </a:solidFill>
                <a:effectLst/>
                <a:latin typeface="Times New Roman" panose="02020603050405020304" pitchFamily="18" charset="0"/>
                <a:cs typeface="Times New Roman" panose="02020603050405020304" pitchFamily="18" charset="0"/>
              </a:rPr>
              <a:t>chốt</a:t>
            </a:r>
            <a:endParaRPr lang="en-US" sz="2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8CCE798-2BA1-B202-6333-523A06F4FE68}"/>
              </a:ext>
            </a:extLst>
          </p:cNvPr>
          <p:cNvSpPr txBox="1"/>
          <p:nvPr/>
        </p:nvSpPr>
        <p:spPr>
          <a:xfrm>
            <a:off x="330269" y="858721"/>
            <a:ext cx="3276599" cy="2819490"/>
          </a:xfrm>
          <a:prstGeom prst="rect">
            <a:avLst/>
          </a:prstGeom>
          <a:noFill/>
        </p:spPr>
        <p:txBody>
          <a:bodyPr wrap="square">
            <a:spAutoFit/>
          </a:bodyPr>
          <a:lstStyle/>
          <a:p>
            <a:pPr algn="just">
              <a:lnSpc>
                <a:spcPct val="150000"/>
              </a:lnSpc>
            </a:pPr>
            <a:r>
              <a:rPr lang="en-US" sz="2000" b="1" i="0" dirty="0">
                <a:solidFill>
                  <a:schemeClr val="bg1">
                    <a:lumMod val="50000"/>
                  </a:schemeClr>
                </a:solidFill>
                <a:effectLst/>
                <a:latin typeface="Times New Roman" panose="02020603050405020304" pitchFamily="18" charset="0"/>
                <a:cs typeface="Times New Roman" panose="02020603050405020304" pitchFamily="18" charset="0"/>
              </a:rPr>
              <a:t>+ </a:t>
            </a:r>
            <a:r>
              <a:rPr lang="en-US" sz="2000" b="1" i="0" dirty="0" err="1">
                <a:solidFill>
                  <a:schemeClr val="bg1">
                    <a:lumMod val="50000"/>
                  </a:schemeClr>
                </a:solidFill>
                <a:effectLst/>
                <a:latin typeface="Times New Roman" panose="02020603050405020304" pitchFamily="18" charset="0"/>
                <a:cs typeface="Times New Roman" panose="02020603050405020304" pitchFamily="18" charset="0"/>
              </a:rPr>
              <a:t>Trình</a:t>
            </a:r>
            <a:r>
              <a:rPr lang="en-US" sz="2000" b="1" i="0" dirty="0">
                <a:solidFill>
                  <a:schemeClr val="bg1">
                    <a:lumMod val="50000"/>
                  </a:schemeClr>
                </a:solidFill>
                <a:effectLst/>
                <a:latin typeface="Times New Roman" panose="02020603050405020304" pitchFamily="18" charset="0"/>
                <a:cs typeface="Times New Roman" panose="02020603050405020304" pitchFamily="18" charset="0"/>
              </a:rPr>
              <a:t> </a:t>
            </a:r>
            <a:r>
              <a:rPr lang="en-US" sz="2000" b="1" i="0" dirty="0" err="1">
                <a:solidFill>
                  <a:schemeClr val="bg1">
                    <a:lumMod val="50000"/>
                  </a:schemeClr>
                </a:solidFill>
                <a:effectLst/>
                <a:latin typeface="Times New Roman" panose="02020603050405020304" pitchFamily="18" charset="0"/>
                <a:cs typeface="Times New Roman" panose="02020603050405020304" pitchFamily="18" charset="0"/>
              </a:rPr>
              <a:t>bày</a:t>
            </a:r>
            <a:r>
              <a:rPr lang="en-US" sz="2000" b="1" i="0" dirty="0">
                <a:solidFill>
                  <a:schemeClr val="bg1">
                    <a:lumMod val="50000"/>
                  </a:schemeClr>
                </a:solidFill>
                <a:effectLst/>
                <a:latin typeface="Times New Roman" panose="02020603050405020304" pitchFamily="18" charset="0"/>
                <a:cs typeface="Times New Roman" panose="02020603050405020304" pitchFamily="18" charset="0"/>
              </a:rPr>
              <a:t> </a:t>
            </a:r>
            <a:r>
              <a:rPr lang="en-US" sz="2000" b="1" i="0" dirty="0" err="1">
                <a:solidFill>
                  <a:schemeClr val="bg1">
                    <a:lumMod val="50000"/>
                  </a:schemeClr>
                </a:solidFill>
                <a:effectLst/>
                <a:latin typeface="Times New Roman" panose="02020603050405020304" pitchFamily="18" charset="0"/>
                <a:cs typeface="Times New Roman" panose="02020603050405020304" pitchFamily="18" charset="0"/>
              </a:rPr>
              <a:t>thực</a:t>
            </a:r>
            <a:r>
              <a:rPr lang="en-US" sz="2000" b="1" i="0" dirty="0">
                <a:solidFill>
                  <a:schemeClr val="bg1">
                    <a:lumMod val="50000"/>
                  </a:schemeClr>
                </a:solidFill>
                <a:effectLst/>
                <a:latin typeface="Times New Roman" panose="02020603050405020304" pitchFamily="18" charset="0"/>
                <a:cs typeface="Times New Roman" panose="02020603050405020304" pitchFamily="18" charset="0"/>
              </a:rPr>
              <a:t> </a:t>
            </a:r>
            <a:r>
              <a:rPr lang="en-US" sz="2000" b="1" i="0" dirty="0" err="1">
                <a:solidFill>
                  <a:schemeClr val="bg1">
                    <a:lumMod val="50000"/>
                  </a:schemeClr>
                </a:solidFill>
                <a:effectLst/>
                <a:latin typeface="Times New Roman" panose="02020603050405020304" pitchFamily="18" charset="0"/>
                <a:cs typeface="Times New Roman" panose="02020603050405020304" pitchFamily="18" charset="0"/>
              </a:rPr>
              <a:t>trạng</a:t>
            </a:r>
            <a:r>
              <a:rPr lang="en-US" sz="2000" b="1" i="0" dirty="0">
                <a:solidFill>
                  <a:schemeClr val="bg1">
                    <a:lumMod val="50000"/>
                  </a:schemeClr>
                </a:solidFill>
                <a:effectLst/>
                <a:latin typeface="Times New Roman" panose="02020603050405020304" pitchFamily="18" charset="0"/>
                <a:cs typeface="Times New Roman" panose="02020603050405020304" pitchFamily="18" charset="0"/>
              </a:rPr>
              <a:t> </a:t>
            </a:r>
            <a:r>
              <a:rPr lang="en-US" sz="2000" b="1" i="0" dirty="0" err="1">
                <a:solidFill>
                  <a:schemeClr val="bg1">
                    <a:lumMod val="50000"/>
                  </a:schemeClr>
                </a:solidFill>
                <a:effectLst/>
                <a:latin typeface="Times New Roman" panose="02020603050405020304" pitchFamily="18" charset="0"/>
                <a:cs typeface="Times New Roman" panose="02020603050405020304" pitchFamily="18" charset="0"/>
              </a:rPr>
              <a:t>vấn</a:t>
            </a:r>
            <a:r>
              <a:rPr lang="en-US" sz="2000" b="1" i="0" dirty="0">
                <a:solidFill>
                  <a:schemeClr val="bg1">
                    <a:lumMod val="50000"/>
                  </a:schemeClr>
                </a:solidFill>
                <a:effectLst/>
                <a:latin typeface="Times New Roman" panose="02020603050405020304" pitchFamily="18" charset="0"/>
                <a:cs typeface="Times New Roman" panose="02020603050405020304" pitchFamily="18" charset="0"/>
              </a:rPr>
              <a:t> </a:t>
            </a:r>
            <a:r>
              <a:rPr lang="en-US" sz="2000" b="1" i="0" dirty="0" err="1">
                <a:solidFill>
                  <a:schemeClr val="bg1">
                    <a:lumMod val="50000"/>
                  </a:schemeClr>
                </a:solidFill>
                <a:effectLst/>
                <a:latin typeface="Times New Roman" panose="02020603050405020304" pitchFamily="18" charset="0"/>
                <a:cs typeface="Times New Roman" panose="02020603050405020304" pitchFamily="18" charset="0"/>
              </a:rPr>
              <a:t>đề</a:t>
            </a:r>
            <a:r>
              <a:rPr lang="en-US" sz="2000" b="1" i="0" dirty="0">
                <a:solidFill>
                  <a:schemeClr val="bg1">
                    <a:lumMod val="50000"/>
                  </a:schemeClr>
                </a:solidFill>
                <a:effectLst/>
                <a:latin typeface="Times New Roman" panose="02020603050405020304" pitchFamily="18" charset="0"/>
                <a:cs typeface="Times New Roman" panose="02020603050405020304" pitchFamily="18" charset="0"/>
              </a:rPr>
              <a:t>.</a:t>
            </a:r>
          </a:p>
          <a:p>
            <a:pPr algn="just">
              <a:lnSpc>
                <a:spcPct val="150000"/>
              </a:lnSpc>
            </a:pPr>
            <a:r>
              <a:rPr lang="en-US" sz="2000" b="1" i="0" dirty="0">
                <a:solidFill>
                  <a:schemeClr val="accent2">
                    <a:lumMod val="50000"/>
                  </a:schemeClr>
                </a:solidFill>
                <a:effectLst/>
                <a:latin typeface="Times New Roman" panose="02020603050405020304" pitchFamily="18" charset="0"/>
                <a:cs typeface="Times New Roman" panose="02020603050405020304" pitchFamily="18" charset="0"/>
              </a:rPr>
              <a:t>+ </a:t>
            </a:r>
            <a:r>
              <a:rPr lang="en-US" sz="2000" b="1" i="0" dirty="0" err="1">
                <a:solidFill>
                  <a:schemeClr val="accent2">
                    <a:lumMod val="50000"/>
                  </a:schemeClr>
                </a:solidFill>
                <a:effectLst/>
                <a:latin typeface="Times New Roman" panose="02020603050405020304" pitchFamily="18" charset="0"/>
                <a:cs typeface="Times New Roman" panose="02020603050405020304" pitchFamily="18" charset="0"/>
              </a:rPr>
              <a:t>Trình</a:t>
            </a:r>
            <a:r>
              <a:rPr lang="en-US" sz="2000" b="1" i="0" dirty="0">
                <a:solidFill>
                  <a:schemeClr val="accent2">
                    <a:lumMod val="50000"/>
                  </a:schemeClr>
                </a:solidFill>
                <a:effectLst/>
                <a:latin typeface="Times New Roman" panose="02020603050405020304" pitchFamily="18" charset="0"/>
                <a:cs typeface="Times New Roman" panose="02020603050405020304" pitchFamily="18" charset="0"/>
              </a:rPr>
              <a:t> </a:t>
            </a:r>
            <a:r>
              <a:rPr lang="en-US" sz="2000" b="1" i="0" dirty="0" err="1">
                <a:solidFill>
                  <a:schemeClr val="accent2">
                    <a:lumMod val="50000"/>
                  </a:schemeClr>
                </a:solidFill>
                <a:effectLst/>
                <a:latin typeface="Times New Roman" panose="02020603050405020304" pitchFamily="18" charset="0"/>
                <a:cs typeface="Times New Roman" panose="02020603050405020304" pitchFamily="18" charset="0"/>
              </a:rPr>
              <a:t>bày</a:t>
            </a:r>
            <a:r>
              <a:rPr lang="en-US" sz="2000" b="1" i="0" dirty="0">
                <a:solidFill>
                  <a:schemeClr val="accent2">
                    <a:lumMod val="50000"/>
                  </a:schemeClr>
                </a:solidFill>
                <a:effectLst/>
                <a:latin typeface="Times New Roman" panose="02020603050405020304" pitchFamily="18" charset="0"/>
                <a:cs typeface="Times New Roman" panose="02020603050405020304" pitchFamily="18" charset="0"/>
              </a:rPr>
              <a:t> </a:t>
            </a:r>
            <a:r>
              <a:rPr lang="en-US" sz="2000" b="1" i="0" dirty="0" err="1">
                <a:solidFill>
                  <a:schemeClr val="accent2">
                    <a:lumMod val="50000"/>
                  </a:schemeClr>
                </a:solidFill>
                <a:effectLst/>
                <a:latin typeface="Times New Roman" panose="02020603050405020304" pitchFamily="18" charset="0"/>
                <a:cs typeface="Times New Roman" panose="02020603050405020304" pitchFamily="18" charset="0"/>
              </a:rPr>
              <a:t>một</a:t>
            </a:r>
            <a:r>
              <a:rPr lang="en-US" sz="2000" b="1" i="0" dirty="0">
                <a:solidFill>
                  <a:schemeClr val="accent2">
                    <a:lumMod val="50000"/>
                  </a:schemeClr>
                </a:solidFill>
                <a:effectLst/>
                <a:latin typeface="Times New Roman" panose="02020603050405020304" pitchFamily="18" charset="0"/>
                <a:cs typeface="Times New Roman" panose="02020603050405020304" pitchFamily="18" charset="0"/>
              </a:rPr>
              <a:t> </a:t>
            </a:r>
            <a:r>
              <a:rPr lang="en-US" sz="2000" b="1" i="0" dirty="0" err="1">
                <a:solidFill>
                  <a:schemeClr val="accent2">
                    <a:lumMod val="50000"/>
                  </a:schemeClr>
                </a:solidFill>
                <a:effectLst/>
                <a:latin typeface="Times New Roman" panose="02020603050405020304" pitchFamily="18" charset="0"/>
                <a:cs typeface="Times New Roman" panose="02020603050405020304" pitchFamily="18" charset="0"/>
              </a:rPr>
              <a:t>số</a:t>
            </a:r>
            <a:r>
              <a:rPr lang="en-US" sz="2000" b="1" i="0" dirty="0">
                <a:solidFill>
                  <a:schemeClr val="accent2">
                    <a:lumMod val="50000"/>
                  </a:schemeClr>
                </a:solidFill>
                <a:effectLst/>
                <a:latin typeface="Times New Roman" panose="02020603050405020304" pitchFamily="18" charset="0"/>
                <a:cs typeface="Times New Roman" panose="02020603050405020304" pitchFamily="18" charset="0"/>
              </a:rPr>
              <a:t> </a:t>
            </a:r>
            <a:r>
              <a:rPr lang="en-US" sz="2000" b="1" i="0" dirty="0" err="1">
                <a:solidFill>
                  <a:schemeClr val="accent2">
                    <a:lumMod val="50000"/>
                  </a:schemeClr>
                </a:solidFill>
                <a:effectLst/>
                <a:latin typeface="Times New Roman" panose="02020603050405020304" pitchFamily="18" charset="0"/>
                <a:cs typeface="Times New Roman" panose="02020603050405020304" pitchFamily="18" charset="0"/>
              </a:rPr>
              <a:t>quan</a:t>
            </a:r>
            <a:r>
              <a:rPr lang="en-US" sz="2000" b="1" i="0" dirty="0">
                <a:solidFill>
                  <a:schemeClr val="accent2">
                    <a:lumMod val="50000"/>
                  </a:schemeClr>
                </a:solidFill>
                <a:effectLst/>
                <a:latin typeface="Times New Roman" panose="02020603050405020304" pitchFamily="18" charset="0"/>
                <a:cs typeface="Times New Roman" panose="02020603050405020304" pitchFamily="18" charset="0"/>
              </a:rPr>
              <a:t> </a:t>
            </a:r>
            <a:r>
              <a:rPr lang="en-US" sz="2000" b="1" i="0" dirty="0" err="1">
                <a:solidFill>
                  <a:schemeClr val="accent2">
                    <a:lumMod val="50000"/>
                  </a:schemeClr>
                </a:solidFill>
                <a:effectLst/>
                <a:latin typeface="Times New Roman" panose="02020603050405020304" pitchFamily="18" charset="0"/>
                <a:cs typeface="Times New Roman" panose="02020603050405020304" pitchFamily="18" charset="0"/>
              </a:rPr>
              <a:t>điểm</a:t>
            </a:r>
            <a:r>
              <a:rPr lang="en-US" sz="2000" b="1" i="0" dirty="0">
                <a:solidFill>
                  <a:schemeClr val="accent2">
                    <a:lumMod val="50000"/>
                  </a:schemeClr>
                </a:solidFill>
                <a:effectLst/>
                <a:latin typeface="Times New Roman" panose="02020603050405020304" pitchFamily="18" charset="0"/>
                <a:cs typeface="Times New Roman" panose="02020603050405020304" pitchFamily="18" charset="0"/>
              </a:rPr>
              <a:t> </a:t>
            </a:r>
            <a:r>
              <a:rPr lang="en-US" sz="2000" b="1" i="0" dirty="0" err="1">
                <a:solidFill>
                  <a:schemeClr val="accent2">
                    <a:lumMod val="50000"/>
                  </a:schemeClr>
                </a:solidFill>
                <a:effectLst/>
                <a:latin typeface="Times New Roman" panose="02020603050405020304" pitchFamily="18" charset="0"/>
                <a:cs typeface="Times New Roman" panose="02020603050405020304" pitchFamily="18" charset="0"/>
              </a:rPr>
              <a:t>về</a:t>
            </a:r>
            <a:r>
              <a:rPr lang="en-US" sz="2000" b="1" i="0" dirty="0">
                <a:solidFill>
                  <a:schemeClr val="accent2">
                    <a:lumMod val="50000"/>
                  </a:schemeClr>
                </a:solidFill>
                <a:effectLst/>
                <a:latin typeface="Times New Roman" panose="02020603050405020304" pitchFamily="18" charset="0"/>
                <a:cs typeface="Times New Roman" panose="02020603050405020304" pitchFamily="18" charset="0"/>
              </a:rPr>
              <a:t> </a:t>
            </a:r>
            <a:r>
              <a:rPr lang="en-US" sz="2000" b="1" i="0" dirty="0" err="1">
                <a:solidFill>
                  <a:schemeClr val="accent2">
                    <a:lumMod val="50000"/>
                  </a:schemeClr>
                </a:solidFill>
                <a:effectLst/>
                <a:latin typeface="Times New Roman" panose="02020603050405020304" pitchFamily="18" charset="0"/>
                <a:cs typeface="Times New Roman" panose="02020603050405020304" pitchFamily="18" charset="0"/>
              </a:rPr>
              <a:t>vấn</a:t>
            </a:r>
            <a:r>
              <a:rPr lang="en-US" sz="2000" b="1" i="0" dirty="0">
                <a:solidFill>
                  <a:schemeClr val="accent2">
                    <a:lumMod val="50000"/>
                  </a:schemeClr>
                </a:solidFill>
                <a:effectLst/>
                <a:latin typeface="Times New Roman" panose="02020603050405020304" pitchFamily="18" charset="0"/>
                <a:cs typeface="Times New Roman" panose="02020603050405020304" pitchFamily="18" charset="0"/>
              </a:rPr>
              <a:t> </a:t>
            </a:r>
            <a:r>
              <a:rPr lang="en-US" sz="2000" b="1" i="0" dirty="0" err="1">
                <a:solidFill>
                  <a:schemeClr val="accent2">
                    <a:lumMod val="50000"/>
                  </a:schemeClr>
                </a:solidFill>
                <a:effectLst/>
                <a:latin typeface="Times New Roman" panose="02020603050405020304" pitchFamily="18" charset="0"/>
                <a:cs typeface="Times New Roman" panose="02020603050405020304" pitchFamily="18" charset="0"/>
              </a:rPr>
              <a:t>đề</a:t>
            </a:r>
            <a:r>
              <a:rPr lang="en-US" sz="2000" b="1" i="0" dirty="0">
                <a:solidFill>
                  <a:schemeClr val="accent2">
                    <a:lumMod val="50000"/>
                  </a:schemeClr>
                </a:solidFill>
                <a:effectLst/>
                <a:latin typeface="Times New Roman" panose="02020603050405020304" pitchFamily="18" charset="0"/>
                <a:cs typeface="Times New Roman" panose="02020603050405020304" pitchFamily="18" charset="0"/>
              </a:rPr>
              <a:t>.</a:t>
            </a:r>
          </a:p>
          <a:p>
            <a:pPr algn="just">
              <a:lnSpc>
                <a:spcPct val="150000"/>
              </a:lnSpc>
            </a:pPr>
            <a:r>
              <a:rPr lang="en-US" sz="2000" b="1" i="0" dirty="0">
                <a:solidFill>
                  <a:schemeClr val="accent3">
                    <a:lumMod val="75000"/>
                  </a:schemeClr>
                </a:solidFill>
                <a:effectLst/>
                <a:latin typeface="Times New Roman" panose="02020603050405020304" pitchFamily="18" charset="0"/>
                <a:cs typeface="Times New Roman" panose="02020603050405020304" pitchFamily="18" charset="0"/>
              </a:rPr>
              <a:t>+ </a:t>
            </a:r>
            <a:r>
              <a:rPr lang="en-US" sz="2000" b="1" i="0" dirty="0" err="1">
                <a:solidFill>
                  <a:schemeClr val="accent3">
                    <a:lumMod val="75000"/>
                  </a:schemeClr>
                </a:solidFill>
                <a:effectLst/>
                <a:latin typeface="Times New Roman" panose="02020603050405020304" pitchFamily="18" charset="0"/>
                <a:cs typeface="Times New Roman" panose="02020603050405020304" pitchFamily="18" charset="0"/>
              </a:rPr>
              <a:t>Trình</a:t>
            </a:r>
            <a:r>
              <a:rPr lang="en-US" sz="2000" b="1" i="0" dirty="0">
                <a:solidFill>
                  <a:schemeClr val="accent3">
                    <a:lumMod val="75000"/>
                  </a:schemeClr>
                </a:solidFill>
                <a:effectLst/>
                <a:latin typeface="Times New Roman" panose="02020603050405020304" pitchFamily="18" charset="0"/>
                <a:cs typeface="Times New Roman" panose="02020603050405020304" pitchFamily="18" charset="0"/>
              </a:rPr>
              <a:t> </a:t>
            </a:r>
            <a:r>
              <a:rPr lang="en-US" sz="2000" b="1" i="0" dirty="0" err="1">
                <a:solidFill>
                  <a:schemeClr val="accent3">
                    <a:lumMod val="75000"/>
                  </a:schemeClr>
                </a:solidFill>
                <a:effectLst/>
                <a:latin typeface="Times New Roman" panose="02020603050405020304" pitchFamily="18" charset="0"/>
                <a:cs typeface="Times New Roman" panose="02020603050405020304" pitchFamily="18" charset="0"/>
              </a:rPr>
              <a:t>bày</a:t>
            </a:r>
            <a:r>
              <a:rPr lang="en-US" sz="2000" b="1" i="0" dirty="0">
                <a:solidFill>
                  <a:schemeClr val="accent3">
                    <a:lumMod val="75000"/>
                  </a:schemeClr>
                </a:solidFill>
                <a:effectLst/>
                <a:latin typeface="Times New Roman" panose="02020603050405020304" pitchFamily="18" charset="0"/>
                <a:cs typeface="Times New Roman" panose="02020603050405020304" pitchFamily="18" charset="0"/>
              </a:rPr>
              <a:t> </a:t>
            </a:r>
            <a:r>
              <a:rPr lang="en-US" sz="2000" b="1" i="0" dirty="0" err="1">
                <a:solidFill>
                  <a:schemeClr val="accent3">
                    <a:lumMod val="75000"/>
                  </a:schemeClr>
                </a:solidFill>
                <a:effectLst/>
                <a:latin typeface="Times New Roman" panose="02020603050405020304" pitchFamily="18" charset="0"/>
                <a:cs typeface="Times New Roman" panose="02020603050405020304" pitchFamily="18" charset="0"/>
              </a:rPr>
              <a:t>quan</a:t>
            </a:r>
            <a:r>
              <a:rPr lang="en-US" sz="2000" b="1" i="0" dirty="0">
                <a:solidFill>
                  <a:schemeClr val="accent3">
                    <a:lumMod val="75000"/>
                  </a:schemeClr>
                </a:solidFill>
                <a:effectLst/>
                <a:latin typeface="Times New Roman" panose="02020603050405020304" pitchFamily="18" charset="0"/>
                <a:cs typeface="Times New Roman" panose="02020603050405020304" pitchFamily="18" charset="0"/>
              </a:rPr>
              <a:t> </a:t>
            </a:r>
            <a:r>
              <a:rPr lang="en-US" sz="2000" b="1" i="0" dirty="0" err="1">
                <a:solidFill>
                  <a:schemeClr val="accent3">
                    <a:lumMod val="75000"/>
                  </a:schemeClr>
                </a:solidFill>
                <a:effectLst/>
                <a:latin typeface="Times New Roman" panose="02020603050405020304" pitchFamily="18" charset="0"/>
                <a:cs typeface="Times New Roman" panose="02020603050405020304" pitchFamily="18" charset="0"/>
              </a:rPr>
              <a:t>điểm</a:t>
            </a:r>
            <a:r>
              <a:rPr lang="en-US" sz="2000" b="1" i="0" dirty="0">
                <a:solidFill>
                  <a:schemeClr val="accent3">
                    <a:lumMod val="75000"/>
                  </a:schemeClr>
                </a:solidFill>
                <a:effectLst/>
                <a:latin typeface="Times New Roman" panose="02020603050405020304" pitchFamily="18" charset="0"/>
                <a:cs typeface="Times New Roman" panose="02020603050405020304" pitchFamily="18" charset="0"/>
              </a:rPr>
              <a:t> </a:t>
            </a:r>
            <a:r>
              <a:rPr lang="en-US" sz="2000" b="1" i="0" dirty="0" err="1">
                <a:solidFill>
                  <a:schemeClr val="accent3">
                    <a:lumMod val="75000"/>
                  </a:schemeClr>
                </a:solidFill>
                <a:effectLst/>
                <a:latin typeface="Times New Roman" panose="02020603050405020304" pitchFamily="18" charset="0"/>
                <a:cs typeface="Times New Roman" panose="02020603050405020304" pitchFamily="18" charset="0"/>
              </a:rPr>
              <a:t>của</a:t>
            </a:r>
            <a:r>
              <a:rPr lang="en-US" sz="2000" b="1" i="0" dirty="0">
                <a:solidFill>
                  <a:schemeClr val="accent3">
                    <a:lumMod val="75000"/>
                  </a:schemeClr>
                </a:solidFill>
                <a:effectLst/>
                <a:latin typeface="Times New Roman" panose="02020603050405020304" pitchFamily="18" charset="0"/>
                <a:cs typeface="Times New Roman" panose="02020603050405020304" pitchFamily="18" charset="0"/>
              </a:rPr>
              <a:t> </a:t>
            </a:r>
            <a:r>
              <a:rPr lang="en-US" sz="2000" b="1" i="0" dirty="0" err="1">
                <a:solidFill>
                  <a:schemeClr val="accent3">
                    <a:lumMod val="75000"/>
                  </a:schemeClr>
                </a:solidFill>
                <a:effectLst/>
                <a:latin typeface="Times New Roman" panose="02020603050405020304" pitchFamily="18" charset="0"/>
                <a:cs typeface="Times New Roman" panose="02020603050405020304" pitchFamily="18" charset="0"/>
              </a:rPr>
              <a:t>bản</a:t>
            </a:r>
            <a:r>
              <a:rPr lang="en-US" sz="2000" b="1" i="0" dirty="0">
                <a:solidFill>
                  <a:schemeClr val="accent3">
                    <a:lumMod val="75000"/>
                  </a:schemeClr>
                </a:solidFill>
                <a:effectLst/>
                <a:latin typeface="Times New Roman" panose="02020603050405020304" pitchFamily="18" charset="0"/>
                <a:cs typeface="Times New Roman" panose="02020603050405020304" pitchFamily="18" charset="0"/>
              </a:rPr>
              <a:t> </a:t>
            </a:r>
            <a:r>
              <a:rPr lang="en-US" sz="2000" b="1" i="0" dirty="0" err="1">
                <a:solidFill>
                  <a:schemeClr val="accent3">
                    <a:lumMod val="75000"/>
                  </a:schemeClr>
                </a:solidFill>
                <a:effectLst/>
                <a:latin typeface="Times New Roman" panose="02020603050405020304" pitchFamily="18" charset="0"/>
                <a:cs typeface="Times New Roman" panose="02020603050405020304" pitchFamily="18" charset="0"/>
              </a:rPr>
              <a:t>thân</a:t>
            </a:r>
            <a:r>
              <a:rPr lang="en-US" sz="2000" b="1" i="0" dirty="0">
                <a:solidFill>
                  <a:schemeClr val="accent3">
                    <a:lumMod val="75000"/>
                  </a:schemeClr>
                </a:solidFill>
                <a:effectLst/>
                <a:latin typeface="Times New Roman" panose="02020603050405020304" pitchFamily="18" charset="0"/>
                <a:cs typeface="Times New Roman" panose="02020603050405020304" pitchFamily="18" charset="0"/>
              </a:rPr>
              <a:t> </a:t>
            </a:r>
            <a:r>
              <a:rPr lang="en-US" sz="2000" b="1" i="0" dirty="0" err="1">
                <a:solidFill>
                  <a:schemeClr val="accent3">
                    <a:lumMod val="75000"/>
                  </a:schemeClr>
                </a:solidFill>
                <a:effectLst/>
                <a:latin typeface="Times New Roman" panose="02020603050405020304" pitchFamily="18" charset="0"/>
                <a:cs typeface="Times New Roman" panose="02020603050405020304" pitchFamily="18" charset="0"/>
              </a:rPr>
              <a:t>đối</a:t>
            </a:r>
            <a:r>
              <a:rPr lang="en-US" sz="2000" b="1" i="0" dirty="0">
                <a:solidFill>
                  <a:schemeClr val="accent3">
                    <a:lumMod val="75000"/>
                  </a:schemeClr>
                </a:solidFill>
                <a:effectLst/>
                <a:latin typeface="Times New Roman" panose="02020603050405020304" pitchFamily="18" charset="0"/>
                <a:cs typeface="Times New Roman" panose="02020603050405020304" pitchFamily="18" charset="0"/>
              </a:rPr>
              <a:t> </a:t>
            </a:r>
            <a:r>
              <a:rPr lang="en-US" sz="2000" b="1" i="0" dirty="0" err="1">
                <a:solidFill>
                  <a:schemeClr val="accent3">
                    <a:lumMod val="75000"/>
                  </a:schemeClr>
                </a:solidFill>
                <a:effectLst/>
                <a:latin typeface="Times New Roman" panose="02020603050405020304" pitchFamily="18" charset="0"/>
                <a:cs typeface="Times New Roman" panose="02020603050405020304" pitchFamily="18" charset="0"/>
              </a:rPr>
              <a:t>với</a:t>
            </a:r>
            <a:r>
              <a:rPr lang="en-US" sz="2000" b="1" i="0" dirty="0">
                <a:solidFill>
                  <a:schemeClr val="accent3">
                    <a:lumMod val="75000"/>
                  </a:schemeClr>
                </a:solidFill>
                <a:effectLst/>
                <a:latin typeface="Times New Roman" panose="02020603050405020304" pitchFamily="18" charset="0"/>
                <a:cs typeface="Times New Roman" panose="02020603050405020304" pitchFamily="18" charset="0"/>
              </a:rPr>
              <a:t> </a:t>
            </a:r>
            <a:r>
              <a:rPr lang="en-US" sz="2000" b="1" i="0" dirty="0" err="1">
                <a:solidFill>
                  <a:schemeClr val="accent3">
                    <a:lumMod val="75000"/>
                  </a:schemeClr>
                </a:solidFill>
                <a:effectLst/>
                <a:latin typeface="Times New Roman" panose="02020603050405020304" pitchFamily="18" charset="0"/>
                <a:cs typeface="Times New Roman" panose="02020603050405020304" pitchFamily="18" charset="0"/>
              </a:rPr>
              <a:t>vấn</a:t>
            </a:r>
            <a:r>
              <a:rPr lang="en-US" sz="2000" b="1" i="0" dirty="0">
                <a:solidFill>
                  <a:schemeClr val="accent3">
                    <a:lumMod val="75000"/>
                  </a:schemeClr>
                </a:solidFill>
                <a:effectLst/>
                <a:latin typeface="Times New Roman" panose="02020603050405020304" pitchFamily="18" charset="0"/>
                <a:cs typeface="Times New Roman" panose="02020603050405020304" pitchFamily="18" charset="0"/>
              </a:rPr>
              <a:t> </a:t>
            </a:r>
            <a:r>
              <a:rPr lang="en-US" sz="2000" b="1" i="0" dirty="0" err="1">
                <a:solidFill>
                  <a:schemeClr val="accent3">
                    <a:lumMod val="75000"/>
                  </a:schemeClr>
                </a:solidFill>
                <a:effectLst/>
                <a:latin typeface="Times New Roman" panose="02020603050405020304" pitchFamily="18" charset="0"/>
                <a:cs typeface="Times New Roman" panose="02020603050405020304" pitchFamily="18" charset="0"/>
              </a:rPr>
              <a:t>đề</a:t>
            </a:r>
            <a:r>
              <a:rPr lang="en-US" sz="2000" b="1" i="0" dirty="0">
                <a:solidFill>
                  <a:schemeClr val="accent3">
                    <a:lumMod val="75000"/>
                  </a:schemeClr>
                </a:solidFill>
                <a:effectLst/>
                <a:latin typeface="Times New Roman" panose="02020603050405020304" pitchFamily="18" charset="0"/>
                <a:cs typeface="Times New Roman" panose="02020603050405020304" pitchFamily="18" charset="0"/>
              </a:rPr>
              <a:t>.</a:t>
            </a:r>
          </a:p>
        </p:txBody>
      </p:sp>
      <p:pic>
        <p:nvPicPr>
          <p:cNvPr id="6" name="Picture 9">
            <a:extLst>
              <a:ext uri="{FF2B5EF4-FFF2-40B4-BE49-F238E27FC236}">
                <a16:creationId xmlns:a16="http://schemas.microsoft.com/office/drawing/2014/main" id="{51AFB743-4094-B092-683F-0E55AF37F7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304451" y="2250812"/>
            <a:ext cx="535096" cy="744482"/>
          </a:xfrm>
          <a:prstGeom prst="rect">
            <a:avLst/>
          </a:prstGeom>
        </p:spPr>
      </p:pic>
    </p:spTree>
    <p:extLst>
      <p:ext uri="{BB962C8B-B14F-4D97-AF65-F5344CB8AC3E}">
        <p14:creationId xmlns:p14="http://schemas.microsoft.com/office/powerpoint/2010/main" val="21591162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1"/>
        <p:cNvGrpSpPr/>
        <p:nvPr/>
      </p:nvGrpSpPr>
      <p:grpSpPr>
        <a:xfrm>
          <a:off x="0" y="0"/>
          <a:ext cx="0" cy="0"/>
          <a:chOff x="0" y="0"/>
          <a:chExt cx="0" cy="0"/>
        </a:xfrm>
      </p:grpSpPr>
      <p:sp>
        <p:nvSpPr>
          <p:cNvPr id="8" name="Google Shape;2091;p44">
            <a:extLst>
              <a:ext uri="{FF2B5EF4-FFF2-40B4-BE49-F238E27FC236}">
                <a16:creationId xmlns:a16="http://schemas.microsoft.com/office/drawing/2014/main" id="{1F877051-2D66-D837-9ED6-63B9B08C7B7D}"/>
              </a:ext>
            </a:extLst>
          </p:cNvPr>
          <p:cNvSpPr/>
          <p:nvPr/>
        </p:nvSpPr>
        <p:spPr>
          <a:xfrm>
            <a:off x="381000" y="90559"/>
            <a:ext cx="5480466" cy="626150"/>
          </a:xfrm>
          <a:custGeom>
            <a:avLst/>
            <a:gdLst/>
            <a:ahLst/>
            <a:cxnLst/>
            <a:rect l="l" t="t" r="r" b="b"/>
            <a:pathLst>
              <a:path w="170016" h="25825" extrusionOk="0">
                <a:moveTo>
                  <a:pt x="1722" y="0"/>
                </a:moveTo>
                <a:lnTo>
                  <a:pt x="0" y="25825"/>
                </a:lnTo>
                <a:lnTo>
                  <a:pt x="170016" y="22813"/>
                </a:lnTo>
                <a:lnTo>
                  <a:pt x="168294" y="2152"/>
                </a:lnTo>
                <a:close/>
              </a:path>
            </a:pathLst>
          </a:custGeom>
          <a:solidFill>
            <a:schemeClr val="accent3"/>
          </a:solidFill>
          <a:ln>
            <a:noFill/>
          </a:ln>
        </p:spPr>
        <p:txBody>
          <a:bodyPr/>
          <a:lstStyle/>
          <a:p>
            <a:pPr algn="ctr"/>
            <a:r>
              <a:rPr lang="en-US" sz="3600" b="1" dirty="0">
                <a:solidFill>
                  <a:schemeClr val="bg2"/>
                </a:solidFill>
                <a:latin typeface="Times New Roman" panose="02020603050405020304" pitchFamily="18" charset="0"/>
                <a:cs typeface="Times New Roman" panose="02020603050405020304" pitchFamily="18" charset="0"/>
              </a:rPr>
              <a:t>a/ </a:t>
            </a:r>
            <a:r>
              <a:rPr lang="en-US" sz="3600" b="1" dirty="0" err="1">
                <a:solidFill>
                  <a:schemeClr val="bg2"/>
                </a:solidFill>
                <a:latin typeface="Times New Roman" panose="02020603050405020304" pitchFamily="18" charset="0"/>
                <a:cs typeface="Times New Roman" panose="02020603050405020304" pitchFamily="18" charset="0"/>
              </a:rPr>
              <a:t>Chuẩn</a:t>
            </a:r>
            <a:r>
              <a:rPr lang="en-US" sz="3600" b="1" dirty="0">
                <a:solidFill>
                  <a:schemeClr val="bg2"/>
                </a:solidFill>
                <a:latin typeface="Times New Roman" panose="02020603050405020304" pitchFamily="18" charset="0"/>
                <a:cs typeface="Times New Roman" panose="02020603050405020304" pitchFamily="18" charset="0"/>
              </a:rPr>
              <a:t> </a:t>
            </a:r>
            <a:r>
              <a:rPr lang="en-US" sz="3600" b="1" dirty="0" err="1">
                <a:solidFill>
                  <a:schemeClr val="bg2"/>
                </a:solidFill>
                <a:latin typeface="Times New Roman" panose="02020603050405020304" pitchFamily="18" charset="0"/>
                <a:cs typeface="Times New Roman" panose="02020603050405020304" pitchFamily="18" charset="0"/>
              </a:rPr>
              <a:t>bị</a:t>
            </a:r>
            <a:r>
              <a:rPr lang="en-US" sz="3600" b="1" dirty="0">
                <a:solidFill>
                  <a:schemeClr val="bg2"/>
                </a:solidFill>
                <a:latin typeface="Times New Roman" panose="02020603050405020304" pitchFamily="18" charset="0"/>
                <a:cs typeface="Times New Roman" panose="02020603050405020304" pitchFamily="18" charset="0"/>
              </a:rPr>
              <a:t> </a:t>
            </a:r>
            <a:r>
              <a:rPr lang="en-US" sz="3600" b="1" dirty="0" err="1">
                <a:solidFill>
                  <a:schemeClr val="bg2"/>
                </a:solidFill>
                <a:latin typeface="Times New Roman" panose="02020603050405020304" pitchFamily="18" charset="0"/>
                <a:cs typeface="Times New Roman" panose="02020603050405020304" pitchFamily="18" charset="0"/>
              </a:rPr>
              <a:t>nói</a:t>
            </a:r>
            <a:endParaRPr lang="en-US" sz="3600" b="1" dirty="0">
              <a:solidFill>
                <a:schemeClr val="bg2"/>
              </a:solidFill>
              <a:latin typeface="Times New Roman" panose="02020603050405020304" pitchFamily="18" charset="0"/>
              <a:cs typeface="Times New Roman" panose="02020603050405020304" pitchFamily="18" charset="0"/>
            </a:endParaRPr>
          </a:p>
        </p:txBody>
      </p:sp>
      <p:sp>
        <p:nvSpPr>
          <p:cNvPr id="11" name="Isosceles Triangle 10">
            <a:extLst>
              <a:ext uri="{FF2B5EF4-FFF2-40B4-BE49-F238E27FC236}">
                <a16:creationId xmlns:a16="http://schemas.microsoft.com/office/drawing/2014/main" id="{085015A4-4055-781A-D0F6-15416CD51E9B}"/>
              </a:ext>
            </a:extLst>
          </p:cNvPr>
          <p:cNvSpPr/>
          <p:nvPr/>
        </p:nvSpPr>
        <p:spPr>
          <a:xfrm>
            <a:off x="2828035" y="1198002"/>
            <a:ext cx="3505200" cy="3352800"/>
          </a:xfrm>
          <a:prstGeom prst="triangle">
            <a:avLst/>
          </a:prstGeom>
          <a:solidFill>
            <a:schemeClr val="accent1">
              <a:lumMod val="60000"/>
              <a:lumOff val="40000"/>
            </a:schemeClr>
          </a:solidFill>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5" name="Google Shape;2305;p46"/>
          <p:cNvGrpSpPr/>
          <p:nvPr/>
        </p:nvGrpSpPr>
        <p:grpSpPr>
          <a:xfrm>
            <a:off x="5488897" y="-171449"/>
            <a:ext cx="951356" cy="1143000"/>
            <a:chOff x="-2280725" y="1981025"/>
            <a:chExt cx="951357" cy="1322699"/>
          </a:xfrm>
        </p:grpSpPr>
        <p:sp>
          <p:nvSpPr>
            <p:cNvPr id="2306" name="Google Shape;2306;p46"/>
            <p:cNvSpPr/>
            <p:nvPr/>
          </p:nvSpPr>
          <p:spPr>
            <a:xfrm>
              <a:off x="-2280725" y="1981025"/>
              <a:ext cx="951357" cy="1322699"/>
            </a:xfrm>
            <a:custGeom>
              <a:avLst/>
              <a:gdLst/>
              <a:ahLst/>
              <a:cxnLst/>
              <a:rect l="l" t="t" r="r" b="b"/>
              <a:pathLst>
                <a:path w="18013" h="25044" extrusionOk="0">
                  <a:moveTo>
                    <a:pt x="5689" y="0"/>
                  </a:moveTo>
                  <a:lnTo>
                    <a:pt x="5452" y="79"/>
                  </a:lnTo>
                  <a:lnTo>
                    <a:pt x="5215" y="198"/>
                  </a:lnTo>
                  <a:lnTo>
                    <a:pt x="4978" y="316"/>
                  </a:lnTo>
                  <a:lnTo>
                    <a:pt x="4780" y="514"/>
                  </a:lnTo>
                  <a:lnTo>
                    <a:pt x="4662" y="751"/>
                  </a:lnTo>
                  <a:lnTo>
                    <a:pt x="4543" y="988"/>
                  </a:lnTo>
                  <a:lnTo>
                    <a:pt x="909" y="13549"/>
                  </a:lnTo>
                  <a:lnTo>
                    <a:pt x="791" y="13746"/>
                  </a:lnTo>
                  <a:lnTo>
                    <a:pt x="672" y="14102"/>
                  </a:lnTo>
                  <a:lnTo>
                    <a:pt x="633" y="14497"/>
                  </a:lnTo>
                  <a:lnTo>
                    <a:pt x="40" y="16472"/>
                  </a:lnTo>
                  <a:lnTo>
                    <a:pt x="1" y="16748"/>
                  </a:lnTo>
                  <a:lnTo>
                    <a:pt x="1" y="17025"/>
                  </a:lnTo>
                  <a:lnTo>
                    <a:pt x="40" y="17262"/>
                  </a:lnTo>
                  <a:lnTo>
                    <a:pt x="159" y="17538"/>
                  </a:lnTo>
                  <a:lnTo>
                    <a:pt x="317" y="17736"/>
                  </a:lnTo>
                  <a:lnTo>
                    <a:pt x="514" y="17933"/>
                  </a:lnTo>
                  <a:lnTo>
                    <a:pt x="712" y="18091"/>
                  </a:lnTo>
                  <a:lnTo>
                    <a:pt x="988" y="18170"/>
                  </a:lnTo>
                  <a:lnTo>
                    <a:pt x="5965" y="19632"/>
                  </a:lnTo>
                  <a:lnTo>
                    <a:pt x="5017" y="22911"/>
                  </a:lnTo>
                  <a:lnTo>
                    <a:pt x="4978" y="23187"/>
                  </a:lnTo>
                  <a:lnTo>
                    <a:pt x="5017" y="23503"/>
                  </a:lnTo>
                  <a:lnTo>
                    <a:pt x="5136" y="23780"/>
                  </a:lnTo>
                  <a:lnTo>
                    <a:pt x="5373" y="23977"/>
                  </a:lnTo>
                  <a:lnTo>
                    <a:pt x="5610" y="24135"/>
                  </a:lnTo>
                  <a:lnTo>
                    <a:pt x="5926" y="24214"/>
                  </a:lnTo>
                  <a:lnTo>
                    <a:pt x="6202" y="24175"/>
                  </a:lnTo>
                  <a:lnTo>
                    <a:pt x="6518" y="24056"/>
                  </a:lnTo>
                  <a:lnTo>
                    <a:pt x="7071" y="23740"/>
                  </a:lnTo>
                  <a:lnTo>
                    <a:pt x="7387" y="24451"/>
                  </a:lnTo>
                  <a:lnTo>
                    <a:pt x="7545" y="24688"/>
                  </a:lnTo>
                  <a:lnTo>
                    <a:pt x="7743" y="24886"/>
                  </a:lnTo>
                  <a:lnTo>
                    <a:pt x="8019" y="25004"/>
                  </a:lnTo>
                  <a:lnTo>
                    <a:pt x="8296" y="25044"/>
                  </a:lnTo>
                  <a:lnTo>
                    <a:pt x="8533" y="25044"/>
                  </a:lnTo>
                  <a:lnTo>
                    <a:pt x="8651" y="25004"/>
                  </a:lnTo>
                  <a:lnTo>
                    <a:pt x="8928" y="24846"/>
                  </a:lnTo>
                  <a:lnTo>
                    <a:pt x="9165" y="24609"/>
                  </a:lnTo>
                  <a:lnTo>
                    <a:pt x="9244" y="24491"/>
                  </a:lnTo>
                  <a:lnTo>
                    <a:pt x="9283" y="24333"/>
                  </a:lnTo>
                  <a:lnTo>
                    <a:pt x="10389" y="20896"/>
                  </a:lnTo>
                  <a:lnTo>
                    <a:pt x="11416" y="21212"/>
                  </a:lnTo>
                  <a:lnTo>
                    <a:pt x="11772" y="21291"/>
                  </a:lnTo>
                  <a:lnTo>
                    <a:pt x="12167" y="21291"/>
                  </a:lnTo>
                  <a:lnTo>
                    <a:pt x="12483" y="21212"/>
                  </a:lnTo>
                  <a:lnTo>
                    <a:pt x="12838" y="21054"/>
                  </a:lnTo>
                  <a:lnTo>
                    <a:pt x="13154" y="20856"/>
                  </a:lnTo>
                  <a:lnTo>
                    <a:pt x="13391" y="20580"/>
                  </a:lnTo>
                  <a:lnTo>
                    <a:pt x="13589" y="20303"/>
                  </a:lnTo>
                  <a:lnTo>
                    <a:pt x="13747" y="19948"/>
                  </a:lnTo>
                  <a:lnTo>
                    <a:pt x="13786" y="19671"/>
                  </a:lnTo>
                  <a:lnTo>
                    <a:pt x="13905" y="19395"/>
                  </a:lnTo>
                  <a:lnTo>
                    <a:pt x="13984" y="19079"/>
                  </a:lnTo>
                  <a:lnTo>
                    <a:pt x="14774" y="16353"/>
                  </a:lnTo>
                  <a:lnTo>
                    <a:pt x="14932" y="16116"/>
                  </a:lnTo>
                  <a:lnTo>
                    <a:pt x="15011" y="15879"/>
                  </a:lnTo>
                  <a:lnTo>
                    <a:pt x="15050" y="15642"/>
                  </a:lnTo>
                  <a:lnTo>
                    <a:pt x="15050" y="15366"/>
                  </a:lnTo>
                  <a:lnTo>
                    <a:pt x="17973" y="5412"/>
                  </a:lnTo>
                  <a:lnTo>
                    <a:pt x="18013" y="5056"/>
                  </a:lnTo>
                  <a:lnTo>
                    <a:pt x="18013" y="4661"/>
                  </a:lnTo>
                  <a:lnTo>
                    <a:pt x="17934" y="4345"/>
                  </a:lnTo>
                  <a:lnTo>
                    <a:pt x="17815" y="3990"/>
                  </a:lnTo>
                  <a:lnTo>
                    <a:pt x="17578" y="3674"/>
                  </a:lnTo>
                  <a:lnTo>
                    <a:pt x="17341" y="3437"/>
                  </a:lnTo>
                  <a:lnTo>
                    <a:pt x="17025" y="3239"/>
                  </a:lnTo>
                  <a:lnTo>
                    <a:pt x="16670" y="3081"/>
                  </a:lnTo>
                  <a:lnTo>
                    <a:pt x="6242" y="79"/>
                  </a:lnTo>
                  <a:lnTo>
                    <a:pt x="5965" y="0"/>
                  </a:lnTo>
                  <a:close/>
                </a:path>
              </a:pathLst>
            </a:custGeom>
            <a:solidFill>
              <a:schemeClr val="dk2"/>
            </a:solidFill>
            <a:ln>
              <a:noFill/>
            </a:ln>
            <a:effectLst>
              <a:outerShdw blurRad="57150" dist="19050"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7" name="Google Shape;2307;p46"/>
            <p:cNvGrpSpPr/>
            <p:nvPr/>
          </p:nvGrpSpPr>
          <p:grpSpPr>
            <a:xfrm>
              <a:off x="-2226512" y="2035260"/>
              <a:ext cx="842875" cy="1214217"/>
              <a:chOff x="1291800" y="2081800"/>
              <a:chExt cx="398975" cy="574750"/>
            </a:xfrm>
          </p:grpSpPr>
          <p:sp>
            <p:nvSpPr>
              <p:cNvPr id="2308" name="Google Shape;2308;p46"/>
              <p:cNvSpPr/>
              <p:nvPr/>
            </p:nvSpPr>
            <p:spPr>
              <a:xfrm>
                <a:off x="1291800" y="2081800"/>
                <a:ext cx="398975" cy="480925"/>
              </a:xfrm>
              <a:custGeom>
                <a:avLst/>
                <a:gdLst/>
                <a:ahLst/>
                <a:cxnLst/>
                <a:rect l="l" t="t" r="r" b="b"/>
                <a:pathLst>
                  <a:path w="15959" h="19237" extrusionOk="0">
                    <a:moveTo>
                      <a:pt x="4780" y="0"/>
                    </a:moveTo>
                    <a:lnTo>
                      <a:pt x="4662" y="40"/>
                    </a:lnTo>
                    <a:lnTo>
                      <a:pt x="4583" y="119"/>
                    </a:lnTo>
                    <a:lnTo>
                      <a:pt x="4504" y="277"/>
                    </a:lnTo>
                    <a:lnTo>
                      <a:pt x="1" y="15721"/>
                    </a:lnTo>
                    <a:lnTo>
                      <a:pt x="1" y="15879"/>
                    </a:lnTo>
                    <a:lnTo>
                      <a:pt x="40" y="15998"/>
                    </a:lnTo>
                    <a:lnTo>
                      <a:pt x="119" y="16116"/>
                    </a:lnTo>
                    <a:lnTo>
                      <a:pt x="238" y="16156"/>
                    </a:lnTo>
                    <a:lnTo>
                      <a:pt x="10666" y="19197"/>
                    </a:lnTo>
                    <a:lnTo>
                      <a:pt x="10863" y="19237"/>
                    </a:lnTo>
                    <a:lnTo>
                      <a:pt x="11021" y="19237"/>
                    </a:lnTo>
                    <a:lnTo>
                      <a:pt x="11179" y="19197"/>
                    </a:lnTo>
                    <a:lnTo>
                      <a:pt x="11298" y="19118"/>
                    </a:lnTo>
                    <a:lnTo>
                      <a:pt x="11456" y="19039"/>
                    </a:lnTo>
                    <a:lnTo>
                      <a:pt x="11574" y="18921"/>
                    </a:lnTo>
                    <a:lnTo>
                      <a:pt x="11653" y="18802"/>
                    </a:lnTo>
                    <a:lnTo>
                      <a:pt x="11732" y="18644"/>
                    </a:lnTo>
                    <a:lnTo>
                      <a:pt x="15959" y="4108"/>
                    </a:lnTo>
                    <a:lnTo>
                      <a:pt x="15959" y="3911"/>
                    </a:lnTo>
                    <a:lnTo>
                      <a:pt x="15959" y="3753"/>
                    </a:lnTo>
                    <a:lnTo>
                      <a:pt x="15919" y="3595"/>
                    </a:lnTo>
                    <a:lnTo>
                      <a:pt x="15880" y="3437"/>
                    </a:lnTo>
                    <a:lnTo>
                      <a:pt x="15761" y="3318"/>
                    </a:lnTo>
                    <a:lnTo>
                      <a:pt x="15682" y="3200"/>
                    </a:lnTo>
                    <a:lnTo>
                      <a:pt x="15524" y="3121"/>
                    </a:lnTo>
                    <a:lnTo>
                      <a:pt x="15366" y="3042"/>
                    </a:lnTo>
                    <a:lnTo>
                      <a:pt x="4938" y="40"/>
                    </a:lnTo>
                    <a:lnTo>
                      <a:pt x="47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6"/>
              <p:cNvSpPr/>
              <p:nvPr/>
            </p:nvSpPr>
            <p:spPr>
              <a:xfrm>
                <a:off x="1304650" y="2437300"/>
                <a:ext cx="266650" cy="110625"/>
              </a:xfrm>
              <a:custGeom>
                <a:avLst/>
                <a:gdLst/>
                <a:ahLst/>
                <a:cxnLst/>
                <a:rect l="l" t="t" r="r" b="b"/>
                <a:pathLst>
                  <a:path w="10666" h="4425" extrusionOk="0">
                    <a:moveTo>
                      <a:pt x="435" y="0"/>
                    </a:moveTo>
                    <a:lnTo>
                      <a:pt x="0" y="1541"/>
                    </a:lnTo>
                    <a:lnTo>
                      <a:pt x="9915" y="4424"/>
                    </a:lnTo>
                    <a:lnTo>
                      <a:pt x="10073" y="4424"/>
                    </a:lnTo>
                    <a:lnTo>
                      <a:pt x="10270" y="4385"/>
                    </a:lnTo>
                    <a:lnTo>
                      <a:pt x="10389" y="4266"/>
                    </a:lnTo>
                    <a:lnTo>
                      <a:pt x="10468" y="4108"/>
                    </a:lnTo>
                    <a:lnTo>
                      <a:pt x="10665" y="3437"/>
                    </a:lnTo>
                    <a:lnTo>
                      <a:pt x="10665" y="3279"/>
                    </a:lnTo>
                    <a:lnTo>
                      <a:pt x="10626" y="3081"/>
                    </a:lnTo>
                    <a:lnTo>
                      <a:pt x="10507" y="2963"/>
                    </a:lnTo>
                    <a:lnTo>
                      <a:pt x="10349" y="2884"/>
                    </a:lnTo>
                    <a:lnTo>
                      <a:pt x="4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6"/>
              <p:cNvSpPr/>
              <p:nvPr/>
            </p:nvSpPr>
            <p:spPr>
              <a:xfrm>
                <a:off x="1408325" y="2336575"/>
                <a:ext cx="125450" cy="95800"/>
              </a:xfrm>
              <a:custGeom>
                <a:avLst/>
                <a:gdLst/>
                <a:ahLst/>
                <a:cxnLst/>
                <a:rect l="l" t="t" r="r" b="b"/>
                <a:pathLst>
                  <a:path w="5018" h="3832" extrusionOk="0">
                    <a:moveTo>
                      <a:pt x="751" y="0"/>
                    </a:moveTo>
                    <a:lnTo>
                      <a:pt x="1" y="2607"/>
                    </a:lnTo>
                    <a:lnTo>
                      <a:pt x="4267" y="3832"/>
                    </a:lnTo>
                    <a:lnTo>
                      <a:pt x="5017" y="1264"/>
                    </a:lnTo>
                    <a:lnTo>
                      <a:pt x="7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6"/>
              <p:cNvSpPr/>
              <p:nvPr/>
            </p:nvSpPr>
            <p:spPr>
              <a:xfrm>
                <a:off x="1432025" y="2384950"/>
                <a:ext cx="77050" cy="24725"/>
              </a:xfrm>
              <a:custGeom>
                <a:avLst/>
                <a:gdLst/>
                <a:ahLst/>
                <a:cxnLst/>
                <a:rect l="l" t="t" r="r" b="b"/>
                <a:pathLst>
                  <a:path w="3082" h="989" extrusionOk="0">
                    <a:moveTo>
                      <a:pt x="119" y="1"/>
                    </a:moveTo>
                    <a:lnTo>
                      <a:pt x="40" y="40"/>
                    </a:lnTo>
                    <a:lnTo>
                      <a:pt x="1" y="80"/>
                    </a:lnTo>
                    <a:lnTo>
                      <a:pt x="1" y="159"/>
                    </a:lnTo>
                    <a:lnTo>
                      <a:pt x="80" y="198"/>
                    </a:lnTo>
                    <a:lnTo>
                      <a:pt x="2924" y="949"/>
                    </a:lnTo>
                    <a:lnTo>
                      <a:pt x="2963" y="988"/>
                    </a:lnTo>
                    <a:lnTo>
                      <a:pt x="3042" y="949"/>
                    </a:lnTo>
                    <a:lnTo>
                      <a:pt x="3082" y="909"/>
                    </a:lnTo>
                    <a:lnTo>
                      <a:pt x="3042" y="830"/>
                    </a:lnTo>
                    <a:lnTo>
                      <a:pt x="3003" y="751"/>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6"/>
              <p:cNvSpPr/>
              <p:nvPr/>
            </p:nvSpPr>
            <p:spPr>
              <a:xfrm>
                <a:off x="1451775" y="2361250"/>
                <a:ext cx="40525" cy="15825"/>
              </a:xfrm>
              <a:custGeom>
                <a:avLst/>
                <a:gdLst/>
                <a:ahLst/>
                <a:cxnLst/>
                <a:rect l="l" t="t" r="r" b="b"/>
                <a:pathLst>
                  <a:path w="1621" h="633" extrusionOk="0">
                    <a:moveTo>
                      <a:pt x="40" y="1"/>
                    </a:moveTo>
                    <a:lnTo>
                      <a:pt x="1" y="80"/>
                    </a:lnTo>
                    <a:lnTo>
                      <a:pt x="1" y="159"/>
                    </a:lnTo>
                    <a:lnTo>
                      <a:pt x="80" y="198"/>
                    </a:lnTo>
                    <a:lnTo>
                      <a:pt x="1462" y="633"/>
                    </a:lnTo>
                    <a:lnTo>
                      <a:pt x="1581" y="633"/>
                    </a:lnTo>
                    <a:lnTo>
                      <a:pt x="1620" y="593"/>
                    </a:lnTo>
                    <a:lnTo>
                      <a:pt x="1581" y="475"/>
                    </a:lnTo>
                    <a:lnTo>
                      <a:pt x="1541" y="435"/>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6"/>
              <p:cNvSpPr/>
              <p:nvPr/>
            </p:nvSpPr>
            <p:spPr>
              <a:xfrm>
                <a:off x="1329325" y="2462975"/>
                <a:ext cx="128400" cy="38525"/>
              </a:xfrm>
              <a:custGeom>
                <a:avLst/>
                <a:gdLst/>
                <a:ahLst/>
                <a:cxnLst/>
                <a:rect l="l" t="t" r="r" b="b"/>
                <a:pathLst>
                  <a:path w="5136" h="1541" extrusionOk="0">
                    <a:moveTo>
                      <a:pt x="40" y="0"/>
                    </a:moveTo>
                    <a:lnTo>
                      <a:pt x="1" y="79"/>
                    </a:lnTo>
                    <a:lnTo>
                      <a:pt x="1" y="158"/>
                    </a:lnTo>
                    <a:lnTo>
                      <a:pt x="80" y="198"/>
                    </a:lnTo>
                    <a:lnTo>
                      <a:pt x="5017" y="1541"/>
                    </a:lnTo>
                    <a:lnTo>
                      <a:pt x="5057" y="1541"/>
                    </a:lnTo>
                    <a:lnTo>
                      <a:pt x="5136" y="1501"/>
                    </a:lnTo>
                    <a:lnTo>
                      <a:pt x="5136" y="1462"/>
                    </a:lnTo>
                    <a:lnTo>
                      <a:pt x="5136" y="1383"/>
                    </a:lnTo>
                    <a:lnTo>
                      <a:pt x="5096" y="1343"/>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6"/>
              <p:cNvSpPr/>
              <p:nvPr/>
            </p:nvSpPr>
            <p:spPr>
              <a:xfrm>
                <a:off x="1514975" y="2515300"/>
                <a:ext cx="37550" cy="14850"/>
              </a:xfrm>
              <a:custGeom>
                <a:avLst/>
                <a:gdLst/>
                <a:ahLst/>
                <a:cxnLst/>
                <a:rect l="l" t="t" r="r" b="b"/>
                <a:pathLst>
                  <a:path w="1502" h="594" extrusionOk="0">
                    <a:moveTo>
                      <a:pt x="80" y="1"/>
                    </a:moveTo>
                    <a:lnTo>
                      <a:pt x="1" y="80"/>
                    </a:lnTo>
                    <a:lnTo>
                      <a:pt x="1" y="159"/>
                    </a:lnTo>
                    <a:lnTo>
                      <a:pt x="80" y="198"/>
                    </a:lnTo>
                    <a:lnTo>
                      <a:pt x="1383" y="593"/>
                    </a:lnTo>
                    <a:lnTo>
                      <a:pt x="1462" y="554"/>
                    </a:lnTo>
                    <a:lnTo>
                      <a:pt x="1502" y="514"/>
                    </a:lnTo>
                    <a:lnTo>
                      <a:pt x="1502" y="435"/>
                    </a:lnTo>
                    <a:lnTo>
                      <a:pt x="1423" y="356"/>
                    </a:lnTo>
                    <a:lnTo>
                      <a:pt x="1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6"/>
              <p:cNvSpPr/>
              <p:nvPr/>
            </p:nvSpPr>
            <p:spPr>
              <a:xfrm>
                <a:off x="1307600" y="2409650"/>
                <a:ext cx="282450" cy="129375"/>
              </a:xfrm>
              <a:custGeom>
                <a:avLst/>
                <a:gdLst/>
                <a:ahLst/>
                <a:cxnLst/>
                <a:rect l="l" t="t" r="r" b="b"/>
                <a:pathLst>
                  <a:path w="11298" h="5175" extrusionOk="0">
                    <a:moveTo>
                      <a:pt x="80" y="0"/>
                    </a:moveTo>
                    <a:lnTo>
                      <a:pt x="40" y="79"/>
                    </a:lnTo>
                    <a:lnTo>
                      <a:pt x="1" y="158"/>
                    </a:lnTo>
                    <a:lnTo>
                      <a:pt x="1" y="316"/>
                    </a:lnTo>
                    <a:lnTo>
                      <a:pt x="1" y="435"/>
                    </a:lnTo>
                    <a:lnTo>
                      <a:pt x="40" y="514"/>
                    </a:lnTo>
                    <a:lnTo>
                      <a:pt x="119" y="632"/>
                    </a:lnTo>
                    <a:lnTo>
                      <a:pt x="238" y="711"/>
                    </a:lnTo>
                    <a:lnTo>
                      <a:pt x="475" y="790"/>
                    </a:lnTo>
                    <a:lnTo>
                      <a:pt x="9362" y="3239"/>
                    </a:lnTo>
                    <a:lnTo>
                      <a:pt x="9718" y="3358"/>
                    </a:lnTo>
                    <a:lnTo>
                      <a:pt x="10073" y="3476"/>
                    </a:lnTo>
                    <a:lnTo>
                      <a:pt x="10389" y="3595"/>
                    </a:lnTo>
                    <a:lnTo>
                      <a:pt x="10666" y="3832"/>
                    </a:lnTo>
                    <a:lnTo>
                      <a:pt x="10903" y="4069"/>
                    </a:lnTo>
                    <a:lnTo>
                      <a:pt x="10982" y="4227"/>
                    </a:lnTo>
                    <a:lnTo>
                      <a:pt x="11061" y="4385"/>
                    </a:lnTo>
                    <a:lnTo>
                      <a:pt x="11100" y="4543"/>
                    </a:lnTo>
                    <a:lnTo>
                      <a:pt x="11100" y="4701"/>
                    </a:lnTo>
                    <a:lnTo>
                      <a:pt x="11061" y="4859"/>
                    </a:lnTo>
                    <a:lnTo>
                      <a:pt x="11021" y="5017"/>
                    </a:lnTo>
                    <a:lnTo>
                      <a:pt x="11021" y="5096"/>
                    </a:lnTo>
                    <a:lnTo>
                      <a:pt x="11061" y="5175"/>
                    </a:lnTo>
                    <a:lnTo>
                      <a:pt x="11179" y="5175"/>
                    </a:lnTo>
                    <a:lnTo>
                      <a:pt x="11219" y="5135"/>
                    </a:lnTo>
                    <a:lnTo>
                      <a:pt x="11298" y="4938"/>
                    </a:lnTo>
                    <a:lnTo>
                      <a:pt x="11298" y="4740"/>
                    </a:lnTo>
                    <a:lnTo>
                      <a:pt x="11298" y="4503"/>
                    </a:lnTo>
                    <a:lnTo>
                      <a:pt x="11258" y="4306"/>
                    </a:lnTo>
                    <a:lnTo>
                      <a:pt x="11179" y="4148"/>
                    </a:lnTo>
                    <a:lnTo>
                      <a:pt x="11100" y="3950"/>
                    </a:lnTo>
                    <a:lnTo>
                      <a:pt x="10942" y="3792"/>
                    </a:lnTo>
                    <a:lnTo>
                      <a:pt x="10824" y="3674"/>
                    </a:lnTo>
                    <a:lnTo>
                      <a:pt x="10508" y="3437"/>
                    </a:lnTo>
                    <a:lnTo>
                      <a:pt x="10152" y="3279"/>
                    </a:lnTo>
                    <a:lnTo>
                      <a:pt x="9797" y="3160"/>
                    </a:lnTo>
                    <a:lnTo>
                      <a:pt x="9441" y="3042"/>
                    </a:lnTo>
                    <a:lnTo>
                      <a:pt x="514" y="593"/>
                    </a:lnTo>
                    <a:lnTo>
                      <a:pt x="356" y="514"/>
                    </a:lnTo>
                    <a:lnTo>
                      <a:pt x="238" y="435"/>
                    </a:lnTo>
                    <a:lnTo>
                      <a:pt x="198" y="277"/>
                    </a:lnTo>
                    <a:lnTo>
                      <a:pt x="238" y="158"/>
                    </a:lnTo>
                    <a:lnTo>
                      <a:pt x="238" y="79"/>
                    </a:lnTo>
                    <a:lnTo>
                      <a:pt x="1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6"/>
              <p:cNvSpPr/>
              <p:nvPr/>
            </p:nvSpPr>
            <p:spPr>
              <a:xfrm>
                <a:off x="1567325" y="2227950"/>
                <a:ext cx="81975" cy="271575"/>
              </a:xfrm>
              <a:custGeom>
                <a:avLst/>
                <a:gdLst/>
                <a:ahLst/>
                <a:cxnLst/>
                <a:rect l="l" t="t" r="r" b="b"/>
                <a:pathLst>
                  <a:path w="3279" h="10863" extrusionOk="0">
                    <a:moveTo>
                      <a:pt x="3121" y="0"/>
                    </a:moveTo>
                    <a:lnTo>
                      <a:pt x="3081" y="79"/>
                    </a:lnTo>
                    <a:lnTo>
                      <a:pt x="2410" y="2765"/>
                    </a:lnTo>
                    <a:lnTo>
                      <a:pt x="1659" y="5451"/>
                    </a:lnTo>
                    <a:lnTo>
                      <a:pt x="869" y="8098"/>
                    </a:lnTo>
                    <a:lnTo>
                      <a:pt x="0" y="10705"/>
                    </a:lnTo>
                    <a:lnTo>
                      <a:pt x="0" y="10784"/>
                    </a:lnTo>
                    <a:lnTo>
                      <a:pt x="40" y="10863"/>
                    </a:lnTo>
                    <a:lnTo>
                      <a:pt x="79" y="10863"/>
                    </a:lnTo>
                    <a:lnTo>
                      <a:pt x="158" y="10823"/>
                    </a:lnTo>
                    <a:lnTo>
                      <a:pt x="198" y="10784"/>
                    </a:lnTo>
                    <a:lnTo>
                      <a:pt x="1067" y="8137"/>
                    </a:lnTo>
                    <a:lnTo>
                      <a:pt x="1857" y="5491"/>
                    </a:lnTo>
                    <a:lnTo>
                      <a:pt x="2607" y="2805"/>
                    </a:lnTo>
                    <a:lnTo>
                      <a:pt x="3279" y="119"/>
                    </a:lnTo>
                    <a:lnTo>
                      <a:pt x="3279" y="40"/>
                    </a:lnTo>
                    <a:lnTo>
                      <a:pt x="32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6"/>
              <p:cNvSpPr/>
              <p:nvPr/>
            </p:nvSpPr>
            <p:spPr>
              <a:xfrm>
                <a:off x="1595950" y="2406675"/>
                <a:ext cx="20775" cy="43475"/>
              </a:xfrm>
              <a:custGeom>
                <a:avLst/>
                <a:gdLst/>
                <a:ahLst/>
                <a:cxnLst/>
                <a:rect l="l" t="t" r="r" b="b"/>
                <a:pathLst>
                  <a:path w="831" h="1739" extrusionOk="0">
                    <a:moveTo>
                      <a:pt x="80" y="1"/>
                    </a:moveTo>
                    <a:lnTo>
                      <a:pt x="1" y="80"/>
                    </a:lnTo>
                    <a:lnTo>
                      <a:pt x="1" y="159"/>
                    </a:lnTo>
                    <a:lnTo>
                      <a:pt x="40" y="198"/>
                    </a:lnTo>
                    <a:lnTo>
                      <a:pt x="198" y="317"/>
                    </a:lnTo>
                    <a:lnTo>
                      <a:pt x="317" y="475"/>
                    </a:lnTo>
                    <a:lnTo>
                      <a:pt x="435" y="633"/>
                    </a:lnTo>
                    <a:lnTo>
                      <a:pt x="514" y="830"/>
                    </a:lnTo>
                    <a:lnTo>
                      <a:pt x="593" y="988"/>
                    </a:lnTo>
                    <a:lnTo>
                      <a:pt x="633" y="1186"/>
                    </a:lnTo>
                    <a:lnTo>
                      <a:pt x="633" y="1383"/>
                    </a:lnTo>
                    <a:lnTo>
                      <a:pt x="593" y="1581"/>
                    </a:lnTo>
                    <a:lnTo>
                      <a:pt x="633" y="1660"/>
                    </a:lnTo>
                    <a:lnTo>
                      <a:pt x="672" y="1699"/>
                    </a:lnTo>
                    <a:lnTo>
                      <a:pt x="712" y="1739"/>
                    </a:lnTo>
                    <a:lnTo>
                      <a:pt x="751" y="1699"/>
                    </a:lnTo>
                    <a:lnTo>
                      <a:pt x="791" y="1620"/>
                    </a:lnTo>
                    <a:lnTo>
                      <a:pt x="830" y="1423"/>
                    </a:lnTo>
                    <a:lnTo>
                      <a:pt x="830" y="1186"/>
                    </a:lnTo>
                    <a:lnTo>
                      <a:pt x="791" y="949"/>
                    </a:lnTo>
                    <a:lnTo>
                      <a:pt x="712" y="751"/>
                    </a:lnTo>
                    <a:lnTo>
                      <a:pt x="633" y="554"/>
                    </a:lnTo>
                    <a:lnTo>
                      <a:pt x="514" y="356"/>
                    </a:lnTo>
                    <a:lnTo>
                      <a:pt x="356" y="159"/>
                    </a:lnTo>
                    <a:lnTo>
                      <a:pt x="159" y="40"/>
                    </a:lnTo>
                    <a:lnTo>
                      <a:pt x="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6"/>
              <p:cNvSpPr/>
              <p:nvPr/>
            </p:nvSpPr>
            <p:spPr>
              <a:xfrm>
                <a:off x="1416225" y="2499500"/>
                <a:ext cx="101750" cy="157050"/>
              </a:xfrm>
              <a:custGeom>
                <a:avLst/>
                <a:gdLst/>
                <a:ahLst/>
                <a:cxnLst/>
                <a:rect l="l" t="t" r="r" b="b"/>
                <a:pathLst>
                  <a:path w="4070" h="6282" extrusionOk="0">
                    <a:moveTo>
                      <a:pt x="1541" y="1"/>
                    </a:moveTo>
                    <a:lnTo>
                      <a:pt x="1" y="5452"/>
                    </a:lnTo>
                    <a:lnTo>
                      <a:pt x="1" y="5452"/>
                    </a:lnTo>
                    <a:lnTo>
                      <a:pt x="1541" y="4544"/>
                    </a:lnTo>
                    <a:lnTo>
                      <a:pt x="2292" y="6282"/>
                    </a:lnTo>
                    <a:lnTo>
                      <a:pt x="4069" y="712"/>
                    </a:lnTo>
                    <a:lnTo>
                      <a:pt x="15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 name="Oval 11">
            <a:extLst>
              <a:ext uri="{FF2B5EF4-FFF2-40B4-BE49-F238E27FC236}">
                <a16:creationId xmlns:a16="http://schemas.microsoft.com/office/drawing/2014/main" id="{3C4908EA-7FBA-D6FE-5791-6E78F3053402}"/>
              </a:ext>
            </a:extLst>
          </p:cNvPr>
          <p:cNvSpPr/>
          <p:nvPr/>
        </p:nvSpPr>
        <p:spPr>
          <a:xfrm>
            <a:off x="4191000" y="971551"/>
            <a:ext cx="762000" cy="60121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2">
                    <a:lumMod val="10000"/>
                  </a:schemeClr>
                </a:solidFill>
                <a:latin typeface="Times New Roman" panose="02020603050405020304" pitchFamily="18" charset="0"/>
                <a:cs typeface="Times New Roman" panose="02020603050405020304" pitchFamily="18" charset="0"/>
              </a:rPr>
              <a:t>01</a:t>
            </a:r>
          </a:p>
        </p:txBody>
      </p:sp>
      <p:sp>
        <p:nvSpPr>
          <p:cNvPr id="13" name="Oval 12">
            <a:extLst>
              <a:ext uri="{FF2B5EF4-FFF2-40B4-BE49-F238E27FC236}">
                <a16:creationId xmlns:a16="http://schemas.microsoft.com/office/drawing/2014/main" id="{EE24D745-D66F-9175-6BFC-B5E96E954924}"/>
              </a:ext>
            </a:extLst>
          </p:cNvPr>
          <p:cNvSpPr/>
          <p:nvPr/>
        </p:nvSpPr>
        <p:spPr>
          <a:xfrm>
            <a:off x="2542652" y="4159504"/>
            <a:ext cx="762000" cy="60121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2">
                    <a:lumMod val="10000"/>
                  </a:schemeClr>
                </a:solidFill>
                <a:latin typeface="Times New Roman" panose="02020603050405020304" pitchFamily="18" charset="0"/>
                <a:cs typeface="Times New Roman" panose="02020603050405020304" pitchFamily="18" charset="0"/>
              </a:rPr>
              <a:t>02</a:t>
            </a:r>
          </a:p>
        </p:txBody>
      </p:sp>
      <p:sp>
        <p:nvSpPr>
          <p:cNvPr id="14" name="Oval 13">
            <a:extLst>
              <a:ext uri="{FF2B5EF4-FFF2-40B4-BE49-F238E27FC236}">
                <a16:creationId xmlns:a16="http://schemas.microsoft.com/office/drawing/2014/main" id="{2581601E-E8CA-BC97-3CF3-4F1C6E2BAE3D}"/>
              </a:ext>
            </a:extLst>
          </p:cNvPr>
          <p:cNvSpPr/>
          <p:nvPr/>
        </p:nvSpPr>
        <p:spPr>
          <a:xfrm>
            <a:off x="5839349" y="4159504"/>
            <a:ext cx="762000" cy="60121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2">
                    <a:lumMod val="10000"/>
                  </a:schemeClr>
                </a:solidFill>
                <a:latin typeface="Times New Roman" panose="02020603050405020304" pitchFamily="18" charset="0"/>
                <a:cs typeface="Times New Roman" panose="02020603050405020304" pitchFamily="18" charset="0"/>
              </a:rPr>
              <a:t>03</a:t>
            </a:r>
          </a:p>
        </p:txBody>
      </p:sp>
      <p:sp>
        <p:nvSpPr>
          <p:cNvPr id="16" name="TextBox 15">
            <a:extLst>
              <a:ext uri="{FF2B5EF4-FFF2-40B4-BE49-F238E27FC236}">
                <a16:creationId xmlns:a16="http://schemas.microsoft.com/office/drawing/2014/main" id="{88B90BFC-8A9A-81CD-72C1-D611A4C91120}"/>
              </a:ext>
            </a:extLst>
          </p:cNvPr>
          <p:cNvSpPr txBox="1"/>
          <p:nvPr/>
        </p:nvSpPr>
        <p:spPr>
          <a:xfrm>
            <a:off x="5087725" y="978717"/>
            <a:ext cx="1828799" cy="954107"/>
          </a:xfrm>
          <a:prstGeom prst="rect">
            <a:avLst/>
          </a:prstGeom>
          <a:noFill/>
        </p:spPr>
        <p:txBody>
          <a:bodyPr wrap="square">
            <a:spAutoFit/>
          </a:bodyPr>
          <a:lstStyle/>
          <a:p>
            <a:pPr algn="ctr"/>
            <a:r>
              <a:rPr lang="en-US" sz="2800" b="1" i="0" dirty="0" err="1">
                <a:solidFill>
                  <a:srgbClr val="000000"/>
                </a:solidFill>
                <a:effectLst/>
                <a:latin typeface="Times New Roman" panose="02020603050405020304" pitchFamily="18" charset="0"/>
                <a:cs typeface="Times New Roman" panose="02020603050405020304" pitchFamily="18" charset="0"/>
              </a:rPr>
              <a:t>Lựa</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chọn</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đề</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tài</a:t>
            </a:r>
            <a:endParaRPr lang="en-US" sz="28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BCD1B019-4518-5343-D70A-D97F8E3BDAC8}"/>
              </a:ext>
            </a:extLst>
          </p:cNvPr>
          <p:cNvSpPr txBox="1"/>
          <p:nvPr/>
        </p:nvSpPr>
        <p:spPr>
          <a:xfrm>
            <a:off x="567778" y="3682450"/>
            <a:ext cx="1828798" cy="954107"/>
          </a:xfrm>
          <a:prstGeom prst="rect">
            <a:avLst/>
          </a:prstGeom>
          <a:noFill/>
        </p:spPr>
        <p:txBody>
          <a:bodyPr wrap="square">
            <a:spAutoFit/>
          </a:bodyPr>
          <a:lstStyle/>
          <a:p>
            <a:pPr algn="ctr"/>
            <a:r>
              <a:rPr lang="en-US" sz="2800" b="1" i="0" dirty="0" err="1">
                <a:solidFill>
                  <a:srgbClr val="000000"/>
                </a:solidFill>
                <a:effectLst/>
                <a:latin typeface="Times New Roman" panose="02020603050405020304" pitchFamily="18" charset="0"/>
                <a:cs typeface="Times New Roman" panose="02020603050405020304" pitchFamily="18" charset="0"/>
              </a:rPr>
              <a:t>Tìm</a:t>
            </a:r>
            <a:r>
              <a:rPr lang="en-US" sz="2800" b="1" i="0" dirty="0">
                <a:solidFill>
                  <a:srgbClr val="000000"/>
                </a:solidFill>
                <a:effectLst/>
                <a:latin typeface="Times New Roman" panose="02020603050405020304" pitchFamily="18" charset="0"/>
                <a:cs typeface="Times New Roman" panose="02020603050405020304" pitchFamily="18" charset="0"/>
              </a:rPr>
              <a:t> ý </a:t>
            </a:r>
            <a:r>
              <a:rPr lang="en-US" sz="2800" b="1" i="0" dirty="0" err="1">
                <a:solidFill>
                  <a:srgbClr val="000000"/>
                </a:solidFill>
                <a:effectLst/>
                <a:latin typeface="Times New Roman" panose="02020603050405020304" pitchFamily="18" charset="0"/>
                <a:cs typeface="Times New Roman" panose="02020603050405020304" pitchFamily="18" charset="0"/>
              </a:rPr>
              <a:t>và</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sắp</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xếp</a:t>
            </a:r>
            <a:r>
              <a:rPr lang="en-US" sz="2800" b="1" i="0" dirty="0">
                <a:solidFill>
                  <a:srgbClr val="000000"/>
                </a:solidFill>
                <a:effectLst/>
                <a:latin typeface="Times New Roman" panose="02020603050405020304" pitchFamily="18" charset="0"/>
                <a:cs typeface="Times New Roman" panose="02020603050405020304" pitchFamily="18" charset="0"/>
              </a:rPr>
              <a:t> ý</a:t>
            </a:r>
            <a:endParaRPr lang="en-US" sz="28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84F527E8-5D68-A3CE-4292-5017E49F360E}"/>
              </a:ext>
            </a:extLst>
          </p:cNvPr>
          <p:cNvSpPr txBox="1"/>
          <p:nvPr/>
        </p:nvSpPr>
        <p:spPr>
          <a:xfrm>
            <a:off x="3534326" y="2989952"/>
            <a:ext cx="2162332" cy="1384995"/>
          </a:xfrm>
          <a:prstGeom prst="rect">
            <a:avLst/>
          </a:prstGeom>
          <a:noFill/>
        </p:spPr>
        <p:txBody>
          <a:bodyPr wrap="square">
            <a:spAutoFit/>
          </a:bodyPr>
          <a:lstStyle/>
          <a:p>
            <a:pPr algn="ctr"/>
            <a:r>
              <a:rPr lang="en-US" sz="2800" b="1" i="0" dirty="0" err="1">
                <a:solidFill>
                  <a:srgbClr val="000000"/>
                </a:solidFill>
                <a:effectLst/>
                <a:latin typeface="Times New Roman" panose="02020603050405020304" pitchFamily="18" charset="0"/>
                <a:cs typeface="Times New Roman" panose="02020603050405020304" pitchFamily="18" charset="0"/>
              </a:rPr>
              <a:t>Xác</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định</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từ</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ngữ</a:t>
            </a:r>
            <a:r>
              <a:rPr lang="en-US" sz="2800" b="1" i="0" dirty="0">
                <a:solidFill>
                  <a:srgbClr val="000000"/>
                </a:solidFill>
                <a:effectLst/>
                <a:latin typeface="Times New Roman" panose="02020603050405020304" pitchFamily="18" charset="0"/>
                <a:cs typeface="Times New Roman" panose="02020603050405020304" pitchFamily="18" charset="0"/>
              </a:rPr>
              <a:t> then </a:t>
            </a:r>
            <a:r>
              <a:rPr lang="en-US" sz="2800" b="1" i="0" dirty="0" err="1">
                <a:solidFill>
                  <a:srgbClr val="000000"/>
                </a:solidFill>
                <a:effectLst/>
                <a:latin typeface="Times New Roman" panose="02020603050405020304" pitchFamily="18" charset="0"/>
                <a:cs typeface="Times New Roman" panose="02020603050405020304" pitchFamily="18" charset="0"/>
              </a:rPr>
              <a:t>chốt</a:t>
            </a:r>
            <a:endParaRPr lang="en-US" sz="2800" dirty="0">
              <a:latin typeface="Times New Roman" panose="02020603050405020304" pitchFamily="18" charset="0"/>
              <a:cs typeface="Times New Roman" panose="02020603050405020304" pitchFamily="18" charset="0"/>
            </a:endParaRPr>
          </a:p>
        </p:txBody>
      </p:sp>
      <p:pic>
        <p:nvPicPr>
          <p:cNvPr id="4" name="Picture 9">
            <a:extLst>
              <a:ext uri="{FF2B5EF4-FFF2-40B4-BE49-F238E27FC236}">
                <a16:creationId xmlns:a16="http://schemas.microsoft.com/office/drawing/2014/main" id="{7BD7D60A-A281-6CFA-9E39-61CC6230CE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341704" y="2250812"/>
            <a:ext cx="535096" cy="744482"/>
          </a:xfrm>
          <a:prstGeom prst="rect">
            <a:avLst/>
          </a:prstGeom>
        </p:spPr>
      </p:pic>
      <p:sp>
        <p:nvSpPr>
          <p:cNvPr id="7" name="TextBox 6">
            <a:extLst>
              <a:ext uri="{FF2B5EF4-FFF2-40B4-BE49-F238E27FC236}">
                <a16:creationId xmlns:a16="http://schemas.microsoft.com/office/drawing/2014/main" id="{2FE645F5-F649-28B2-BA84-5C299F07E896}"/>
              </a:ext>
            </a:extLst>
          </p:cNvPr>
          <p:cNvSpPr txBox="1"/>
          <p:nvPr/>
        </p:nvSpPr>
        <p:spPr>
          <a:xfrm>
            <a:off x="6002124" y="1799760"/>
            <a:ext cx="3227383" cy="2308324"/>
          </a:xfrm>
          <a:prstGeom prst="rect">
            <a:avLst/>
          </a:prstGeom>
          <a:noFill/>
        </p:spPr>
        <p:txBody>
          <a:bodyPr wrap="square">
            <a:spAutoFit/>
          </a:bodyPr>
          <a:lstStyle/>
          <a:p>
            <a:pPr>
              <a:lnSpc>
                <a:spcPct val="150000"/>
              </a:lnSpc>
            </a:pPr>
            <a:r>
              <a:rPr lang="vi-VN" sz="1600" b="1" i="0" dirty="0">
                <a:solidFill>
                  <a:srgbClr val="000000"/>
                </a:solidFill>
                <a:effectLst/>
                <a:latin typeface="+mj-lt"/>
              </a:rPr>
              <a:t>Có thể sử dụng các cụm từ phù hợp với kiểu bài nói này như: xoay quanh vấn đề này, có rất nhiều cách hiểu; theo quan điểm của tôi, cách tiếp cận vấn đề, góc nhìn khác biệt, quan điểm chung,..</a:t>
            </a:r>
            <a:endParaRPr lang="en-US" sz="1600" b="1" dirty="0">
              <a:latin typeface="+mj-lt"/>
            </a:endParaRPr>
          </a:p>
        </p:txBody>
      </p:sp>
    </p:spTree>
    <p:extLst>
      <p:ext uri="{BB962C8B-B14F-4D97-AF65-F5344CB8AC3E}">
        <p14:creationId xmlns:p14="http://schemas.microsoft.com/office/powerpoint/2010/main" val="23118621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18"/>
        <p:cNvGrpSpPr/>
        <p:nvPr/>
      </p:nvGrpSpPr>
      <p:grpSpPr>
        <a:xfrm>
          <a:off x="0" y="0"/>
          <a:ext cx="0" cy="0"/>
          <a:chOff x="0" y="0"/>
          <a:chExt cx="0" cy="0"/>
        </a:xfrm>
      </p:grpSpPr>
      <p:sp>
        <p:nvSpPr>
          <p:cNvPr id="8" name="Google Shape;2091;p44">
            <a:extLst>
              <a:ext uri="{FF2B5EF4-FFF2-40B4-BE49-F238E27FC236}">
                <a16:creationId xmlns:a16="http://schemas.microsoft.com/office/drawing/2014/main" id="{2284AA7E-6726-E3EB-4720-17A213904AED}"/>
              </a:ext>
            </a:extLst>
          </p:cNvPr>
          <p:cNvSpPr/>
          <p:nvPr/>
        </p:nvSpPr>
        <p:spPr>
          <a:xfrm>
            <a:off x="381000" y="90559"/>
            <a:ext cx="5480466" cy="626150"/>
          </a:xfrm>
          <a:custGeom>
            <a:avLst/>
            <a:gdLst/>
            <a:ahLst/>
            <a:cxnLst/>
            <a:rect l="l" t="t" r="r" b="b"/>
            <a:pathLst>
              <a:path w="170016" h="25825" extrusionOk="0">
                <a:moveTo>
                  <a:pt x="1722" y="0"/>
                </a:moveTo>
                <a:lnTo>
                  <a:pt x="0" y="25825"/>
                </a:lnTo>
                <a:lnTo>
                  <a:pt x="170016" y="22813"/>
                </a:lnTo>
                <a:lnTo>
                  <a:pt x="168294" y="2152"/>
                </a:lnTo>
                <a:close/>
              </a:path>
            </a:pathLst>
          </a:custGeom>
          <a:solidFill>
            <a:schemeClr val="accent3"/>
          </a:solidFill>
          <a:ln>
            <a:noFill/>
          </a:ln>
        </p:spPr>
        <p:txBody>
          <a:bodyPr/>
          <a:lstStyle/>
          <a:p>
            <a:pPr algn="ctr"/>
            <a:r>
              <a:rPr lang="en-US" sz="3600" dirty="0">
                <a:solidFill>
                  <a:schemeClr val="bg2"/>
                </a:solidFill>
                <a:latin typeface="Times New Roman" panose="02020603050405020304" pitchFamily="18" charset="0"/>
                <a:cs typeface="Times New Roman" panose="02020603050405020304" pitchFamily="18" charset="0"/>
              </a:rPr>
              <a:t>b/ </a:t>
            </a:r>
            <a:r>
              <a:rPr lang="en-US" sz="3600" dirty="0" err="1">
                <a:solidFill>
                  <a:schemeClr val="bg2"/>
                </a:solidFill>
                <a:latin typeface="Times New Roman" panose="02020603050405020304" pitchFamily="18" charset="0"/>
                <a:cs typeface="Times New Roman" panose="02020603050405020304" pitchFamily="18" charset="0"/>
              </a:rPr>
              <a:t>Chuẩn</a:t>
            </a:r>
            <a:r>
              <a:rPr lang="en-US" sz="3600" dirty="0">
                <a:solidFill>
                  <a:schemeClr val="bg2"/>
                </a:solidFill>
                <a:latin typeface="Times New Roman" panose="02020603050405020304" pitchFamily="18" charset="0"/>
                <a:cs typeface="Times New Roman" panose="02020603050405020304" pitchFamily="18" charset="0"/>
              </a:rPr>
              <a:t> </a:t>
            </a:r>
            <a:r>
              <a:rPr lang="en-US" sz="3600" dirty="0" err="1">
                <a:solidFill>
                  <a:schemeClr val="bg2"/>
                </a:solidFill>
                <a:latin typeface="Times New Roman" panose="02020603050405020304" pitchFamily="18" charset="0"/>
                <a:cs typeface="Times New Roman" panose="02020603050405020304" pitchFamily="18" charset="0"/>
              </a:rPr>
              <a:t>bị</a:t>
            </a:r>
            <a:r>
              <a:rPr lang="en-US" sz="3600" dirty="0">
                <a:solidFill>
                  <a:schemeClr val="bg2"/>
                </a:solidFill>
                <a:latin typeface="Times New Roman" panose="02020603050405020304" pitchFamily="18" charset="0"/>
                <a:cs typeface="Times New Roman" panose="02020603050405020304" pitchFamily="18" charset="0"/>
              </a:rPr>
              <a:t> </a:t>
            </a:r>
            <a:r>
              <a:rPr lang="en-US" sz="3600" dirty="0" err="1">
                <a:solidFill>
                  <a:schemeClr val="bg2"/>
                </a:solidFill>
                <a:latin typeface="Times New Roman" panose="02020603050405020304" pitchFamily="18" charset="0"/>
                <a:cs typeface="Times New Roman" panose="02020603050405020304" pitchFamily="18" charset="0"/>
              </a:rPr>
              <a:t>nghe</a:t>
            </a:r>
            <a:endParaRPr lang="en-US" sz="3600" dirty="0">
              <a:solidFill>
                <a:schemeClr val="bg2"/>
              </a:solidFill>
              <a:latin typeface="Times New Roman" panose="02020603050405020304" pitchFamily="18" charset="0"/>
              <a:cs typeface="Times New Roman" panose="02020603050405020304" pitchFamily="18" charset="0"/>
            </a:endParaRPr>
          </a:p>
        </p:txBody>
      </p:sp>
      <p:grpSp>
        <p:nvGrpSpPr>
          <p:cNvPr id="10" name="Google Shape;2451;p48">
            <a:extLst>
              <a:ext uri="{FF2B5EF4-FFF2-40B4-BE49-F238E27FC236}">
                <a16:creationId xmlns:a16="http://schemas.microsoft.com/office/drawing/2014/main" id="{1A3F8FEB-2B51-8ACD-7EEB-1F752C1B1670}"/>
              </a:ext>
            </a:extLst>
          </p:cNvPr>
          <p:cNvGrpSpPr/>
          <p:nvPr/>
        </p:nvGrpSpPr>
        <p:grpSpPr>
          <a:xfrm>
            <a:off x="5070237" y="226473"/>
            <a:ext cx="371272" cy="325341"/>
            <a:chOff x="899850" y="871450"/>
            <a:chExt cx="483175" cy="423400"/>
          </a:xfrm>
        </p:grpSpPr>
        <p:sp>
          <p:nvSpPr>
            <p:cNvPr id="11" name="Google Shape;2452;p48">
              <a:extLst>
                <a:ext uri="{FF2B5EF4-FFF2-40B4-BE49-F238E27FC236}">
                  <a16:creationId xmlns:a16="http://schemas.microsoft.com/office/drawing/2014/main" id="{F0521326-3268-8257-52C0-4F99766D495F}"/>
                </a:ext>
              </a:extLst>
            </p:cNvPr>
            <p:cNvSpPr/>
            <p:nvPr/>
          </p:nvSpPr>
          <p:spPr>
            <a:xfrm>
              <a:off x="1325175" y="1040825"/>
              <a:ext cx="56425" cy="28275"/>
            </a:xfrm>
            <a:custGeom>
              <a:avLst/>
              <a:gdLst/>
              <a:ahLst/>
              <a:cxnLst/>
              <a:rect l="l" t="t" r="r" b="b"/>
              <a:pathLst>
                <a:path w="2257" h="1131" extrusionOk="0">
                  <a:moveTo>
                    <a:pt x="564" y="1"/>
                  </a:moveTo>
                  <a:cubicBezTo>
                    <a:pt x="251" y="1"/>
                    <a:pt x="1" y="251"/>
                    <a:pt x="1" y="564"/>
                  </a:cubicBezTo>
                  <a:cubicBezTo>
                    <a:pt x="1" y="877"/>
                    <a:pt x="251" y="1130"/>
                    <a:pt x="564" y="1130"/>
                  </a:cubicBezTo>
                  <a:lnTo>
                    <a:pt x="1693" y="1130"/>
                  </a:lnTo>
                  <a:cubicBezTo>
                    <a:pt x="2006" y="1130"/>
                    <a:pt x="2256" y="877"/>
                    <a:pt x="2256" y="564"/>
                  </a:cubicBezTo>
                  <a:cubicBezTo>
                    <a:pt x="2256" y="251"/>
                    <a:pt x="2006" y="1"/>
                    <a:pt x="1693" y="1"/>
                  </a:cubicBezTo>
                  <a:close/>
                </a:path>
              </a:pathLst>
            </a:custGeom>
            <a:solidFill>
              <a:schemeClr val="dk2"/>
            </a:solidFill>
            <a:ln>
              <a:solidFill>
                <a:schemeClr val="tx2">
                  <a:lumMod val="1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50000"/>
                  </a:schemeClr>
                </a:solidFill>
              </a:endParaRPr>
            </a:p>
          </p:txBody>
        </p:sp>
        <p:sp>
          <p:nvSpPr>
            <p:cNvPr id="12" name="Google Shape;2453;p48">
              <a:extLst>
                <a:ext uri="{FF2B5EF4-FFF2-40B4-BE49-F238E27FC236}">
                  <a16:creationId xmlns:a16="http://schemas.microsoft.com/office/drawing/2014/main" id="{820E9942-3D85-01E1-555A-DFA9C66E7DC3}"/>
                </a:ext>
              </a:extLst>
            </p:cNvPr>
            <p:cNvSpPr/>
            <p:nvPr/>
          </p:nvSpPr>
          <p:spPr>
            <a:xfrm>
              <a:off x="1323750" y="956100"/>
              <a:ext cx="59275" cy="56525"/>
            </a:xfrm>
            <a:custGeom>
              <a:avLst/>
              <a:gdLst/>
              <a:ahLst/>
              <a:cxnLst/>
              <a:rect l="l" t="t" r="r" b="b"/>
              <a:pathLst>
                <a:path w="2371" h="2261" extrusionOk="0">
                  <a:moveTo>
                    <a:pt x="1750" y="0"/>
                  </a:moveTo>
                  <a:cubicBezTo>
                    <a:pt x="1605" y="0"/>
                    <a:pt x="1461" y="55"/>
                    <a:pt x="1350" y="165"/>
                  </a:cubicBezTo>
                  <a:lnTo>
                    <a:pt x="220" y="1294"/>
                  </a:lnTo>
                  <a:cubicBezTo>
                    <a:pt x="0" y="1517"/>
                    <a:pt x="0" y="1872"/>
                    <a:pt x="220" y="2095"/>
                  </a:cubicBezTo>
                  <a:cubicBezTo>
                    <a:pt x="332" y="2205"/>
                    <a:pt x="476" y="2260"/>
                    <a:pt x="621" y="2260"/>
                  </a:cubicBezTo>
                  <a:cubicBezTo>
                    <a:pt x="765" y="2260"/>
                    <a:pt x="910" y="2205"/>
                    <a:pt x="1021" y="2095"/>
                  </a:cubicBezTo>
                  <a:lnTo>
                    <a:pt x="2151" y="966"/>
                  </a:lnTo>
                  <a:cubicBezTo>
                    <a:pt x="2370" y="743"/>
                    <a:pt x="2370" y="388"/>
                    <a:pt x="2151" y="165"/>
                  </a:cubicBezTo>
                  <a:cubicBezTo>
                    <a:pt x="2039" y="55"/>
                    <a:pt x="1895" y="0"/>
                    <a:pt x="1750" y="0"/>
                  </a:cubicBezTo>
                  <a:close/>
                </a:path>
              </a:pathLst>
            </a:custGeom>
            <a:solidFill>
              <a:schemeClr val="dk2"/>
            </a:solidFill>
            <a:ln>
              <a:solidFill>
                <a:schemeClr val="tx2">
                  <a:lumMod val="1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50000"/>
                  </a:schemeClr>
                </a:solidFill>
              </a:endParaRPr>
            </a:p>
          </p:txBody>
        </p:sp>
        <p:sp>
          <p:nvSpPr>
            <p:cNvPr id="13" name="Google Shape;2454;p48">
              <a:extLst>
                <a:ext uri="{FF2B5EF4-FFF2-40B4-BE49-F238E27FC236}">
                  <a16:creationId xmlns:a16="http://schemas.microsoft.com/office/drawing/2014/main" id="{B4613597-0BAB-0FCA-6BEB-FB58A8FFEE24}"/>
                </a:ext>
              </a:extLst>
            </p:cNvPr>
            <p:cNvSpPr/>
            <p:nvPr/>
          </p:nvSpPr>
          <p:spPr>
            <a:xfrm>
              <a:off x="1323750" y="1097250"/>
              <a:ext cx="59275" cy="56525"/>
            </a:xfrm>
            <a:custGeom>
              <a:avLst/>
              <a:gdLst/>
              <a:ahLst/>
              <a:cxnLst/>
              <a:rect l="l" t="t" r="r" b="b"/>
              <a:pathLst>
                <a:path w="2371" h="2261" extrusionOk="0">
                  <a:moveTo>
                    <a:pt x="621" y="0"/>
                  </a:moveTo>
                  <a:cubicBezTo>
                    <a:pt x="476" y="0"/>
                    <a:pt x="332" y="55"/>
                    <a:pt x="220" y="165"/>
                  </a:cubicBezTo>
                  <a:cubicBezTo>
                    <a:pt x="0" y="388"/>
                    <a:pt x="0" y="743"/>
                    <a:pt x="220" y="966"/>
                  </a:cubicBezTo>
                  <a:lnTo>
                    <a:pt x="1350" y="2095"/>
                  </a:lnTo>
                  <a:cubicBezTo>
                    <a:pt x="1461" y="2205"/>
                    <a:pt x="1605" y="2260"/>
                    <a:pt x="1750" y="2260"/>
                  </a:cubicBezTo>
                  <a:cubicBezTo>
                    <a:pt x="1895" y="2260"/>
                    <a:pt x="2039" y="2205"/>
                    <a:pt x="2151" y="2095"/>
                  </a:cubicBezTo>
                  <a:cubicBezTo>
                    <a:pt x="2370" y="1872"/>
                    <a:pt x="2370" y="1517"/>
                    <a:pt x="2151" y="1294"/>
                  </a:cubicBezTo>
                  <a:lnTo>
                    <a:pt x="1021" y="165"/>
                  </a:lnTo>
                  <a:cubicBezTo>
                    <a:pt x="910" y="55"/>
                    <a:pt x="765" y="0"/>
                    <a:pt x="621" y="0"/>
                  </a:cubicBezTo>
                  <a:close/>
                </a:path>
              </a:pathLst>
            </a:custGeom>
            <a:solidFill>
              <a:schemeClr val="dk2"/>
            </a:solidFill>
            <a:ln>
              <a:solidFill>
                <a:schemeClr val="tx2">
                  <a:lumMod val="1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50000"/>
                  </a:schemeClr>
                </a:solidFill>
              </a:endParaRPr>
            </a:p>
          </p:txBody>
        </p:sp>
        <p:sp>
          <p:nvSpPr>
            <p:cNvPr id="14" name="Google Shape;2455;p48">
              <a:extLst>
                <a:ext uri="{FF2B5EF4-FFF2-40B4-BE49-F238E27FC236}">
                  <a16:creationId xmlns:a16="http://schemas.microsoft.com/office/drawing/2014/main" id="{1437C592-664E-AE03-948D-9156A5EBC25C}"/>
                </a:ext>
              </a:extLst>
            </p:cNvPr>
            <p:cNvSpPr/>
            <p:nvPr/>
          </p:nvSpPr>
          <p:spPr>
            <a:xfrm>
              <a:off x="899850" y="871450"/>
              <a:ext cx="396150" cy="423400"/>
            </a:xfrm>
            <a:custGeom>
              <a:avLst/>
              <a:gdLst/>
              <a:ahLst/>
              <a:cxnLst/>
              <a:rect l="l" t="t" r="r" b="b"/>
              <a:pathLst>
                <a:path w="15846" h="16936" extrusionOk="0">
                  <a:moveTo>
                    <a:pt x="6812" y="4518"/>
                  </a:moveTo>
                  <a:lnTo>
                    <a:pt x="6812" y="10164"/>
                  </a:lnTo>
                  <a:lnTo>
                    <a:pt x="5682" y="10164"/>
                  </a:lnTo>
                  <a:lnTo>
                    <a:pt x="5682" y="4518"/>
                  </a:lnTo>
                  <a:close/>
                  <a:moveTo>
                    <a:pt x="14153" y="1130"/>
                  </a:moveTo>
                  <a:cubicBezTo>
                    <a:pt x="14463" y="1130"/>
                    <a:pt x="14716" y="1380"/>
                    <a:pt x="14716" y="1693"/>
                  </a:cubicBezTo>
                  <a:lnTo>
                    <a:pt x="14716" y="12985"/>
                  </a:lnTo>
                  <a:cubicBezTo>
                    <a:pt x="14716" y="13298"/>
                    <a:pt x="14463" y="13551"/>
                    <a:pt x="14153" y="13551"/>
                  </a:cubicBezTo>
                  <a:lnTo>
                    <a:pt x="13587" y="13551"/>
                  </a:lnTo>
                  <a:lnTo>
                    <a:pt x="13587" y="1130"/>
                  </a:lnTo>
                  <a:close/>
                  <a:moveTo>
                    <a:pt x="13018" y="1"/>
                  </a:moveTo>
                  <a:cubicBezTo>
                    <a:pt x="13012" y="1"/>
                    <a:pt x="13006" y="4"/>
                    <a:pt x="13000" y="4"/>
                  </a:cubicBezTo>
                  <a:cubicBezTo>
                    <a:pt x="12992" y="4"/>
                    <a:pt x="12985" y="4"/>
                    <a:pt x="12978" y="4"/>
                  </a:cubicBezTo>
                  <a:cubicBezTo>
                    <a:pt x="12972" y="4"/>
                    <a:pt x="12967" y="4"/>
                    <a:pt x="12961" y="4"/>
                  </a:cubicBezTo>
                  <a:cubicBezTo>
                    <a:pt x="12797" y="4"/>
                    <a:pt x="12768" y="58"/>
                    <a:pt x="7221" y="3385"/>
                  </a:cubicBezTo>
                  <a:lnTo>
                    <a:pt x="3990" y="3385"/>
                  </a:lnTo>
                  <a:cubicBezTo>
                    <a:pt x="1810" y="3388"/>
                    <a:pt x="0" y="5159"/>
                    <a:pt x="0" y="7339"/>
                  </a:cubicBezTo>
                  <a:cubicBezTo>
                    <a:pt x="0" y="9323"/>
                    <a:pt x="1515" y="10959"/>
                    <a:pt x="3424" y="11236"/>
                  </a:cubicBezTo>
                  <a:lnTo>
                    <a:pt x="3424" y="15244"/>
                  </a:lnTo>
                  <a:cubicBezTo>
                    <a:pt x="3424" y="16180"/>
                    <a:pt x="4183" y="16936"/>
                    <a:pt x="5119" y="16936"/>
                  </a:cubicBezTo>
                  <a:cubicBezTo>
                    <a:pt x="6053" y="16936"/>
                    <a:pt x="6812" y="16180"/>
                    <a:pt x="6812" y="15244"/>
                  </a:cubicBezTo>
                  <a:lnTo>
                    <a:pt x="6812" y="11293"/>
                  </a:lnTo>
                  <a:lnTo>
                    <a:pt x="7221" y="11293"/>
                  </a:lnTo>
                  <a:cubicBezTo>
                    <a:pt x="12690" y="14573"/>
                    <a:pt x="12811" y="14681"/>
                    <a:pt x="12984" y="14681"/>
                  </a:cubicBezTo>
                  <a:cubicBezTo>
                    <a:pt x="12997" y="14681"/>
                    <a:pt x="13009" y="14681"/>
                    <a:pt x="13024" y="14681"/>
                  </a:cubicBezTo>
                  <a:lnTo>
                    <a:pt x="14153" y="14681"/>
                  </a:lnTo>
                  <a:cubicBezTo>
                    <a:pt x="15087" y="14678"/>
                    <a:pt x="15845" y="13922"/>
                    <a:pt x="15845" y="12985"/>
                  </a:cubicBezTo>
                  <a:lnTo>
                    <a:pt x="15845" y="1693"/>
                  </a:lnTo>
                  <a:cubicBezTo>
                    <a:pt x="15845" y="756"/>
                    <a:pt x="15087" y="1"/>
                    <a:pt x="14153" y="1"/>
                  </a:cubicBezTo>
                  <a:close/>
                </a:path>
              </a:pathLst>
            </a:custGeom>
            <a:solidFill>
              <a:schemeClr val="dk2"/>
            </a:solidFill>
            <a:ln>
              <a:solidFill>
                <a:schemeClr val="tx2">
                  <a:lumMod val="1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lumMod val="50000"/>
                  </a:schemeClr>
                </a:solidFill>
              </a:endParaRPr>
            </a:p>
          </p:txBody>
        </p:sp>
      </p:grpSp>
      <p:pic>
        <p:nvPicPr>
          <p:cNvPr id="16" name="Google Shape;544;p11">
            <a:extLst>
              <a:ext uri="{FF2B5EF4-FFF2-40B4-BE49-F238E27FC236}">
                <a16:creationId xmlns:a16="http://schemas.microsoft.com/office/drawing/2014/main" id="{6FF30644-7DB8-3C10-5B5C-5F5B711068A3}"/>
              </a:ext>
            </a:extLst>
          </p:cNvPr>
          <p:cNvPicPr preferRelativeResize="0"/>
          <p:nvPr/>
        </p:nvPicPr>
        <p:blipFill rotWithShape="1">
          <a:blip r:embed="rId3">
            <a:alphaModFix/>
          </a:blip>
          <a:srcRect/>
          <a:stretch/>
        </p:blipFill>
        <p:spPr>
          <a:xfrm>
            <a:off x="1066800" y="819617"/>
            <a:ext cx="2486240" cy="1236904"/>
          </a:xfrm>
          <a:prstGeom prst="rect">
            <a:avLst/>
          </a:prstGeom>
          <a:noFill/>
          <a:ln>
            <a:noFill/>
          </a:ln>
        </p:spPr>
      </p:pic>
      <p:pic>
        <p:nvPicPr>
          <p:cNvPr id="17" name="Google Shape;545;p11">
            <a:extLst>
              <a:ext uri="{FF2B5EF4-FFF2-40B4-BE49-F238E27FC236}">
                <a16:creationId xmlns:a16="http://schemas.microsoft.com/office/drawing/2014/main" id="{1A507461-FAF7-6FFE-BD9A-F1C296FFDF6C}"/>
              </a:ext>
            </a:extLst>
          </p:cNvPr>
          <p:cNvPicPr preferRelativeResize="0"/>
          <p:nvPr/>
        </p:nvPicPr>
        <p:blipFill rotWithShape="1">
          <a:blip r:embed="rId3">
            <a:alphaModFix/>
          </a:blip>
          <a:srcRect/>
          <a:stretch/>
        </p:blipFill>
        <p:spPr>
          <a:xfrm>
            <a:off x="5517106" y="753862"/>
            <a:ext cx="3169694" cy="1236904"/>
          </a:xfrm>
          <a:prstGeom prst="rect">
            <a:avLst/>
          </a:prstGeom>
          <a:noFill/>
          <a:ln>
            <a:noFill/>
          </a:ln>
        </p:spPr>
      </p:pic>
      <p:sp>
        <p:nvSpPr>
          <p:cNvPr id="18" name="Google Shape;546;p11">
            <a:extLst>
              <a:ext uri="{FF2B5EF4-FFF2-40B4-BE49-F238E27FC236}">
                <a16:creationId xmlns:a16="http://schemas.microsoft.com/office/drawing/2014/main" id="{D1562627-C4A8-3361-FCE6-592927A86307}"/>
              </a:ext>
            </a:extLst>
          </p:cNvPr>
          <p:cNvSpPr txBox="1"/>
          <p:nvPr/>
        </p:nvSpPr>
        <p:spPr>
          <a:xfrm>
            <a:off x="965070" y="1022852"/>
            <a:ext cx="2689700" cy="954107"/>
          </a:xfrm>
          <a:prstGeom prst="rect">
            <a:avLst/>
          </a:prstGeom>
          <a:noFill/>
          <a:ln>
            <a:noFill/>
          </a:ln>
        </p:spPr>
        <p:txBody>
          <a:bodyPr spcFirstLastPara="1" wrap="square" lIns="91425" tIns="45700" rIns="91425" bIns="45700" anchor="t" anchorCtr="0">
            <a:spAutoFit/>
          </a:bodyPr>
          <a:lstStyle/>
          <a:p>
            <a:pPr algn="ctr"/>
            <a:r>
              <a:rPr lang="en-US" sz="2800" b="1" dirty="0" err="1">
                <a:latin typeface="Times New Roman" panose="02020603050405020304" pitchFamily="18" charset="0"/>
                <a:ea typeface="Calibri"/>
                <a:cs typeface="Times New Roman" panose="02020603050405020304" pitchFamily="18" charset="0"/>
                <a:sym typeface="Calibri"/>
              </a:rPr>
              <a:t>Tìm</a:t>
            </a:r>
            <a:r>
              <a:rPr lang="en-US" sz="2800" b="1" dirty="0">
                <a:latin typeface="Times New Roman" panose="02020603050405020304" pitchFamily="18" charset="0"/>
                <a:ea typeface="Calibri"/>
                <a:cs typeface="Times New Roman" panose="02020603050405020304" pitchFamily="18" charset="0"/>
                <a:sym typeface="Calibri"/>
              </a:rPr>
              <a:t> </a:t>
            </a:r>
            <a:r>
              <a:rPr lang="en-US" sz="2800" b="1" dirty="0" err="1">
                <a:latin typeface="Times New Roman" panose="02020603050405020304" pitchFamily="18" charset="0"/>
                <a:ea typeface="Calibri"/>
                <a:cs typeface="Times New Roman" panose="02020603050405020304" pitchFamily="18" charset="0"/>
                <a:sym typeface="Calibri"/>
              </a:rPr>
              <a:t>hiểu</a:t>
            </a:r>
            <a:r>
              <a:rPr lang="en-US" sz="2800" b="1" dirty="0">
                <a:latin typeface="Times New Roman" panose="02020603050405020304" pitchFamily="18" charset="0"/>
                <a:ea typeface="Calibri"/>
                <a:cs typeface="Times New Roman" panose="02020603050405020304" pitchFamily="18" charset="0"/>
                <a:sym typeface="Calibri"/>
              </a:rPr>
              <a:t> </a:t>
            </a:r>
            <a:r>
              <a:rPr lang="en-US" sz="2800" b="1" dirty="0" err="1">
                <a:latin typeface="Times New Roman" panose="02020603050405020304" pitchFamily="18" charset="0"/>
                <a:ea typeface="Calibri"/>
                <a:cs typeface="Times New Roman" panose="02020603050405020304" pitchFamily="18" charset="0"/>
                <a:sym typeface="Calibri"/>
              </a:rPr>
              <a:t>trước</a:t>
            </a:r>
            <a:r>
              <a:rPr lang="en-US" sz="2800" b="1" dirty="0">
                <a:latin typeface="Times New Roman" panose="02020603050405020304" pitchFamily="18" charset="0"/>
                <a:ea typeface="Calibri"/>
                <a:cs typeface="Times New Roman" panose="02020603050405020304" pitchFamily="18" charset="0"/>
                <a:sym typeface="Calibri"/>
              </a:rPr>
              <a:t> </a:t>
            </a:r>
            <a:r>
              <a:rPr lang="en-US" sz="2800" b="1" dirty="0" err="1">
                <a:latin typeface="Times New Roman" panose="02020603050405020304" pitchFamily="18" charset="0"/>
                <a:ea typeface="Calibri"/>
                <a:cs typeface="Times New Roman" panose="02020603050405020304" pitchFamily="18" charset="0"/>
                <a:sym typeface="Calibri"/>
              </a:rPr>
              <a:t>về</a:t>
            </a:r>
            <a:r>
              <a:rPr lang="en-US" sz="2800" b="1" dirty="0">
                <a:latin typeface="Times New Roman" panose="02020603050405020304" pitchFamily="18" charset="0"/>
                <a:ea typeface="Calibri"/>
                <a:cs typeface="Times New Roman" panose="02020603050405020304" pitchFamily="18" charset="0"/>
                <a:sym typeface="Calibri"/>
              </a:rPr>
              <a:t> </a:t>
            </a:r>
            <a:r>
              <a:rPr lang="vi-VN" sz="2800" b="1" dirty="0">
                <a:latin typeface="Times New Roman" panose="02020603050405020304" pitchFamily="18" charset="0"/>
                <a:ea typeface="Calibri"/>
                <a:cs typeface="Times New Roman" panose="02020603050405020304" pitchFamily="18" charset="0"/>
                <a:sym typeface="Calibri"/>
              </a:rPr>
              <a:t>vấn đề</a:t>
            </a:r>
            <a:r>
              <a:rPr lang="en-US" sz="2800" b="1" dirty="0">
                <a:latin typeface="Times New Roman" panose="02020603050405020304" pitchFamily="18" charset="0"/>
                <a:ea typeface="Calibri"/>
                <a:cs typeface="Times New Roman" panose="02020603050405020304" pitchFamily="18" charset="0"/>
                <a:sym typeface="Calibri"/>
              </a:rPr>
              <a:t> </a:t>
            </a:r>
            <a:endParaRPr sz="3200" b="1" dirty="0">
              <a:latin typeface="Times New Roman" panose="02020603050405020304" pitchFamily="18" charset="0"/>
              <a:ea typeface="Calibri"/>
              <a:cs typeface="Times New Roman" panose="02020603050405020304" pitchFamily="18" charset="0"/>
              <a:sym typeface="Calibri"/>
            </a:endParaRPr>
          </a:p>
        </p:txBody>
      </p:sp>
      <p:sp>
        <p:nvSpPr>
          <p:cNvPr id="19" name="Google Shape;547;p11">
            <a:extLst>
              <a:ext uri="{FF2B5EF4-FFF2-40B4-BE49-F238E27FC236}">
                <a16:creationId xmlns:a16="http://schemas.microsoft.com/office/drawing/2014/main" id="{9B76EFBC-090D-CFB6-0E38-5EEB3CADF637}"/>
              </a:ext>
            </a:extLst>
          </p:cNvPr>
          <p:cNvSpPr txBox="1"/>
          <p:nvPr/>
        </p:nvSpPr>
        <p:spPr>
          <a:xfrm>
            <a:off x="5451038" y="983298"/>
            <a:ext cx="3235762" cy="1384954"/>
          </a:xfrm>
          <a:prstGeom prst="rect">
            <a:avLst/>
          </a:prstGeom>
          <a:noFill/>
          <a:ln>
            <a:noFill/>
          </a:ln>
        </p:spPr>
        <p:txBody>
          <a:bodyPr spcFirstLastPara="1" wrap="square" lIns="91425" tIns="45700" rIns="91425" bIns="45700" anchor="t" anchorCtr="0">
            <a:spAutoFit/>
          </a:bodyPr>
          <a:lstStyle/>
          <a:p>
            <a:pPr algn="ctr"/>
            <a:r>
              <a:rPr lang="en-US" sz="2800" b="1" dirty="0" err="1">
                <a:latin typeface="Times New Roman" panose="02020603050405020304" pitchFamily="18" charset="0"/>
                <a:ea typeface="Calibri"/>
                <a:cs typeface="Times New Roman" panose="02020603050405020304" pitchFamily="18" charset="0"/>
                <a:sym typeface="Calibri"/>
              </a:rPr>
              <a:t>Ghi</a:t>
            </a:r>
            <a:r>
              <a:rPr lang="en-US" sz="2800" b="1" dirty="0">
                <a:latin typeface="Times New Roman" panose="02020603050405020304" pitchFamily="18" charset="0"/>
                <a:ea typeface="Calibri"/>
                <a:cs typeface="Times New Roman" panose="02020603050405020304" pitchFamily="18" charset="0"/>
                <a:sym typeface="Calibri"/>
              </a:rPr>
              <a:t> </a:t>
            </a:r>
            <a:r>
              <a:rPr lang="en-US" sz="2800" b="1" dirty="0" err="1">
                <a:latin typeface="Times New Roman" panose="02020603050405020304" pitchFamily="18" charset="0"/>
                <a:ea typeface="Calibri"/>
                <a:cs typeface="Times New Roman" panose="02020603050405020304" pitchFamily="18" charset="0"/>
                <a:sym typeface="Calibri"/>
              </a:rPr>
              <a:t>lại</a:t>
            </a:r>
            <a:r>
              <a:rPr lang="en-US" sz="2800" b="1" dirty="0">
                <a:latin typeface="Times New Roman" panose="02020603050405020304" pitchFamily="18" charset="0"/>
                <a:ea typeface="Calibri"/>
                <a:cs typeface="Times New Roman" panose="02020603050405020304" pitchFamily="18" charset="0"/>
                <a:sym typeface="Calibri"/>
              </a:rPr>
              <a:t> </a:t>
            </a:r>
            <a:r>
              <a:rPr lang="en-US" sz="2800" b="1" dirty="0" err="1">
                <a:latin typeface="Times New Roman" panose="02020603050405020304" pitchFamily="18" charset="0"/>
                <a:ea typeface="Calibri"/>
                <a:cs typeface="Times New Roman" panose="02020603050405020304" pitchFamily="18" charset="0"/>
                <a:sym typeface="Calibri"/>
              </a:rPr>
              <a:t>thông</a:t>
            </a:r>
            <a:r>
              <a:rPr lang="en-US" sz="2800" b="1" dirty="0">
                <a:latin typeface="Times New Roman" panose="02020603050405020304" pitchFamily="18" charset="0"/>
                <a:ea typeface="Calibri"/>
                <a:cs typeface="Times New Roman" panose="02020603050405020304" pitchFamily="18" charset="0"/>
                <a:sym typeface="Calibri"/>
              </a:rPr>
              <a:t> tin </a:t>
            </a:r>
            <a:r>
              <a:rPr lang="en-US" sz="2800" b="1" dirty="0" err="1">
                <a:latin typeface="Times New Roman" panose="02020603050405020304" pitchFamily="18" charset="0"/>
                <a:ea typeface="Calibri"/>
                <a:cs typeface="Times New Roman" panose="02020603050405020304" pitchFamily="18" charset="0"/>
                <a:sym typeface="Calibri"/>
              </a:rPr>
              <a:t>trong</a:t>
            </a:r>
            <a:r>
              <a:rPr lang="en-US" sz="2800" b="1" dirty="0">
                <a:latin typeface="Times New Roman" panose="02020603050405020304" pitchFamily="18" charset="0"/>
                <a:ea typeface="Calibri"/>
                <a:cs typeface="Times New Roman" panose="02020603050405020304" pitchFamily="18" charset="0"/>
                <a:sym typeface="Calibri"/>
              </a:rPr>
              <a:t> </a:t>
            </a:r>
            <a:r>
              <a:rPr lang="en-US" sz="2800" b="1" dirty="0" err="1">
                <a:latin typeface="Times New Roman" panose="02020603050405020304" pitchFamily="18" charset="0"/>
                <a:ea typeface="Calibri"/>
                <a:cs typeface="Times New Roman" panose="02020603050405020304" pitchFamily="18" charset="0"/>
                <a:sym typeface="Calibri"/>
              </a:rPr>
              <a:t>quá</a:t>
            </a:r>
            <a:r>
              <a:rPr lang="en-US" sz="2800" b="1" dirty="0">
                <a:latin typeface="Times New Roman" panose="02020603050405020304" pitchFamily="18" charset="0"/>
                <a:ea typeface="Calibri"/>
                <a:cs typeface="Times New Roman" panose="02020603050405020304" pitchFamily="18" charset="0"/>
                <a:sym typeface="Calibri"/>
              </a:rPr>
              <a:t> </a:t>
            </a:r>
            <a:r>
              <a:rPr lang="en-US" sz="2800" b="1" dirty="0" err="1">
                <a:latin typeface="Times New Roman" panose="02020603050405020304" pitchFamily="18" charset="0"/>
                <a:ea typeface="Calibri"/>
                <a:cs typeface="Times New Roman" panose="02020603050405020304" pitchFamily="18" charset="0"/>
                <a:sym typeface="Calibri"/>
              </a:rPr>
              <a:t>trình</a:t>
            </a:r>
            <a:r>
              <a:rPr lang="en-US" sz="2800" b="1" dirty="0">
                <a:latin typeface="Times New Roman" panose="02020603050405020304" pitchFamily="18" charset="0"/>
                <a:ea typeface="Calibri"/>
                <a:cs typeface="Times New Roman" panose="02020603050405020304" pitchFamily="18" charset="0"/>
                <a:sym typeface="Calibri"/>
              </a:rPr>
              <a:t> </a:t>
            </a:r>
            <a:r>
              <a:rPr lang="en-US" sz="2800" b="1" dirty="0" err="1">
                <a:latin typeface="Times New Roman" panose="02020603050405020304" pitchFamily="18" charset="0"/>
                <a:ea typeface="Calibri"/>
                <a:cs typeface="Times New Roman" panose="02020603050405020304" pitchFamily="18" charset="0"/>
                <a:sym typeface="Calibri"/>
              </a:rPr>
              <a:t>nghe</a:t>
            </a:r>
            <a:r>
              <a:rPr lang="en-US" sz="2800" b="1" dirty="0">
                <a:latin typeface="Times New Roman" panose="02020603050405020304" pitchFamily="18" charset="0"/>
                <a:ea typeface="Calibri"/>
                <a:cs typeface="Times New Roman" panose="02020603050405020304" pitchFamily="18" charset="0"/>
                <a:sym typeface="Calibri"/>
              </a:rPr>
              <a:t> </a:t>
            </a:r>
            <a:endParaRPr sz="2800" b="1" dirty="0">
              <a:latin typeface="Times New Roman" panose="02020603050405020304" pitchFamily="18" charset="0"/>
              <a:ea typeface="Calibri"/>
              <a:cs typeface="Times New Roman" panose="02020603050405020304" pitchFamily="18" charset="0"/>
              <a:sym typeface="Calibri"/>
            </a:endParaRPr>
          </a:p>
        </p:txBody>
      </p:sp>
      <p:graphicFrame>
        <p:nvGraphicFramePr>
          <p:cNvPr id="2" name="Table 1">
            <a:extLst>
              <a:ext uri="{FF2B5EF4-FFF2-40B4-BE49-F238E27FC236}">
                <a16:creationId xmlns:a16="http://schemas.microsoft.com/office/drawing/2014/main" id="{2EB5621A-9EA6-61AD-2B37-C44D19C8A1D1}"/>
              </a:ext>
            </a:extLst>
          </p:cNvPr>
          <p:cNvGraphicFramePr>
            <a:graphicFrameLocks noGrp="1"/>
          </p:cNvGraphicFramePr>
          <p:nvPr>
            <p:extLst>
              <p:ext uri="{D42A27DB-BD31-4B8C-83A1-F6EECF244321}">
                <p14:modId xmlns:p14="http://schemas.microsoft.com/office/powerpoint/2010/main" val="1422590843"/>
              </p:ext>
            </p:extLst>
          </p:nvPr>
        </p:nvGraphicFramePr>
        <p:xfrm>
          <a:off x="152400" y="2137702"/>
          <a:ext cx="8839200" cy="2882265"/>
        </p:xfrm>
        <a:graphic>
          <a:graphicData uri="http://schemas.openxmlformats.org/drawingml/2006/table">
            <a:tbl>
              <a:tblPr firstRow="1" firstCol="1" bandRow="1">
                <a:tableStyleId>{69C7853C-536D-4A76-A0AE-DD22124D55A5}</a:tableStyleId>
              </a:tblPr>
              <a:tblGrid>
                <a:gridCol w="5255740">
                  <a:extLst>
                    <a:ext uri="{9D8B030D-6E8A-4147-A177-3AD203B41FA5}">
                      <a16:colId xmlns:a16="http://schemas.microsoft.com/office/drawing/2014/main" val="919357723"/>
                    </a:ext>
                  </a:extLst>
                </a:gridCol>
                <a:gridCol w="3583460">
                  <a:extLst>
                    <a:ext uri="{9D8B030D-6E8A-4147-A177-3AD203B41FA5}">
                      <a16:colId xmlns:a16="http://schemas.microsoft.com/office/drawing/2014/main" val="731447370"/>
                    </a:ext>
                  </a:extLst>
                </a:gridCol>
              </a:tblGrid>
              <a:tr h="0">
                <a:tc>
                  <a:txBody>
                    <a:bodyPr/>
                    <a:lstStyle/>
                    <a:p>
                      <a:pPr marL="342900" marR="0" lvl="0" indent="-342900" algn="just">
                        <a:lnSpc>
                          <a:spcPct val="150000"/>
                        </a:lnSpc>
                        <a:spcBef>
                          <a:spcPts val="0"/>
                        </a:spcBef>
                        <a:spcAft>
                          <a:spcPts val="0"/>
                        </a:spcAft>
                        <a:buFont typeface="Symbol" panose="05050102010706020507" pitchFamily="18" charset="2"/>
                        <a:buChar char=""/>
                      </a:pPr>
                      <a:r>
                        <a:rPr lang="en-US" sz="1600" b="0" dirty="0" err="1">
                          <a:solidFill>
                            <a:schemeClr val="bg2"/>
                          </a:solidFill>
                          <a:effectLst/>
                          <a:latin typeface="Times New Roman" panose="02020603050405020304" pitchFamily="18" charset="0"/>
                          <a:cs typeface="Times New Roman" panose="02020603050405020304" pitchFamily="18" charset="0"/>
                        </a:rPr>
                        <a:t>Giới</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thiệu</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được</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vấn</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đề</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cần</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thảo</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luận</a:t>
                      </a:r>
                      <a:r>
                        <a:rPr lang="en-US" sz="1600" b="0" dirty="0">
                          <a:solidFill>
                            <a:schemeClr val="bg2"/>
                          </a:solidFill>
                          <a:effectLst/>
                          <a:latin typeface="Times New Roman" panose="02020603050405020304" pitchFamily="18" charset="0"/>
                          <a:cs typeface="Times New Roman" panose="02020603050405020304" pitchFamily="18" charset="0"/>
                        </a:rPr>
                        <a:t> </a:t>
                      </a:r>
                    </a:p>
                    <a:p>
                      <a:pPr marL="342900" marR="0" lvl="0" indent="-342900" algn="just">
                        <a:lnSpc>
                          <a:spcPct val="150000"/>
                        </a:lnSpc>
                        <a:spcBef>
                          <a:spcPts val="0"/>
                        </a:spcBef>
                        <a:spcAft>
                          <a:spcPts val="0"/>
                        </a:spcAft>
                        <a:buFont typeface="Symbol" panose="05050102010706020507" pitchFamily="18" charset="2"/>
                        <a:buChar char=""/>
                      </a:pPr>
                      <a:r>
                        <a:rPr lang="en-US" sz="1600" b="0" dirty="0" err="1">
                          <a:solidFill>
                            <a:schemeClr val="bg2"/>
                          </a:solidFill>
                          <a:effectLst/>
                          <a:latin typeface="Times New Roman" panose="02020603050405020304" pitchFamily="18" charset="0"/>
                          <a:cs typeface="Times New Roman" panose="02020603050405020304" pitchFamily="18" charset="0"/>
                        </a:rPr>
                        <a:t>Tóm</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lược</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những</a:t>
                      </a:r>
                      <a:r>
                        <a:rPr lang="en-US" sz="1600" b="0" dirty="0">
                          <a:solidFill>
                            <a:schemeClr val="bg2"/>
                          </a:solidFill>
                          <a:effectLst/>
                          <a:latin typeface="Times New Roman" panose="02020603050405020304" pitchFamily="18" charset="0"/>
                          <a:cs typeface="Times New Roman" panose="02020603050405020304" pitchFamily="18" charset="0"/>
                        </a:rPr>
                        <a:t> ý </a:t>
                      </a:r>
                      <a:r>
                        <a:rPr lang="en-US" sz="1600" b="0" dirty="0" err="1">
                          <a:solidFill>
                            <a:schemeClr val="bg2"/>
                          </a:solidFill>
                          <a:effectLst/>
                          <a:latin typeface="Times New Roman" panose="02020603050405020304" pitchFamily="18" charset="0"/>
                          <a:cs typeface="Times New Roman" panose="02020603050405020304" pitchFamily="18" charset="0"/>
                        </a:rPr>
                        <a:t>kiến</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khác</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nhau</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về</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vấn</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đề</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trình</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bày</a:t>
                      </a:r>
                      <a:r>
                        <a:rPr lang="en-US" sz="1600" b="0" dirty="0">
                          <a:solidFill>
                            <a:schemeClr val="bg2"/>
                          </a:solidFill>
                          <a:effectLst/>
                          <a:latin typeface="Times New Roman" panose="02020603050405020304" pitchFamily="18" charset="0"/>
                          <a:cs typeface="Times New Roman" panose="02020603050405020304" pitchFamily="18" charset="0"/>
                        </a:rPr>
                        <a:t> ý </a:t>
                      </a:r>
                      <a:r>
                        <a:rPr lang="en-US" sz="1600" b="0" dirty="0" err="1">
                          <a:solidFill>
                            <a:schemeClr val="bg2"/>
                          </a:solidFill>
                          <a:effectLst/>
                          <a:latin typeface="Times New Roman" panose="02020603050405020304" pitchFamily="18" charset="0"/>
                          <a:cs typeface="Times New Roman" panose="02020603050405020304" pitchFamily="18" charset="0"/>
                        </a:rPr>
                        <a:t>kiến</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cá</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nhân</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sử</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dụng</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lí</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lẽ</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và</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bằng</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chứng</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để</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chứng</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minh</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cho</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quan</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điểm</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của</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mình</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trao</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đổi</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thảo</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luận</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với</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những</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người</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có</a:t>
                      </a:r>
                      <a:r>
                        <a:rPr lang="en-US" sz="1600" b="0" dirty="0">
                          <a:solidFill>
                            <a:schemeClr val="bg2"/>
                          </a:solidFill>
                          <a:effectLst/>
                          <a:latin typeface="Times New Roman" panose="02020603050405020304" pitchFamily="18" charset="0"/>
                          <a:cs typeface="Times New Roman" panose="02020603050405020304" pitchFamily="18" charset="0"/>
                        </a:rPr>
                        <a:t> ý </a:t>
                      </a:r>
                      <a:r>
                        <a:rPr lang="en-US" sz="1600" b="0" dirty="0" err="1">
                          <a:solidFill>
                            <a:schemeClr val="bg2"/>
                          </a:solidFill>
                          <a:effectLst/>
                          <a:latin typeface="Times New Roman" panose="02020603050405020304" pitchFamily="18" charset="0"/>
                          <a:cs typeface="Times New Roman" panose="02020603050405020304" pitchFamily="18" charset="0"/>
                        </a:rPr>
                        <a:t>kiến</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khác</a:t>
                      </a:r>
                      <a:r>
                        <a:rPr lang="en-US" sz="1600" b="0" dirty="0">
                          <a:solidFill>
                            <a:schemeClr val="bg2"/>
                          </a:solidFill>
                          <a:effectLst/>
                          <a:latin typeface="Times New Roman" panose="02020603050405020304" pitchFamily="18" charset="0"/>
                          <a:cs typeface="Times New Roman" panose="02020603050405020304" pitchFamily="18" charset="0"/>
                        </a:rPr>
                        <a:t> </a:t>
                      </a:r>
                    </a:p>
                    <a:p>
                      <a:pPr marL="342900" marR="0" lvl="0" indent="-342900" algn="just">
                        <a:lnSpc>
                          <a:spcPct val="150000"/>
                        </a:lnSpc>
                        <a:spcBef>
                          <a:spcPts val="0"/>
                        </a:spcBef>
                        <a:spcAft>
                          <a:spcPts val="0"/>
                        </a:spcAft>
                        <a:buFont typeface="Symbol" panose="05050102010706020507" pitchFamily="18" charset="2"/>
                        <a:buChar char=""/>
                      </a:pPr>
                      <a:r>
                        <a:rPr lang="en-US" sz="1600" b="0" dirty="0" err="1">
                          <a:solidFill>
                            <a:schemeClr val="bg2"/>
                          </a:solidFill>
                          <a:effectLst/>
                          <a:latin typeface="Times New Roman" panose="02020603050405020304" pitchFamily="18" charset="0"/>
                          <a:cs typeface="Times New Roman" panose="02020603050405020304" pitchFamily="18" charset="0"/>
                        </a:rPr>
                        <a:t>Khái</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quát</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những</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điểm</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chung</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có</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thể</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thống</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nhất</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nhấn</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mạnh</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tác</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dụng</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của</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cuộc</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thảo</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luận</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với</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cách</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nhìn</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nhận</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đánh</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giá</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vấn</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đề</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xã</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hội</a:t>
                      </a:r>
                      <a:r>
                        <a:rPr lang="en-US" sz="1600" b="0" dirty="0">
                          <a:solidFill>
                            <a:schemeClr val="bg2"/>
                          </a:solidFill>
                          <a:effectLst/>
                          <a:latin typeface="Times New Roman" panose="02020603050405020304" pitchFamily="18" charset="0"/>
                          <a:cs typeface="Times New Roman" panose="02020603050405020304" pitchFamily="18" charset="0"/>
                        </a:rPr>
                        <a:t> </a:t>
                      </a:r>
                      <a:endParaRPr lang="en-US" sz="1600" b="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just">
                        <a:lnSpc>
                          <a:spcPct val="150000"/>
                        </a:lnSpc>
                        <a:spcBef>
                          <a:spcPts val="0"/>
                        </a:spcBef>
                        <a:spcAft>
                          <a:spcPts val="0"/>
                        </a:spcAft>
                        <a:buFont typeface="Symbol" panose="05050102010706020507" pitchFamily="18" charset="2"/>
                        <a:buChar char=""/>
                      </a:pPr>
                      <a:r>
                        <a:rPr lang="en-US" sz="1600" b="0" dirty="0" err="1">
                          <a:solidFill>
                            <a:schemeClr val="bg2"/>
                          </a:solidFill>
                          <a:effectLst/>
                          <a:latin typeface="Times New Roman" panose="02020603050405020304" pitchFamily="18" charset="0"/>
                          <a:cs typeface="Times New Roman" panose="02020603050405020304" pitchFamily="18" charset="0"/>
                        </a:rPr>
                        <a:t>Lắng</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nghe</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ghi</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chép</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lại</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những</a:t>
                      </a:r>
                      <a:r>
                        <a:rPr lang="en-US" sz="1600" b="0" dirty="0">
                          <a:solidFill>
                            <a:schemeClr val="bg2"/>
                          </a:solidFill>
                          <a:effectLst/>
                          <a:latin typeface="Times New Roman" panose="02020603050405020304" pitchFamily="18" charset="0"/>
                          <a:cs typeface="Times New Roman" panose="02020603050405020304" pitchFamily="18" charset="0"/>
                        </a:rPr>
                        <a:t> ý </a:t>
                      </a:r>
                      <a:r>
                        <a:rPr lang="en-US" sz="1600" b="0" dirty="0" err="1">
                          <a:solidFill>
                            <a:schemeClr val="bg2"/>
                          </a:solidFill>
                          <a:effectLst/>
                          <a:latin typeface="Times New Roman" panose="02020603050405020304" pitchFamily="18" charset="0"/>
                          <a:cs typeface="Times New Roman" panose="02020603050405020304" pitchFamily="18" charset="0"/>
                        </a:rPr>
                        <a:t>kiến</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muốn</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trao</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đổi</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với</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người</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nói</a:t>
                      </a:r>
                      <a:r>
                        <a:rPr lang="en-US" sz="1600" b="0" dirty="0">
                          <a:solidFill>
                            <a:schemeClr val="bg2"/>
                          </a:solidFill>
                          <a:effectLst/>
                          <a:latin typeface="Times New Roman" panose="02020603050405020304" pitchFamily="18" charset="0"/>
                          <a:cs typeface="Times New Roman" panose="02020603050405020304" pitchFamily="18" charset="0"/>
                        </a:rPr>
                        <a:t> </a:t>
                      </a:r>
                    </a:p>
                    <a:p>
                      <a:pPr marL="342900" marR="0" lvl="0" indent="-342900" algn="just">
                        <a:lnSpc>
                          <a:spcPct val="150000"/>
                        </a:lnSpc>
                        <a:spcBef>
                          <a:spcPts val="0"/>
                        </a:spcBef>
                        <a:spcAft>
                          <a:spcPts val="0"/>
                        </a:spcAft>
                        <a:buFont typeface="Symbol" panose="05050102010706020507" pitchFamily="18" charset="2"/>
                        <a:buChar char=""/>
                      </a:pPr>
                      <a:r>
                        <a:rPr lang="en-US" sz="1600" b="0" dirty="0" err="1">
                          <a:solidFill>
                            <a:schemeClr val="bg2"/>
                          </a:solidFill>
                          <a:effectLst/>
                          <a:latin typeface="Times New Roman" panose="02020603050405020304" pitchFamily="18" charset="0"/>
                          <a:cs typeface="Times New Roman" panose="02020603050405020304" pitchFamily="18" charset="0"/>
                        </a:rPr>
                        <a:t>Chuẩn</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bị</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nội</a:t>
                      </a:r>
                      <a:r>
                        <a:rPr lang="en-US" sz="1600" b="0" dirty="0">
                          <a:solidFill>
                            <a:schemeClr val="bg2"/>
                          </a:solidFill>
                          <a:effectLst/>
                          <a:latin typeface="Times New Roman" panose="02020603050405020304" pitchFamily="18" charset="0"/>
                          <a:cs typeface="Times New Roman" panose="02020603050405020304" pitchFamily="18" charset="0"/>
                        </a:rPr>
                        <a:t> dung </a:t>
                      </a:r>
                      <a:r>
                        <a:rPr lang="en-US" sz="1600" b="0" dirty="0" err="1">
                          <a:solidFill>
                            <a:schemeClr val="bg2"/>
                          </a:solidFill>
                          <a:effectLst/>
                          <a:latin typeface="Times New Roman" panose="02020603050405020304" pitchFamily="18" charset="0"/>
                          <a:cs typeface="Times New Roman" panose="02020603050405020304" pitchFamily="18" charset="0"/>
                        </a:rPr>
                        <a:t>trao</a:t>
                      </a:r>
                      <a:r>
                        <a:rPr lang="en-US" sz="1600" b="0" dirty="0">
                          <a:solidFill>
                            <a:schemeClr val="bg2"/>
                          </a:solidFill>
                          <a:effectLst/>
                          <a:latin typeface="Times New Roman" panose="02020603050405020304" pitchFamily="18" charset="0"/>
                          <a:cs typeface="Times New Roman" panose="02020603050405020304" pitchFamily="18" charset="0"/>
                        </a:rPr>
                        <a:t> </a:t>
                      </a:r>
                      <a:r>
                        <a:rPr lang="en-US" sz="1600" b="0" dirty="0" err="1">
                          <a:solidFill>
                            <a:schemeClr val="bg2"/>
                          </a:solidFill>
                          <a:effectLst/>
                          <a:latin typeface="Times New Roman" panose="02020603050405020304" pitchFamily="18" charset="0"/>
                          <a:cs typeface="Times New Roman" panose="02020603050405020304" pitchFamily="18" charset="0"/>
                        </a:rPr>
                        <a:t>đổi</a:t>
                      </a:r>
                      <a:r>
                        <a:rPr lang="en-US" sz="1600" b="0" dirty="0">
                          <a:solidFill>
                            <a:schemeClr val="bg2"/>
                          </a:solidFill>
                          <a:effectLst/>
                          <a:latin typeface="Times New Roman" panose="02020603050405020304" pitchFamily="18" charset="0"/>
                          <a:cs typeface="Times New Roman" panose="02020603050405020304" pitchFamily="18" charset="0"/>
                        </a:rPr>
                        <a:t> </a:t>
                      </a:r>
                      <a:endParaRPr lang="en-US" sz="1600" b="0" dirty="0">
                        <a:solidFill>
                          <a:schemeClr val="bg2"/>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7021928"/>
                  </a:ext>
                </a:extLst>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 calcmode="lin" valueType="num">
                                      <p:cBhvr additive="base">
                                        <p:cTn id="1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xEl>
                                              <p:pRg st="0" end="0"/>
                                            </p:txEl>
                                          </p:spTgt>
                                        </p:tgtEl>
                                        <p:attrNameLst>
                                          <p:attrName>style.visibility</p:attrName>
                                        </p:attrNameLst>
                                      </p:cBhvr>
                                      <p:to>
                                        <p:strVal val="visible"/>
                                      </p:to>
                                    </p:set>
                                    <p:animEffect transition="in" filter="fade">
                                      <p:cBhvr>
                                        <p:cTn id="28" dur="1000"/>
                                        <p:tgtEl>
                                          <p:spTgt spid="19">
                                            <p:txEl>
                                              <p:pRg st="0" end="0"/>
                                            </p:txEl>
                                          </p:spTgt>
                                        </p:tgtEl>
                                      </p:cBhvr>
                                    </p:animEffect>
                                    <p:anim calcmode="lin" valueType="num">
                                      <p:cBhvr>
                                        <p:cTn id="2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2"/>
        <p:cNvGrpSpPr/>
        <p:nvPr/>
      </p:nvGrpSpPr>
      <p:grpSpPr>
        <a:xfrm>
          <a:off x="0" y="0"/>
          <a:ext cx="0" cy="0"/>
          <a:chOff x="0" y="0"/>
          <a:chExt cx="0" cy="0"/>
        </a:xfrm>
      </p:grpSpPr>
      <p:sp>
        <p:nvSpPr>
          <p:cNvPr id="2023" name="Google Shape;2023;p43"/>
          <p:cNvSpPr txBox="1">
            <a:spLocks noGrp="1"/>
          </p:cNvSpPr>
          <p:nvPr>
            <p:ph type="title"/>
          </p:nvPr>
        </p:nvSpPr>
        <p:spPr>
          <a:xfrm>
            <a:off x="1548339" y="1675615"/>
            <a:ext cx="6065700" cy="2832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8000" dirty="0">
                <a:latin typeface="Times New Roman" panose="02020603050405020304" pitchFamily="18" charset="0"/>
                <a:cs typeface="Times New Roman" panose="02020603050405020304" pitchFamily="18" charset="0"/>
              </a:rPr>
              <a:t>LUYỆN TẬP</a:t>
            </a:r>
            <a:endParaRPr sz="8000" dirty="0">
              <a:latin typeface="Times New Roman" panose="02020603050405020304" pitchFamily="18" charset="0"/>
              <a:cs typeface="Times New Roman" panose="02020603050405020304" pitchFamily="18" charset="0"/>
            </a:endParaRPr>
          </a:p>
        </p:txBody>
      </p:sp>
      <p:sp>
        <p:nvSpPr>
          <p:cNvPr id="2025" name="Google Shape;2025;p43"/>
          <p:cNvSpPr/>
          <p:nvPr/>
        </p:nvSpPr>
        <p:spPr>
          <a:xfrm>
            <a:off x="4075300" y="3919959"/>
            <a:ext cx="237900" cy="237900"/>
          </a:xfrm>
          <a:prstGeom prst="donut">
            <a:avLst>
              <a:gd name="adj" fmla="val 17943"/>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6" name="Google Shape;2026;p43"/>
          <p:cNvSpPr/>
          <p:nvPr/>
        </p:nvSpPr>
        <p:spPr>
          <a:xfrm>
            <a:off x="6858025" y="882834"/>
            <a:ext cx="237900" cy="237900"/>
          </a:xfrm>
          <a:prstGeom prst="donut">
            <a:avLst>
              <a:gd name="adj" fmla="val 17943"/>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027" name="Google Shape;2027;p43"/>
          <p:cNvGrpSpPr/>
          <p:nvPr/>
        </p:nvGrpSpPr>
        <p:grpSpPr>
          <a:xfrm>
            <a:off x="452085" y="1645112"/>
            <a:ext cx="3684225" cy="5081934"/>
            <a:chOff x="267450" y="2837399"/>
            <a:chExt cx="1993736" cy="2750113"/>
          </a:xfrm>
        </p:grpSpPr>
        <p:sp>
          <p:nvSpPr>
            <p:cNvPr id="2028" name="Google Shape;2028;p43"/>
            <p:cNvSpPr/>
            <p:nvPr/>
          </p:nvSpPr>
          <p:spPr>
            <a:xfrm>
              <a:off x="267450" y="2837399"/>
              <a:ext cx="1993736" cy="2750113"/>
            </a:xfrm>
            <a:custGeom>
              <a:avLst/>
              <a:gdLst/>
              <a:ahLst/>
              <a:cxnLst/>
              <a:rect l="l" t="t" r="r" b="b"/>
              <a:pathLst>
                <a:path w="42583" h="58738" extrusionOk="0">
                  <a:moveTo>
                    <a:pt x="17025" y="0"/>
                  </a:moveTo>
                  <a:lnTo>
                    <a:pt x="16788" y="40"/>
                  </a:lnTo>
                  <a:lnTo>
                    <a:pt x="16354" y="237"/>
                  </a:lnTo>
                  <a:lnTo>
                    <a:pt x="15959" y="474"/>
                  </a:lnTo>
                  <a:lnTo>
                    <a:pt x="15603" y="790"/>
                  </a:lnTo>
                  <a:lnTo>
                    <a:pt x="15287" y="1185"/>
                  </a:lnTo>
                  <a:lnTo>
                    <a:pt x="14616" y="1185"/>
                  </a:lnTo>
                  <a:lnTo>
                    <a:pt x="13944" y="1225"/>
                  </a:lnTo>
                  <a:lnTo>
                    <a:pt x="13312" y="1383"/>
                  </a:lnTo>
                  <a:lnTo>
                    <a:pt x="12680" y="1580"/>
                  </a:lnTo>
                  <a:lnTo>
                    <a:pt x="12088" y="1857"/>
                  </a:lnTo>
                  <a:lnTo>
                    <a:pt x="11535" y="2173"/>
                  </a:lnTo>
                  <a:lnTo>
                    <a:pt x="10982" y="2568"/>
                  </a:lnTo>
                  <a:lnTo>
                    <a:pt x="10508" y="3042"/>
                  </a:lnTo>
                  <a:lnTo>
                    <a:pt x="10271" y="3318"/>
                  </a:lnTo>
                  <a:lnTo>
                    <a:pt x="9994" y="3634"/>
                  </a:lnTo>
                  <a:lnTo>
                    <a:pt x="9797" y="3990"/>
                  </a:lnTo>
                  <a:lnTo>
                    <a:pt x="9599" y="4306"/>
                  </a:lnTo>
                  <a:lnTo>
                    <a:pt x="9402" y="4661"/>
                  </a:lnTo>
                  <a:lnTo>
                    <a:pt x="9283" y="5056"/>
                  </a:lnTo>
                  <a:lnTo>
                    <a:pt x="9125" y="5412"/>
                  </a:lnTo>
                  <a:lnTo>
                    <a:pt x="9046" y="5807"/>
                  </a:lnTo>
                  <a:lnTo>
                    <a:pt x="8967" y="6202"/>
                  </a:lnTo>
                  <a:lnTo>
                    <a:pt x="8888" y="6557"/>
                  </a:lnTo>
                  <a:lnTo>
                    <a:pt x="8849" y="6952"/>
                  </a:lnTo>
                  <a:lnTo>
                    <a:pt x="8849" y="7347"/>
                  </a:lnTo>
                  <a:lnTo>
                    <a:pt x="8888" y="7742"/>
                  </a:lnTo>
                  <a:lnTo>
                    <a:pt x="8928" y="8137"/>
                  </a:lnTo>
                  <a:lnTo>
                    <a:pt x="9007" y="8532"/>
                  </a:lnTo>
                  <a:lnTo>
                    <a:pt x="9086" y="8927"/>
                  </a:lnTo>
                  <a:lnTo>
                    <a:pt x="9244" y="9401"/>
                  </a:lnTo>
                  <a:lnTo>
                    <a:pt x="9402" y="9836"/>
                  </a:lnTo>
                  <a:lnTo>
                    <a:pt x="9481" y="10191"/>
                  </a:lnTo>
                  <a:lnTo>
                    <a:pt x="9481" y="10349"/>
                  </a:lnTo>
                  <a:lnTo>
                    <a:pt x="8849" y="10349"/>
                  </a:lnTo>
                  <a:lnTo>
                    <a:pt x="8572" y="10389"/>
                  </a:lnTo>
                  <a:lnTo>
                    <a:pt x="8335" y="10468"/>
                  </a:lnTo>
                  <a:lnTo>
                    <a:pt x="8059" y="10547"/>
                  </a:lnTo>
                  <a:lnTo>
                    <a:pt x="7822" y="10665"/>
                  </a:lnTo>
                  <a:lnTo>
                    <a:pt x="7624" y="10784"/>
                  </a:lnTo>
                  <a:lnTo>
                    <a:pt x="7387" y="10942"/>
                  </a:lnTo>
                  <a:lnTo>
                    <a:pt x="7190" y="11100"/>
                  </a:lnTo>
                  <a:lnTo>
                    <a:pt x="7032" y="11297"/>
                  </a:lnTo>
                  <a:lnTo>
                    <a:pt x="6874" y="11534"/>
                  </a:lnTo>
                  <a:lnTo>
                    <a:pt x="6716" y="11732"/>
                  </a:lnTo>
                  <a:lnTo>
                    <a:pt x="6597" y="11969"/>
                  </a:lnTo>
                  <a:lnTo>
                    <a:pt x="6518" y="12245"/>
                  </a:lnTo>
                  <a:lnTo>
                    <a:pt x="6439" y="12482"/>
                  </a:lnTo>
                  <a:lnTo>
                    <a:pt x="6400" y="12759"/>
                  </a:lnTo>
                  <a:lnTo>
                    <a:pt x="6400" y="12996"/>
                  </a:lnTo>
                  <a:lnTo>
                    <a:pt x="6400" y="13272"/>
                  </a:lnTo>
                  <a:lnTo>
                    <a:pt x="6439" y="13509"/>
                  </a:lnTo>
                  <a:lnTo>
                    <a:pt x="6558" y="13707"/>
                  </a:lnTo>
                  <a:lnTo>
                    <a:pt x="6439" y="13944"/>
                  </a:lnTo>
                  <a:lnTo>
                    <a:pt x="6321" y="14220"/>
                  </a:lnTo>
                  <a:lnTo>
                    <a:pt x="6281" y="14536"/>
                  </a:lnTo>
                  <a:lnTo>
                    <a:pt x="6242" y="14813"/>
                  </a:lnTo>
                  <a:lnTo>
                    <a:pt x="6281" y="15050"/>
                  </a:lnTo>
                  <a:lnTo>
                    <a:pt x="6321" y="15287"/>
                  </a:lnTo>
                  <a:lnTo>
                    <a:pt x="5886" y="15524"/>
                  </a:lnTo>
                  <a:lnTo>
                    <a:pt x="5491" y="15800"/>
                  </a:lnTo>
                  <a:lnTo>
                    <a:pt x="5096" y="16077"/>
                  </a:lnTo>
                  <a:lnTo>
                    <a:pt x="4701" y="16354"/>
                  </a:lnTo>
                  <a:lnTo>
                    <a:pt x="4346" y="16670"/>
                  </a:lnTo>
                  <a:lnTo>
                    <a:pt x="3990" y="17025"/>
                  </a:lnTo>
                  <a:lnTo>
                    <a:pt x="3674" y="17381"/>
                  </a:lnTo>
                  <a:lnTo>
                    <a:pt x="3358" y="17736"/>
                  </a:lnTo>
                  <a:lnTo>
                    <a:pt x="3042" y="18131"/>
                  </a:lnTo>
                  <a:lnTo>
                    <a:pt x="2766" y="18526"/>
                  </a:lnTo>
                  <a:lnTo>
                    <a:pt x="2489" y="18961"/>
                  </a:lnTo>
                  <a:lnTo>
                    <a:pt x="2252" y="19395"/>
                  </a:lnTo>
                  <a:lnTo>
                    <a:pt x="2055" y="19830"/>
                  </a:lnTo>
                  <a:lnTo>
                    <a:pt x="1857" y="20264"/>
                  </a:lnTo>
                  <a:lnTo>
                    <a:pt x="1660" y="20738"/>
                  </a:lnTo>
                  <a:lnTo>
                    <a:pt x="1541" y="21212"/>
                  </a:lnTo>
                  <a:lnTo>
                    <a:pt x="1186" y="22555"/>
                  </a:lnTo>
                  <a:lnTo>
                    <a:pt x="870" y="23898"/>
                  </a:lnTo>
                  <a:lnTo>
                    <a:pt x="593" y="25241"/>
                  </a:lnTo>
                  <a:lnTo>
                    <a:pt x="356" y="26584"/>
                  </a:lnTo>
                  <a:lnTo>
                    <a:pt x="198" y="27927"/>
                  </a:lnTo>
                  <a:lnTo>
                    <a:pt x="79" y="29270"/>
                  </a:lnTo>
                  <a:lnTo>
                    <a:pt x="0" y="30613"/>
                  </a:lnTo>
                  <a:lnTo>
                    <a:pt x="0" y="31956"/>
                  </a:lnTo>
                  <a:lnTo>
                    <a:pt x="0" y="33260"/>
                  </a:lnTo>
                  <a:lnTo>
                    <a:pt x="79" y="34603"/>
                  </a:lnTo>
                  <a:lnTo>
                    <a:pt x="198" y="35906"/>
                  </a:lnTo>
                  <a:lnTo>
                    <a:pt x="356" y="37210"/>
                  </a:lnTo>
                  <a:lnTo>
                    <a:pt x="593" y="38514"/>
                  </a:lnTo>
                  <a:lnTo>
                    <a:pt x="830" y="39817"/>
                  </a:lnTo>
                  <a:lnTo>
                    <a:pt x="1146" y="41081"/>
                  </a:lnTo>
                  <a:lnTo>
                    <a:pt x="1502" y="42345"/>
                  </a:lnTo>
                  <a:lnTo>
                    <a:pt x="1581" y="42503"/>
                  </a:lnTo>
                  <a:lnTo>
                    <a:pt x="1660" y="42661"/>
                  </a:lnTo>
                  <a:lnTo>
                    <a:pt x="1778" y="42780"/>
                  </a:lnTo>
                  <a:lnTo>
                    <a:pt x="1897" y="42859"/>
                  </a:lnTo>
                  <a:lnTo>
                    <a:pt x="2015" y="42977"/>
                  </a:lnTo>
                  <a:lnTo>
                    <a:pt x="2173" y="43017"/>
                  </a:lnTo>
                  <a:lnTo>
                    <a:pt x="2331" y="43056"/>
                  </a:lnTo>
                  <a:lnTo>
                    <a:pt x="2529" y="43056"/>
                  </a:lnTo>
                  <a:lnTo>
                    <a:pt x="9599" y="42977"/>
                  </a:lnTo>
                  <a:lnTo>
                    <a:pt x="9718" y="43807"/>
                  </a:lnTo>
                  <a:lnTo>
                    <a:pt x="9876" y="44597"/>
                  </a:lnTo>
                  <a:lnTo>
                    <a:pt x="10073" y="45426"/>
                  </a:lnTo>
                  <a:lnTo>
                    <a:pt x="10271" y="46177"/>
                  </a:lnTo>
                  <a:lnTo>
                    <a:pt x="10547" y="46967"/>
                  </a:lnTo>
                  <a:lnTo>
                    <a:pt x="10824" y="47717"/>
                  </a:lnTo>
                  <a:lnTo>
                    <a:pt x="11179" y="48468"/>
                  </a:lnTo>
                  <a:lnTo>
                    <a:pt x="11535" y="49179"/>
                  </a:lnTo>
                  <a:lnTo>
                    <a:pt x="11930" y="49890"/>
                  </a:lnTo>
                  <a:lnTo>
                    <a:pt x="12325" y="50561"/>
                  </a:lnTo>
                  <a:lnTo>
                    <a:pt x="12759" y="51233"/>
                  </a:lnTo>
                  <a:lnTo>
                    <a:pt x="13233" y="51865"/>
                  </a:lnTo>
                  <a:lnTo>
                    <a:pt x="13747" y="52457"/>
                  </a:lnTo>
                  <a:lnTo>
                    <a:pt x="14300" y="53050"/>
                  </a:lnTo>
                  <a:lnTo>
                    <a:pt x="14853" y="53642"/>
                  </a:lnTo>
                  <a:lnTo>
                    <a:pt x="15406" y="54156"/>
                  </a:lnTo>
                  <a:lnTo>
                    <a:pt x="16038" y="54669"/>
                  </a:lnTo>
                  <a:lnTo>
                    <a:pt x="16630" y="55183"/>
                  </a:lnTo>
                  <a:lnTo>
                    <a:pt x="17302" y="55617"/>
                  </a:lnTo>
                  <a:lnTo>
                    <a:pt x="17973" y="56052"/>
                  </a:lnTo>
                  <a:lnTo>
                    <a:pt x="18645" y="56486"/>
                  </a:lnTo>
                  <a:lnTo>
                    <a:pt x="19356" y="56842"/>
                  </a:lnTo>
                  <a:lnTo>
                    <a:pt x="20067" y="57197"/>
                  </a:lnTo>
                  <a:lnTo>
                    <a:pt x="20818" y="57513"/>
                  </a:lnTo>
                  <a:lnTo>
                    <a:pt x="21568" y="57790"/>
                  </a:lnTo>
                  <a:lnTo>
                    <a:pt x="22358" y="58027"/>
                  </a:lnTo>
                  <a:lnTo>
                    <a:pt x="23148" y="58224"/>
                  </a:lnTo>
                  <a:lnTo>
                    <a:pt x="23938" y="58382"/>
                  </a:lnTo>
                  <a:lnTo>
                    <a:pt x="24768" y="58541"/>
                  </a:lnTo>
                  <a:lnTo>
                    <a:pt x="25558" y="58620"/>
                  </a:lnTo>
                  <a:lnTo>
                    <a:pt x="26427" y="58699"/>
                  </a:lnTo>
                  <a:lnTo>
                    <a:pt x="28046" y="58699"/>
                  </a:lnTo>
                  <a:lnTo>
                    <a:pt x="28797" y="58659"/>
                  </a:lnTo>
                  <a:lnTo>
                    <a:pt x="29587" y="58580"/>
                  </a:lnTo>
                  <a:lnTo>
                    <a:pt x="30337" y="58462"/>
                  </a:lnTo>
                  <a:lnTo>
                    <a:pt x="31088" y="58303"/>
                  </a:lnTo>
                  <a:lnTo>
                    <a:pt x="31838" y="58106"/>
                  </a:lnTo>
                  <a:lnTo>
                    <a:pt x="32549" y="57908"/>
                  </a:lnTo>
                  <a:lnTo>
                    <a:pt x="33300" y="57671"/>
                  </a:lnTo>
                  <a:lnTo>
                    <a:pt x="33339" y="57750"/>
                  </a:lnTo>
                  <a:lnTo>
                    <a:pt x="33458" y="57948"/>
                  </a:lnTo>
                  <a:lnTo>
                    <a:pt x="33616" y="58145"/>
                  </a:lnTo>
                  <a:lnTo>
                    <a:pt x="33774" y="58303"/>
                  </a:lnTo>
                  <a:lnTo>
                    <a:pt x="33971" y="58462"/>
                  </a:lnTo>
                  <a:lnTo>
                    <a:pt x="34169" y="58580"/>
                  </a:lnTo>
                  <a:lnTo>
                    <a:pt x="34406" y="58659"/>
                  </a:lnTo>
                  <a:lnTo>
                    <a:pt x="34603" y="58699"/>
                  </a:lnTo>
                  <a:lnTo>
                    <a:pt x="34880" y="58738"/>
                  </a:lnTo>
                  <a:lnTo>
                    <a:pt x="35235" y="58659"/>
                  </a:lnTo>
                  <a:lnTo>
                    <a:pt x="35591" y="58541"/>
                  </a:lnTo>
                  <a:lnTo>
                    <a:pt x="35867" y="58382"/>
                  </a:lnTo>
                  <a:lnTo>
                    <a:pt x="36144" y="58145"/>
                  </a:lnTo>
                  <a:lnTo>
                    <a:pt x="36302" y="57908"/>
                  </a:lnTo>
                  <a:lnTo>
                    <a:pt x="36460" y="57592"/>
                  </a:lnTo>
                  <a:lnTo>
                    <a:pt x="36539" y="57276"/>
                  </a:lnTo>
                  <a:lnTo>
                    <a:pt x="36578" y="56960"/>
                  </a:lnTo>
                  <a:lnTo>
                    <a:pt x="36499" y="56605"/>
                  </a:lnTo>
                  <a:lnTo>
                    <a:pt x="36381" y="56289"/>
                  </a:lnTo>
                  <a:lnTo>
                    <a:pt x="36341" y="56210"/>
                  </a:lnTo>
                  <a:lnTo>
                    <a:pt x="37131" y="55736"/>
                  </a:lnTo>
                  <a:lnTo>
                    <a:pt x="37842" y="55222"/>
                  </a:lnTo>
                  <a:lnTo>
                    <a:pt x="38119" y="54985"/>
                  </a:lnTo>
                  <a:lnTo>
                    <a:pt x="38316" y="54709"/>
                  </a:lnTo>
                  <a:lnTo>
                    <a:pt x="38435" y="54432"/>
                  </a:lnTo>
                  <a:lnTo>
                    <a:pt x="38514" y="54116"/>
                  </a:lnTo>
                  <a:lnTo>
                    <a:pt x="38514" y="53800"/>
                  </a:lnTo>
                  <a:lnTo>
                    <a:pt x="38474" y="53445"/>
                  </a:lnTo>
                  <a:lnTo>
                    <a:pt x="38395" y="53129"/>
                  </a:lnTo>
                  <a:lnTo>
                    <a:pt x="38198" y="52852"/>
                  </a:lnTo>
                  <a:lnTo>
                    <a:pt x="38040" y="52694"/>
                  </a:lnTo>
                  <a:lnTo>
                    <a:pt x="37882" y="52536"/>
                  </a:lnTo>
                  <a:lnTo>
                    <a:pt x="37724" y="52418"/>
                  </a:lnTo>
                  <a:lnTo>
                    <a:pt x="37526" y="52299"/>
                  </a:lnTo>
                  <a:lnTo>
                    <a:pt x="38119" y="51746"/>
                  </a:lnTo>
                  <a:lnTo>
                    <a:pt x="38672" y="51154"/>
                  </a:lnTo>
                  <a:lnTo>
                    <a:pt x="39185" y="50561"/>
                  </a:lnTo>
                  <a:lnTo>
                    <a:pt x="39659" y="49929"/>
                  </a:lnTo>
                  <a:lnTo>
                    <a:pt x="40133" y="49258"/>
                  </a:lnTo>
                  <a:lnTo>
                    <a:pt x="40528" y="48586"/>
                  </a:lnTo>
                  <a:lnTo>
                    <a:pt x="40923" y="47875"/>
                  </a:lnTo>
                  <a:lnTo>
                    <a:pt x="41279" y="47164"/>
                  </a:lnTo>
                  <a:lnTo>
                    <a:pt x="41556" y="46453"/>
                  </a:lnTo>
                  <a:lnTo>
                    <a:pt x="41832" y="45703"/>
                  </a:lnTo>
                  <a:lnTo>
                    <a:pt x="42069" y="44913"/>
                  </a:lnTo>
                  <a:lnTo>
                    <a:pt x="42267" y="44162"/>
                  </a:lnTo>
                  <a:lnTo>
                    <a:pt x="42385" y="43372"/>
                  </a:lnTo>
                  <a:lnTo>
                    <a:pt x="42504" y="42582"/>
                  </a:lnTo>
                  <a:lnTo>
                    <a:pt x="42583" y="41753"/>
                  </a:lnTo>
                  <a:lnTo>
                    <a:pt x="42583" y="40963"/>
                  </a:lnTo>
                  <a:lnTo>
                    <a:pt x="42583" y="39975"/>
                  </a:lnTo>
                  <a:lnTo>
                    <a:pt x="42464" y="39027"/>
                  </a:lnTo>
                  <a:lnTo>
                    <a:pt x="42385" y="38277"/>
                  </a:lnTo>
                  <a:lnTo>
                    <a:pt x="42227" y="37566"/>
                  </a:lnTo>
                  <a:lnTo>
                    <a:pt x="42030" y="36815"/>
                  </a:lnTo>
                  <a:lnTo>
                    <a:pt x="41832" y="36104"/>
                  </a:lnTo>
                  <a:lnTo>
                    <a:pt x="41556" y="35432"/>
                  </a:lnTo>
                  <a:lnTo>
                    <a:pt x="41279" y="34721"/>
                  </a:lnTo>
                  <a:lnTo>
                    <a:pt x="40963" y="34050"/>
                  </a:lnTo>
                  <a:lnTo>
                    <a:pt x="40607" y="33418"/>
                  </a:lnTo>
                  <a:lnTo>
                    <a:pt x="40252" y="32786"/>
                  </a:lnTo>
                  <a:lnTo>
                    <a:pt x="39817" y="32154"/>
                  </a:lnTo>
                  <a:lnTo>
                    <a:pt x="39383" y="31561"/>
                  </a:lnTo>
                  <a:lnTo>
                    <a:pt x="38909" y="30969"/>
                  </a:lnTo>
                  <a:lnTo>
                    <a:pt x="38395" y="30416"/>
                  </a:lnTo>
                  <a:lnTo>
                    <a:pt x="37882" y="29902"/>
                  </a:lnTo>
                  <a:lnTo>
                    <a:pt x="37329" y="29389"/>
                  </a:lnTo>
                  <a:lnTo>
                    <a:pt x="36736" y="28915"/>
                  </a:lnTo>
                  <a:lnTo>
                    <a:pt x="37408" y="26663"/>
                  </a:lnTo>
                  <a:lnTo>
                    <a:pt x="37487" y="26347"/>
                  </a:lnTo>
                  <a:lnTo>
                    <a:pt x="37526" y="26110"/>
                  </a:lnTo>
                  <a:lnTo>
                    <a:pt x="37566" y="25834"/>
                  </a:lnTo>
                  <a:lnTo>
                    <a:pt x="37526" y="25557"/>
                  </a:lnTo>
                  <a:lnTo>
                    <a:pt x="37447" y="25281"/>
                  </a:lnTo>
                  <a:lnTo>
                    <a:pt x="37368" y="25044"/>
                  </a:lnTo>
                  <a:lnTo>
                    <a:pt x="37210" y="24807"/>
                  </a:lnTo>
                  <a:lnTo>
                    <a:pt x="37052" y="24570"/>
                  </a:lnTo>
                  <a:lnTo>
                    <a:pt x="36855" y="24412"/>
                  </a:lnTo>
                  <a:lnTo>
                    <a:pt x="36539" y="24175"/>
                  </a:lnTo>
                  <a:lnTo>
                    <a:pt x="36183" y="24017"/>
                  </a:lnTo>
                  <a:lnTo>
                    <a:pt x="36065" y="23780"/>
                  </a:lnTo>
                  <a:lnTo>
                    <a:pt x="35946" y="23582"/>
                  </a:lnTo>
                  <a:lnTo>
                    <a:pt x="35749" y="23424"/>
                  </a:lnTo>
                  <a:lnTo>
                    <a:pt x="35551" y="23266"/>
                  </a:lnTo>
                  <a:lnTo>
                    <a:pt x="35393" y="23148"/>
                  </a:lnTo>
                  <a:lnTo>
                    <a:pt x="35196" y="23069"/>
                  </a:lnTo>
                  <a:lnTo>
                    <a:pt x="34801" y="22990"/>
                  </a:lnTo>
                  <a:lnTo>
                    <a:pt x="34643" y="22792"/>
                  </a:lnTo>
                  <a:lnTo>
                    <a:pt x="34485" y="22634"/>
                  </a:lnTo>
                  <a:lnTo>
                    <a:pt x="34287" y="22476"/>
                  </a:lnTo>
                  <a:lnTo>
                    <a:pt x="34090" y="22358"/>
                  </a:lnTo>
                  <a:lnTo>
                    <a:pt x="33853" y="22279"/>
                  </a:lnTo>
                  <a:lnTo>
                    <a:pt x="33616" y="22200"/>
                  </a:lnTo>
                  <a:lnTo>
                    <a:pt x="33142" y="22200"/>
                  </a:lnTo>
                  <a:lnTo>
                    <a:pt x="32865" y="21963"/>
                  </a:lnTo>
                  <a:lnTo>
                    <a:pt x="32549" y="21805"/>
                  </a:lnTo>
                  <a:lnTo>
                    <a:pt x="32194" y="21686"/>
                  </a:lnTo>
                  <a:lnTo>
                    <a:pt x="31838" y="21647"/>
                  </a:lnTo>
                  <a:lnTo>
                    <a:pt x="31443" y="21686"/>
                  </a:lnTo>
                  <a:lnTo>
                    <a:pt x="31088" y="21765"/>
                  </a:lnTo>
                  <a:lnTo>
                    <a:pt x="30811" y="21923"/>
                  </a:lnTo>
                  <a:lnTo>
                    <a:pt x="30535" y="22121"/>
                  </a:lnTo>
                  <a:lnTo>
                    <a:pt x="30337" y="22318"/>
                  </a:lnTo>
                  <a:lnTo>
                    <a:pt x="30179" y="22516"/>
                  </a:lnTo>
                  <a:lnTo>
                    <a:pt x="29982" y="22832"/>
                  </a:lnTo>
                  <a:lnTo>
                    <a:pt x="29626" y="23424"/>
                  </a:lnTo>
                  <a:lnTo>
                    <a:pt x="28994" y="22121"/>
                  </a:lnTo>
                  <a:lnTo>
                    <a:pt x="28283" y="20817"/>
                  </a:lnTo>
                  <a:lnTo>
                    <a:pt x="27572" y="19514"/>
                  </a:lnTo>
                  <a:lnTo>
                    <a:pt x="26822" y="18289"/>
                  </a:lnTo>
                  <a:lnTo>
                    <a:pt x="26308" y="17578"/>
                  </a:lnTo>
                  <a:lnTo>
                    <a:pt x="25795" y="16907"/>
                  </a:lnTo>
                  <a:lnTo>
                    <a:pt x="25242" y="16314"/>
                  </a:lnTo>
                  <a:lnTo>
                    <a:pt x="24689" y="15761"/>
                  </a:lnTo>
                  <a:lnTo>
                    <a:pt x="24531" y="15524"/>
                  </a:lnTo>
                  <a:lnTo>
                    <a:pt x="24333" y="15366"/>
                  </a:lnTo>
                  <a:lnTo>
                    <a:pt x="24096" y="15208"/>
                  </a:lnTo>
                  <a:lnTo>
                    <a:pt x="23859" y="15129"/>
                  </a:lnTo>
                  <a:lnTo>
                    <a:pt x="23780" y="15089"/>
                  </a:lnTo>
                  <a:lnTo>
                    <a:pt x="23859" y="14971"/>
                  </a:lnTo>
                  <a:lnTo>
                    <a:pt x="23938" y="14813"/>
                  </a:lnTo>
                  <a:lnTo>
                    <a:pt x="23978" y="14655"/>
                  </a:lnTo>
                  <a:lnTo>
                    <a:pt x="24017" y="14457"/>
                  </a:lnTo>
                  <a:lnTo>
                    <a:pt x="23978" y="14181"/>
                  </a:lnTo>
                  <a:lnTo>
                    <a:pt x="23978" y="13904"/>
                  </a:lnTo>
                  <a:lnTo>
                    <a:pt x="23899" y="13628"/>
                  </a:lnTo>
                  <a:lnTo>
                    <a:pt x="23820" y="13351"/>
                  </a:lnTo>
                  <a:lnTo>
                    <a:pt x="23741" y="13114"/>
                  </a:lnTo>
                  <a:lnTo>
                    <a:pt x="23583" y="12877"/>
                  </a:lnTo>
                  <a:lnTo>
                    <a:pt x="23425" y="12640"/>
                  </a:lnTo>
                  <a:lnTo>
                    <a:pt x="23267" y="12403"/>
                  </a:lnTo>
                  <a:lnTo>
                    <a:pt x="23069" y="12206"/>
                  </a:lnTo>
                  <a:lnTo>
                    <a:pt x="22872" y="12008"/>
                  </a:lnTo>
                  <a:lnTo>
                    <a:pt x="22635" y="11850"/>
                  </a:lnTo>
                  <a:lnTo>
                    <a:pt x="22398" y="11732"/>
                  </a:lnTo>
                  <a:lnTo>
                    <a:pt x="22121" y="11613"/>
                  </a:lnTo>
                  <a:lnTo>
                    <a:pt x="21845" y="11534"/>
                  </a:lnTo>
                  <a:lnTo>
                    <a:pt x="21568" y="11455"/>
                  </a:lnTo>
                  <a:lnTo>
                    <a:pt x="21292" y="11416"/>
                  </a:lnTo>
                  <a:lnTo>
                    <a:pt x="20739" y="11416"/>
                  </a:lnTo>
                  <a:lnTo>
                    <a:pt x="20225" y="11495"/>
                  </a:lnTo>
                  <a:lnTo>
                    <a:pt x="19948" y="11534"/>
                  </a:lnTo>
                  <a:lnTo>
                    <a:pt x="19751" y="11534"/>
                  </a:lnTo>
                  <a:lnTo>
                    <a:pt x="19514" y="11455"/>
                  </a:lnTo>
                  <a:lnTo>
                    <a:pt x="19316" y="11337"/>
                  </a:lnTo>
                  <a:lnTo>
                    <a:pt x="19553" y="10942"/>
                  </a:lnTo>
                  <a:lnTo>
                    <a:pt x="19751" y="10507"/>
                  </a:lnTo>
                  <a:lnTo>
                    <a:pt x="19869" y="10033"/>
                  </a:lnTo>
                  <a:lnTo>
                    <a:pt x="19988" y="9520"/>
                  </a:lnTo>
                  <a:lnTo>
                    <a:pt x="19988" y="9401"/>
                  </a:lnTo>
                  <a:lnTo>
                    <a:pt x="20146" y="9283"/>
                  </a:lnTo>
                  <a:lnTo>
                    <a:pt x="20304" y="9164"/>
                  </a:lnTo>
                  <a:lnTo>
                    <a:pt x="20422" y="8967"/>
                  </a:lnTo>
                  <a:lnTo>
                    <a:pt x="20541" y="8809"/>
                  </a:lnTo>
                  <a:lnTo>
                    <a:pt x="20659" y="8611"/>
                  </a:lnTo>
                  <a:lnTo>
                    <a:pt x="20739" y="8374"/>
                  </a:lnTo>
                  <a:lnTo>
                    <a:pt x="20778" y="8177"/>
                  </a:lnTo>
                  <a:lnTo>
                    <a:pt x="20818" y="7940"/>
                  </a:lnTo>
                  <a:lnTo>
                    <a:pt x="20857" y="7268"/>
                  </a:lnTo>
                  <a:lnTo>
                    <a:pt x="20857" y="7189"/>
                  </a:lnTo>
                  <a:lnTo>
                    <a:pt x="20857" y="6992"/>
                  </a:lnTo>
                  <a:lnTo>
                    <a:pt x="20857" y="6834"/>
                  </a:lnTo>
                  <a:lnTo>
                    <a:pt x="20739" y="6557"/>
                  </a:lnTo>
                  <a:lnTo>
                    <a:pt x="20778" y="6320"/>
                  </a:lnTo>
                  <a:lnTo>
                    <a:pt x="20818" y="5807"/>
                  </a:lnTo>
                  <a:lnTo>
                    <a:pt x="20778" y="5254"/>
                  </a:lnTo>
                  <a:lnTo>
                    <a:pt x="20699" y="4701"/>
                  </a:lnTo>
                  <a:lnTo>
                    <a:pt x="20580" y="4148"/>
                  </a:lnTo>
                  <a:lnTo>
                    <a:pt x="20383" y="3634"/>
                  </a:lnTo>
                  <a:lnTo>
                    <a:pt x="20146" y="3160"/>
                  </a:lnTo>
                  <a:lnTo>
                    <a:pt x="19869" y="2686"/>
                  </a:lnTo>
                  <a:lnTo>
                    <a:pt x="19553" y="2252"/>
                  </a:lnTo>
                  <a:lnTo>
                    <a:pt x="19237" y="1936"/>
                  </a:lnTo>
                  <a:lnTo>
                    <a:pt x="18921" y="1659"/>
                  </a:lnTo>
                  <a:lnTo>
                    <a:pt x="18605" y="1422"/>
                  </a:lnTo>
                  <a:lnTo>
                    <a:pt x="18289" y="1264"/>
                  </a:lnTo>
                  <a:lnTo>
                    <a:pt x="18289" y="988"/>
                  </a:lnTo>
                  <a:lnTo>
                    <a:pt x="18250" y="751"/>
                  </a:lnTo>
                  <a:lnTo>
                    <a:pt x="18131" y="553"/>
                  </a:lnTo>
                  <a:lnTo>
                    <a:pt x="18013" y="356"/>
                  </a:lnTo>
                  <a:lnTo>
                    <a:pt x="17855" y="198"/>
                  </a:lnTo>
                  <a:lnTo>
                    <a:pt x="17657" y="119"/>
                  </a:lnTo>
                  <a:lnTo>
                    <a:pt x="17460" y="40"/>
                  </a:lnTo>
                  <a:lnTo>
                    <a:pt x="17223" y="0"/>
                  </a:lnTo>
                  <a:close/>
                </a:path>
              </a:pathLst>
            </a:custGeom>
            <a:solidFill>
              <a:schemeClr val="dk2"/>
            </a:solidFill>
            <a:ln>
              <a:noFill/>
            </a:ln>
            <a:effectLst>
              <a:outerShdw blurRad="57150" dist="19050" dir="5400000" algn="bl" rotWithShape="0">
                <a:schemeClr val="dk1">
                  <a:alpha val="17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029" name="Google Shape;2029;p43"/>
            <p:cNvGrpSpPr/>
            <p:nvPr/>
          </p:nvGrpSpPr>
          <p:grpSpPr>
            <a:xfrm>
              <a:off x="313760" y="2885620"/>
              <a:ext cx="1899394" cy="2653945"/>
              <a:chOff x="1273050" y="3276700"/>
              <a:chExt cx="1014200" cy="1417100"/>
            </a:xfrm>
          </p:grpSpPr>
          <p:sp>
            <p:nvSpPr>
              <p:cNvPr id="2030" name="Google Shape;2030;p43"/>
              <p:cNvSpPr/>
              <p:nvPr/>
            </p:nvSpPr>
            <p:spPr>
              <a:xfrm>
                <a:off x="1976150" y="3872175"/>
                <a:ext cx="184700" cy="155050"/>
              </a:xfrm>
              <a:custGeom>
                <a:avLst/>
                <a:gdLst/>
                <a:ahLst/>
                <a:cxnLst/>
                <a:rect l="l" t="t" r="r" b="b"/>
                <a:pathLst>
                  <a:path w="7388" h="6202" extrusionOk="0">
                    <a:moveTo>
                      <a:pt x="4030" y="0"/>
                    </a:moveTo>
                    <a:lnTo>
                      <a:pt x="3437" y="40"/>
                    </a:lnTo>
                    <a:lnTo>
                      <a:pt x="2845" y="198"/>
                    </a:lnTo>
                    <a:lnTo>
                      <a:pt x="2489" y="316"/>
                    </a:lnTo>
                    <a:lnTo>
                      <a:pt x="2173" y="474"/>
                    </a:lnTo>
                    <a:lnTo>
                      <a:pt x="1818" y="672"/>
                    </a:lnTo>
                    <a:lnTo>
                      <a:pt x="1541" y="869"/>
                    </a:lnTo>
                    <a:lnTo>
                      <a:pt x="1225" y="1106"/>
                    </a:lnTo>
                    <a:lnTo>
                      <a:pt x="988" y="1383"/>
                    </a:lnTo>
                    <a:lnTo>
                      <a:pt x="751" y="1699"/>
                    </a:lnTo>
                    <a:lnTo>
                      <a:pt x="554" y="2015"/>
                    </a:lnTo>
                    <a:lnTo>
                      <a:pt x="356" y="2331"/>
                    </a:lnTo>
                    <a:lnTo>
                      <a:pt x="238" y="2686"/>
                    </a:lnTo>
                    <a:lnTo>
                      <a:pt x="119" y="3081"/>
                    </a:lnTo>
                    <a:lnTo>
                      <a:pt x="40" y="3437"/>
                    </a:lnTo>
                    <a:lnTo>
                      <a:pt x="1" y="3832"/>
                    </a:lnTo>
                    <a:lnTo>
                      <a:pt x="1" y="4187"/>
                    </a:lnTo>
                    <a:lnTo>
                      <a:pt x="40" y="4582"/>
                    </a:lnTo>
                    <a:lnTo>
                      <a:pt x="119" y="4938"/>
                    </a:lnTo>
                    <a:lnTo>
                      <a:pt x="5965" y="6202"/>
                    </a:lnTo>
                    <a:lnTo>
                      <a:pt x="6676" y="3713"/>
                    </a:lnTo>
                    <a:lnTo>
                      <a:pt x="7387" y="1264"/>
                    </a:lnTo>
                    <a:lnTo>
                      <a:pt x="6874" y="909"/>
                    </a:lnTo>
                    <a:lnTo>
                      <a:pt x="6360" y="593"/>
                    </a:lnTo>
                    <a:lnTo>
                      <a:pt x="5807" y="316"/>
                    </a:lnTo>
                    <a:lnTo>
                      <a:pt x="5531" y="198"/>
                    </a:lnTo>
                    <a:lnTo>
                      <a:pt x="5254" y="119"/>
                    </a:lnTo>
                    <a:lnTo>
                      <a:pt x="4662" y="40"/>
                    </a:lnTo>
                    <a:lnTo>
                      <a:pt x="4030" y="0"/>
                    </a:lnTo>
                    <a:close/>
                  </a:path>
                </a:pathLst>
              </a:custGeom>
              <a:solidFill>
                <a:srgbClr val="FF97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1" name="Google Shape;2031;p43"/>
              <p:cNvSpPr/>
              <p:nvPr/>
            </p:nvSpPr>
            <p:spPr>
              <a:xfrm>
                <a:off x="1434000" y="3460375"/>
                <a:ext cx="83975" cy="122475"/>
              </a:xfrm>
              <a:custGeom>
                <a:avLst/>
                <a:gdLst/>
                <a:ahLst/>
                <a:cxnLst/>
                <a:rect l="l" t="t" r="r" b="b"/>
                <a:pathLst>
                  <a:path w="3359" h="4899" extrusionOk="0">
                    <a:moveTo>
                      <a:pt x="2884" y="0"/>
                    </a:moveTo>
                    <a:lnTo>
                      <a:pt x="2805" y="40"/>
                    </a:lnTo>
                    <a:lnTo>
                      <a:pt x="2726" y="79"/>
                    </a:lnTo>
                    <a:lnTo>
                      <a:pt x="2726" y="158"/>
                    </a:lnTo>
                    <a:lnTo>
                      <a:pt x="2963" y="711"/>
                    </a:lnTo>
                    <a:lnTo>
                      <a:pt x="3082" y="1185"/>
                    </a:lnTo>
                    <a:lnTo>
                      <a:pt x="3161" y="1580"/>
                    </a:lnTo>
                    <a:lnTo>
                      <a:pt x="3121" y="1936"/>
                    </a:lnTo>
                    <a:lnTo>
                      <a:pt x="3042" y="2252"/>
                    </a:lnTo>
                    <a:lnTo>
                      <a:pt x="2963" y="2528"/>
                    </a:lnTo>
                    <a:lnTo>
                      <a:pt x="2845" y="2686"/>
                    </a:lnTo>
                    <a:lnTo>
                      <a:pt x="2687" y="2844"/>
                    </a:lnTo>
                    <a:lnTo>
                      <a:pt x="2529" y="2923"/>
                    </a:lnTo>
                    <a:lnTo>
                      <a:pt x="2331" y="2963"/>
                    </a:lnTo>
                    <a:lnTo>
                      <a:pt x="1897" y="3002"/>
                    </a:lnTo>
                    <a:lnTo>
                      <a:pt x="1502" y="3002"/>
                    </a:lnTo>
                    <a:lnTo>
                      <a:pt x="1186" y="3042"/>
                    </a:lnTo>
                    <a:lnTo>
                      <a:pt x="870" y="3200"/>
                    </a:lnTo>
                    <a:lnTo>
                      <a:pt x="633" y="3358"/>
                    </a:lnTo>
                    <a:lnTo>
                      <a:pt x="396" y="3595"/>
                    </a:lnTo>
                    <a:lnTo>
                      <a:pt x="198" y="3871"/>
                    </a:lnTo>
                    <a:lnTo>
                      <a:pt x="80" y="4148"/>
                    </a:lnTo>
                    <a:lnTo>
                      <a:pt x="1" y="4464"/>
                    </a:lnTo>
                    <a:lnTo>
                      <a:pt x="1" y="4780"/>
                    </a:lnTo>
                    <a:lnTo>
                      <a:pt x="40" y="4859"/>
                    </a:lnTo>
                    <a:lnTo>
                      <a:pt x="119" y="4898"/>
                    </a:lnTo>
                    <a:lnTo>
                      <a:pt x="198" y="4859"/>
                    </a:lnTo>
                    <a:lnTo>
                      <a:pt x="238" y="4780"/>
                    </a:lnTo>
                    <a:lnTo>
                      <a:pt x="238" y="4503"/>
                    </a:lnTo>
                    <a:lnTo>
                      <a:pt x="277" y="4227"/>
                    </a:lnTo>
                    <a:lnTo>
                      <a:pt x="396" y="3950"/>
                    </a:lnTo>
                    <a:lnTo>
                      <a:pt x="554" y="3713"/>
                    </a:lnTo>
                    <a:lnTo>
                      <a:pt x="751" y="3516"/>
                    </a:lnTo>
                    <a:lnTo>
                      <a:pt x="988" y="3358"/>
                    </a:lnTo>
                    <a:lnTo>
                      <a:pt x="1225" y="3279"/>
                    </a:lnTo>
                    <a:lnTo>
                      <a:pt x="1502" y="3200"/>
                    </a:lnTo>
                    <a:lnTo>
                      <a:pt x="2371" y="3200"/>
                    </a:lnTo>
                    <a:lnTo>
                      <a:pt x="2608" y="3121"/>
                    </a:lnTo>
                    <a:lnTo>
                      <a:pt x="2845" y="3002"/>
                    </a:lnTo>
                    <a:lnTo>
                      <a:pt x="2963" y="2844"/>
                    </a:lnTo>
                    <a:lnTo>
                      <a:pt x="3121" y="2647"/>
                    </a:lnTo>
                    <a:lnTo>
                      <a:pt x="3240" y="2331"/>
                    </a:lnTo>
                    <a:lnTo>
                      <a:pt x="3319" y="2015"/>
                    </a:lnTo>
                    <a:lnTo>
                      <a:pt x="3358" y="1620"/>
                    </a:lnTo>
                    <a:lnTo>
                      <a:pt x="3319" y="1146"/>
                    </a:lnTo>
                    <a:lnTo>
                      <a:pt x="3161" y="632"/>
                    </a:lnTo>
                    <a:lnTo>
                      <a:pt x="2924" y="79"/>
                    </a:lnTo>
                    <a:lnTo>
                      <a:pt x="288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2" name="Google Shape;2032;p43"/>
              <p:cNvSpPr/>
              <p:nvPr/>
            </p:nvSpPr>
            <p:spPr>
              <a:xfrm>
                <a:off x="1694700" y="3531475"/>
                <a:ext cx="128425" cy="82975"/>
              </a:xfrm>
              <a:custGeom>
                <a:avLst/>
                <a:gdLst/>
                <a:ahLst/>
                <a:cxnLst/>
                <a:rect l="l" t="t" r="r" b="b"/>
                <a:pathLst>
                  <a:path w="5137" h="3319" extrusionOk="0">
                    <a:moveTo>
                      <a:pt x="80" y="0"/>
                    </a:moveTo>
                    <a:lnTo>
                      <a:pt x="1" y="40"/>
                    </a:lnTo>
                    <a:lnTo>
                      <a:pt x="1" y="119"/>
                    </a:lnTo>
                    <a:lnTo>
                      <a:pt x="80" y="395"/>
                    </a:lnTo>
                    <a:lnTo>
                      <a:pt x="238" y="672"/>
                    </a:lnTo>
                    <a:lnTo>
                      <a:pt x="435" y="909"/>
                    </a:lnTo>
                    <a:lnTo>
                      <a:pt x="633" y="1106"/>
                    </a:lnTo>
                    <a:lnTo>
                      <a:pt x="870" y="1304"/>
                    </a:lnTo>
                    <a:lnTo>
                      <a:pt x="1146" y="1422"/>
                    </a:lnTo>
                    <a:lnTo>
                      <a:pt x="1423" y="1501"/>
                    </a:lnTo>
                    <a:lnTo>
                      <a:pt x="1739" y="1580"/>
                    </a:lnTo>
                    <a:lnTo>
                      <a:pt x="2134" y="1541"/>
                    </a:lnTo>
                    <a:lnTo>
                      <a:pt x="2568" y="1501"/>
                    </a:lnTo>
                    <a:lnTo>
                      <a:pt x="2964" y="1462"/>
                    </a:lnTo>
                    <a:lnTo>
                      <a:pt x="3359" y="1422"/>
                    </a:lnTo>
                    <a:lnTo>
                      <a:pt x="3675" y="1501"/>
                    </a:lnTo>
                    <a:lnTo>
                      <a:pt x="3991" y="1620"/>
                    </a:lnTo>
                    <a:lnTo>
                      <a:pt x="4267" y="1778"/>
                    </a:lnTo>
                    <a:lnTo>
                      <a:pt x="4504" y="2015"/>
                    </a:lnTo>
                    <a:lnTo>
                      <a:pt x="4662" y="2252"/>
                    </a:lnTo>
                    <a:lnTo>
                      <a:pt x="4820" y="2568"/>
                    </a:lnTo>
                    <a:lnTo>
                      <a:pt x="4899" y="2884"/>
                    </a:lnTo>
                    <a:lnTo>
                      <a:pt x="4899" y="3200"/>
                    </a:lnTo>
                    <a:lnTo>
                      <a:pt x="4939" y="3279"/>
                    </a:lnTo>
                    <a:lnTo>
                      <a:pt x="5018" y="3318"/>
                    </a:lnTo>
                    <a:lnTo>
                      <a:pt x="5097" y="3279"/>
                    </a:lnTo>
                    <a:lnTo>
                      <a:pt x="5136" y="3200"/>
                    </a:lnTo>
                    <a:lnTo>
                      <a:pt x="5097" y="2844"/>
                    </a:lnTo>
                    <a:lnTo>
                      <a:pt x="5018" y="2489"/>
                    </a:lnTo>
                    <a:lnTo>
                      <a:pt x="4860" y="2173"/>
                    </a:lnTo>
                    <a:lnTo>
                      <a:pt x="4662" y="1857"/>
                    </a:lnTo>
                    <a:lnTo>
                      <a:pt x="4386" y="1620"/>
                    </a:lnTo>
                    <a:lnTo>
                      <a:pt x="4070" y="1422"/>
                    </a:lnTo>
                    <a:lnTo>
                      <a:pt x="3714" y="1304"/>
                    </a:lnTo>
                    <a:lnTo>
                      <a:pt x="3359" y="1225"/>
                    </a:lnTo>
                    <a:lnTo>
                      <a:pt x="2964" y="1225"/>
                    </a:lnTo>
                    <a:lnTo>
                      <a:pt x="2529" y="1304"/>
                    </a:lnTo>
                    <a:lnTo>
                      <a:pt x="2134" y="1343"/>
                    </a:lnTo>
                    <a:lnTo>
                      <a:pt x="1739" y="1343"/>
                    </a:lnTo>
                    <a:lnTo>
                      <a:pt x="1502" y="1304"/>
                    </a:lnTo>
                    <a:lnTo>
                      <a:pt x="1225" y="1225"/>
                    </a:lnTo>
                    <a:lnTo>
                      <a:pt x="988" y="1106"/>
                    </a:lnTo>
                    <a:lnTo>
                      <a:pt x="791" y="948"/>
                    </a:lnTo>
                    <a:lnTo>
                      <a:pt x="593" y="790"/>
                    </a:lnTo>
                    <a:lnTo>
                      <a:pt x="435" y="553"/>
                    </a:lnTo>
                    <a:lnTo>
                      <a:pt x="277" y="316"/>
                    </a:lnTo>
                    <a:lnTo>
                      <a:pt x="198" y="79"/>
                    </a:lnTo>
                    <a:lnTo>
                      <a:pt x="15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3" name="Google Shape;2033;p43"/>
              <p:cNvSpPr/>
              <p:nvPr/>
            </p:nvSpPr>
            <p:spPr>
              <a:xfrm>
                <a:off x="1642375" y="3276700"/>
                <a:ext cx="37550" cy="42475"/>
              </a:xfrm>
              <a:custGeom>
                <a:avLst/>
                <a:gdLst/>
                <a:ahLst/>
                <a:cxnLst/>
                <a:rect l="l" t="t" r="r" b="b"/>
                <a:pathLst>
                  <a:path w="1502" h="1699" extrusionOk="0">
                    <a:moveTo>
                      <a:pt x="1383" y="0"/>
                    </a:moveTo>
                    <a:lnTo>
                      <a:pt x="1106" y="79"/>
                    </a:lnTo>
                    <a:lnTo>
                      <a:pt x="869" y="237"/>
                    </a:lnTo>
                    <a:lnTo>
                      <a:pt x="672" y="395"/>
                    </a:lnTo>
                    <a:lnTo>
                      <a:pt x="474" y="593"/>
                    </a:lnTo>
                    <a:lnTo>
                      <a:pt x="316" y="830"/>
                    </a:lnTo>
                    <a:lnTo>
                      <a:pt x="158" y="1027"/>
                    </a:lnTo>
                    <a:lnTo>
                      <a:pt x="40" y="1304"/>
                    </a:lnTo>
                    <a:lnTo>
                      <a:pt x="0" y="1541"/>
                    </a:lnTo>
                    <a:lnTo>
                      <a:pt x="0" y="1620"/>
                    </a:lnTo>
                    <a:lnTo>
                      <a:pt x="79" y="1699"/>
                    </a:lnTo>
                    <a:lnTo>
                      <a:pt x="158" y="1659"/>
                    </a:lnTo>
                    <a:lnTo>
                      <a:pt x="198" y="1620"/>
                    </a:lnTo>
                    <a:lnTo>
                      <a:pt x="237" y="1383"/>
                    </a:lnTo>
                    <a:lnTo>
                      <a:pt x="356" y="1146"/>
                    </a:lnTo>
                    <a:lnTo>
                      <a:pt x="474" y="948"/>
                    </a:lnTo>
                    <a:lnTo>
                      <a:pt x="632" y="751"/>
                    </a:lnTo>
                    <a:lnTo>
                      <a:pt x="790" y="553"/>
                    </a:lnTo>
                    <a:lnTo>
                      <a:pt x="988" y="395"/>
                    </a:lnTo>
                    <a:lnTo>
                      <a:pt x="1225" y="277"/>
                    </a:lnTo>
                    <a:lnTo>
                      <a:pt x="1422" y="198"/>
                    </a:lnTo>
                    <a:lnTo>
                      <a:pt x="1501" y="119"/>
                    </a:lnTo>
                    <a:lnTo>
                      <a:pt x="1501" y="40"/>
                    </a:lnTo>
                    <a:lnTo>
                      <a:pt x="146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4" name="Google Shape;2034;p43"/>
              <p:cNvSpPr/>
              <p:nvPr/>
            </p:nvSpPr>
            <p:spPr>
              <a:xfrm>
                <a:off x="1430050" y="3300400"/>
                <a:ext cx="379250" cy="374300"/>
              </a:xfrm>
              <a:custGeom>
                <a:avLst/>
                <a:gdLst/>
                <a:ahLst/>
                <a:cxnLst/>
                <a:rect l="l" t="t" r="r" b="b"/>
                <a:pathLst>
                  <a:path w="15170" h="14972" extrusionOk="0">
                    <a:moveTo>
                      <a:pt x="9876" y="0"/>
                    </a:moveTo>
                    <a:lnTo>
                      <a:pt x="9481" y="40"/>
                    </a:lnTo>
                    <a:lnTo>
                      <a:pt x="9283" y="79"/>
                    </a:lnTo>
                    <a:lnTo>
                      <a:pt x="9125" y="119"/>
                    </a:lnTo>
                    <a:lnTo>
                      <a:pt x="8967" y="237"/>
                    </a:lnTo>
                    <a:lnTo>
                      <a:pt x="8809" y="356"/>
                    </a:lnTo>
                    <a:lnTo>
                      <a:pt x="8177" y="237"/>
                    </a:lnTo>
                    <a:lnTo>
                      <a:pt x="7506" y="237"/>
                    </a:lnTo>
                    <a:lnTo>
                      <a:pt x="6874" y="277"/>
                    </a:lnTo>
                    <a:lnTo>
                      <a:pt x="6202" y="435"/>
                    </a:lnTo>
                    <a:lnTo>
                      <a:pt x="5610" y="672"/>
                    </a:lnTo>
                    <a:lnTo>
                      <a:pt x="5017" y="948"/>
                    </a:lnTo>
                    <a:lnTo>
                      <a:pt x="4464" y="1343"/>
                    </a:lnTo>
                    <a:lnTo>
                      <a:pt x="3990" y="1778"/>
                    </a:lnTo>
                    <a:lnTo>
                      <a:pt x="3556" y="2291"/>
                    </a:lnTo>
                    <a:lnTo>
                      <a:pt x="3240" y="2844"/>
                    </a:lnTo>
                    <a:lnTo>
                      <a:pt x="2963" y="3437"/>
                    </a:lnTo>
                    <a:lnTo>
                      <a:pt x="2766" y="4069"/>
                    </a:lnTo>
                    <a:lnTo>
                      <a:pt x="2647" y="4701"/>
                    </a:lnTo>
                    <a:lnTo>
                      <a:pt x="2608" y="5372"/>
                    </a:lnTo>
                    <a:lnTo>
                      <a:pt x="2687" y="6004"/>
                    </a:lnTo>
                    <a:lnTo>
                      <a:pt x="2805" y="6676"/>
                    </a:lnTo>
                    <a:lnTo>
                      <a:pt x="3042" y="7387"/>
                    </a:lnTo>
                    <a:lnTo>
                      <a:pt x="3161" y="7742"/>
                    </a:lnTo>
                    <a:lnTo>
                      <a:pt x="3240" y="8098"/>
                    </a:lnTo>
                    <a:lnTo>
                      <a:pt x="3240" y="8493"/>
                    </a:lnTo>
                    <a:lnTo>
                      <a:pt x="3121" y="8848"/>
                    </a:lnTo>
                    <a:lnTo>
                      <a:pt x="3082" y="9046"/>
                    </a:lnTo>
                    <a:lnTo>
                      <a:pt x="2963" y="9204"/>
                    </a:lnTo>
                    <a:lnTo>
                      <a:pt x="2845" y="9322"/>
                    </a:lnTo>
                    <a:lnTo>
                      <a:pt x="2687" y="9441"/>
                    </a:lnTo>
                    <a:lnTo>
                      <a:pt x="2410" y="9559"/>
                    </a:lnTo>
                    <a:lnTo>
                      <a:pt x="2134" y="9599"/>
                    </a:lnTo>
                    <a:lnTo>
                      <a:pt x="1818" y="9638"/>
                    </a:lnTo>
                    <a:lnTo>
                      <a:pt x="1502" y="9717"/>
                    </a:lnTo>
                    <a:lnTo>
                      <a:pt x="1265" y="9875"/>
                    </a:lnTo>
                    <a:lnTo>
                      <a:pt x="1067" y="10033"/>
                    </a:lnTo>
                    <a:lnTo>
                      <a:pt x="909" y="10270"/>
                    </a:lnTo>
                    <a:lnTo>
                      <a:pt x="791" y="10507"/>
                    </a:lnTo>
                    <a:lnTo>
                      <a:pt x="751" y="10744"/>
                    </a:lnTo>
                    <a:lnTo>
                      <a:pt x="751" y="11021"/>
                    </a:lnTo>
                    <a:lnTo>
                      <a:pt x="791" y="11297"/>
                    </a:lnTo>
                    <a:lnTo>
                      <a:pt x="909" y="11574"/>
                    </a:lnTo>
                    <a:lnTo>
                      <a:pt x="712" y="11653"/>
                    </a:lnTo>
                    <a:lnTo>
                      <a:pt x="554" y="11771"/>
                    </a:lnTo>
                    <a:lnTo>
                      <a:pt x="396" y="11890"/>
                    </a:lnTo>
                    <a:lnTo>
                      <a:pt x="277" y="12048"/>
                    </a:lnTo>
                    <a:lnTo>
                      <a:pt x="159" y="12245"/>
                    </a:lnTo>
                    <a:lnTo>
                      <a:pt x="80" y="12443"/>
                    </a:lnTo>
                    <a:lnTo>
                      <a:pt x="40" y="12640"/>
                    </a:lnTo>
                    <a:lnTo>
                      <a:pt x="1" y="12838"/>
                    </a:lnTo>
                    <a:lnTo>
                      <a:pt x="40" y="13035"/>
                    </a:lnTo>
                    <a:lnTo>
                      <a:pt x="80" y="13233"/>
                    </a:lnTo>
                    <a:lnTo>
                      <a:pt x="159" y="13430"/>
                    </a:lnTo>
                    <a:lnTo>
                      <a:pt x="277" y="13588"/>
                    </a:lnTo>
                    <a:lnTo>
                      <a:pt x="396" y="13746"/>
                    </a:lnTo>
                    <a:lnTo>
                      <a:pt x="554" y="13905"/>
                    </a:lnTo>
                    <a:lnTo>
                      <a:pt x="712" y="14023"/>
                    </a:lnTo>
                    <a:lnTo>
                      <a:pt x="909" y="14102"/>
                    </a:lnTo>
                    <a:lnTo>
                      <a:pt x="13905" y="14971"/>
                    </a:lnTo>
                    <a:lnTo>
                      <a:pt x="14261" y="14458"/>
                    </a:lnTo>
                    <a:lnTo>
                      <a:pt x="14616" y="13944"/>
                    </a:lnTo>
                    <a:lnTo>
                      <a:pt x="14774" y="13707"/>
                    </a:lnTo>
                    <a:lnTo>
                      <a:pt x="14932" y="13430"/>
                    </a:lnTo>
                    <a:lnTo>
                      <a:pt x="15051" y="13114"/>
                    </a:lnTo>
                    <a:lnTo>
                      <a:pt x="15130" y="12838"/>
                    </a:lnTo>
                    <a:lnTo>
                      <a:pt x="15169" y="12522"/>
                    </a:lnTo>
                    <a:lnTo>
                      <a:pt x="15169" y="12206"/>
                    </a:lnTo>
                    <a:lnTo>
                      <a:pt x="15090" y="11890"/>
                    </a:lnTo>
                    <a:lnTo>
                      <a:pt x="15011" y="11613"/>
                    </a:lnTo>
                    <a:lnTo>
                      <a:pt x="14853" y="11337"/>
                    </a:lnTo>
                    <a:lnTo>
                      <a:pt x="14695" y="11100"/>
                    </a:lnTo>
                    <a:lnTo>
                      <a:pt x="14458" y="10902"/>
                    </a:lnTo>
                    <a:lnTo>
                      <a:pt x="14182" y="10744"/>
                    </a:lnTo>
                    <a:lnTo>
                      <a:pt x="13984" y="10705"/>
                    </a:lnTo>
                    <a:lnTo>
                      <a:pt x="13826" y="10665"/>
                    </a:lnTo>
                    <a:lnTo>
                      <a:pt x="12641" y="10665"/>
                    </a:lnTo>
                    <a:lnTo>
                      <a:pt x="12364" y="10626"/>
                    </a:lnTo>
                    <a:lnTo>
                      <a:pt x="12088" y="10547"/>
                    </a:lnTo>
                    <a:lnTo>
                      <a:pt x="11811" y="10389"/>
                    </a:lnTo>
                    <a:lnTo>
                      <a:pt x="11535" y="10270"/>
                    </a:lnTo>
                    <a:lnTo>
                      <a:pt x="11298" y="10073"/>
                    </a:lnTo>
                    <a:lnTo>
                      <a:pt x="11100" y="9875"/>
                    </a:lnTo>
                    <a:lnTo>
                      <a:pt x="10903" y="9638"/>
                    </a:lnTo>
                    <a:lnTo>
                      <a:pt x="10784" y="9362"/>
                    </a:lnTo>
                    <a:lnTo>
                      <a:pt x="10508" y="8809"/>
                    </a:lnTo>
                    <a:lnTo>
                      <a:pt x="10429" y="8493"/>
                    </a:lnTo>
                    <a:lnTo>
                      <a:pt x="10350" y="8177"/>
                    </a:lnTo>
                    <a:lnTo>
                      <a:pt x="10350" y="7861"/>
                    </a:lnTo>
                    <a:lnTo>
                      <a:pt x="10389" y="7584"/>
                    </a:lnTo>
                    <a:lnTo>
                      <a:pt x="10508" y="7347"/>
                    </a:lnTo>
                    <a:lnTo>
                      <a:pt x="10587" y="7229"/>
                    </a:lnTo>
                    <a:lnTo>
                      <a:pt x="10705" y="7150"/>
                    </a:lnTo>
                    <a:lnTo>
                      <a:pt x="11021" y="6873"/>
                    </a:lnTo>
                    <a:lnTo>
                      <a:pt x="11337" y="6597"/>
                    </a:lnTo>
                    <a:lnTo>
                      <a:pt x="11653" y="6241"/>
                    </a:lnTo>
                    <a:lnTo>
                      <a:pt x="11890" y="5886"/>
                    </a:lnTo>
                    <a:lnTo>
                      <a:pt x="12088" y="5491"/>
                    </a:lnTo>
                    <a:lnTo>
                      <a:pt x="12285" y="5096"/>
                    </a:lnTo>
                    <a:lnTo>
                      <a:pt x="12404" y="4661"/>
                    </a:lnTo>
                    <a:lnTo>
                      <a:pt x="12483" y="4227"/>
                    </a:lnTo>
                    <a:lnTo>
                      <a:pt x="12522" y="3792"/>
                    </a:lnTo>
                    <a:lnTo>
                      <a:pt x="12483" y="3358"/>
                    </a:lnTo>
                    <a:lnTo>
                      <a:pt x="12443" y="2923"/>
                    </a:lnTo>
                    <a:lnTo>
                      <a:pt x="12325" y="2489"/>
                    </a:lnTo>
                    <a:lnTo>
                      <a:pt x="12167" y="2054"/>
                    </a:lnTo>
                    <a:lnTo>
                      <a:pt x="12009" y="1659"/>
                    </a:lnTo>
                    <a:lnTo>
                      <a:pt x="11772" y="1304"/>
                    </a:lnTo>
                    <a:lnTo>
                      <a:pt x="11495" y="948"/>
                    </a:lnTo>
                    <a:lnTo>
                      <a:pt x="11219" y="672"/>
                    </a:lnTo>
                    <a:lnTo>
                      <a:pt x="10942" y="395"/>
                    </a:lnTo>
                    <a:lnTo>
                      <a:pt x="10587" y="198"/>
                    </a:lnTo>
                    <a:lnTo>
                      <a:pt x="10231" y="79"/>
                    </a:lnTo>
                    <a:lnTo>
                      <a:pt x="987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5" name="Google Shape;2035;p43"/>
              <p:cNvSpPr/>
              <p:nvPr/>
            </p:nvSpPr>
            <p:spPr>
              <a:xfrm>
                <a:off x="1273050" y="3568000"/>
                <a:ext cx="800900" cy="733775"/>
              </a:xfrm>
              <a:custGeom>
                <a:avLst/>
                <a:gdLst/>
                <a:ahLst/>
                <a:cxnLst/>
                <a:rect l="l" t="t" r="r" b="b"/>
                <a:pathLst>
                  <a:path w="32036" h="29351" extrusionOk="0">
                    <a:moveTo>
                      <a:pt x="15682" y="1"/>
                    </a:moveTo>
                    <a:lnTo>
                      <a:pt x="15563" y="159"/>
                    </a:lnTo>
                    <a:lnTo>
                      <a:pt x="15405" y="317"/>
                    </a:lnTo>
                    <a:lnTo>
                      <a:pt x="15208" y="475"/>
                    </a:lnTo>
                    <a:lnTo>
                      <a:pt x="15050" y="593"/>
                    </a:lnTo>
                    <a:lnTo>
                      <a:pt x="14852" y="672"/>
                    </a:lnTo>
                    <a:lnTo>
                      <a:pt x="14655" y="751"/>
                    </a:lnTo>
                    <a:lnTo>
                      <a:pt x="14418" y="791"/>
                    </a:lnTo>
                    <a:lnTo>
                      <a:pt x="13786" y="791"/>
                    </a:lnTo>
                    <a:lnTo>
                      <a:pt x="13312" y="751"/>
                    </a:lnTo>
                    <a:lnTo>
                      <a:pt x="13114" y="672"/>
                    </a:lnTo>
                    <a:lnTo>
                      <a:pt x="12917" y="554"/>
                    </a:lnTo>
                    <a:lnTo>
                      <a:pt x="12719" y="435"/>
                    </a:lnTo>
                    <a:lnTo>
                      <a:pt x="12561" y="317"/>
                    </a:lnTo>
                    <a:lnTo>
                      <a:pt x="6044" y="3438"/>
                    </a:lnTo>
                    <a:lnTo>
                      <a:pt x="5649" y="3635"/>
                    </a:lnTo>
                    <a:lnTo>
                      <a:pt x="5254" y="3872"/>
                    </a:lnTo>
                    <a:lnTo>
                      <a:pt x="4859" y="4109"/>
                    </a:lnTo>
                    <a:lnTo>
                      <a:pt x="4503" y="4386"/>
                    </a:lnTo>
                    <a:lnTo>
                      <a:pt x="4148" y="4662"/>
                    </a:lnTo>
                    <a:lnTo>
                      <a:pt x="3832" y="4978"/>
                    </a:lnTo>
                    <a:lnTo>
                      <a:pt x="3200" y="5650"/>
                    </a:lnTo>
                    <a:lnTo>
                      <a:pt x="2686" y="6361"/>
                    </a:lnTo>
                    <a:lnTo>
                      <a:pt x="2212" y="7151"/>
                    </a:lnTo>
                    <a:lnTo>
                      <a:pt x="1817" y="7941"/>
                    </a:lnTo>
                    <a:lnTo>
                      <a:pt x="1659" y="8375"/>
                    </a:lnTo>
                    <a:lnTo>
                      <a:pt x="1541" y="8810"/>
                    </a:lnTo>
                    <a:lnTo>
                      <a:pt x="1185" y="10074"/>
                    </a:lnTo>
                    <a:lnTo>
                      <a:pt x="869" y="11377"/>
                    </a:lnTo>
                    <a:lnTo>
                      <a:pt x="632" y="12641"/>
                    </a:lnTo>
                    <a:lnTo>
                      <a:pt x="435" y="13945"/>
                    </a:lnTo>
                    <a:lnTo>
                      <a:pt x="237" y="15209"/>
                    </a:lnTo>
                    <a:lnTo>
                      <a:pt x="119" y="16512"/>
                    </a:lnTo>
                    <a:lnTo>
                      <a:pt x="40" y="17816"/>
                    </a:lnTo>
                    <a:lnTo>
                      <a:pt x="0" y="19119"/>
                    </a:lnTo>
                    <a:lnTo>
                      <a:pt x="40" y="20383"/>
                    </a:lnTo>
                    <a:lnTo>
                      <a:pt x="119" y="21687"/>
                    </a:lnTo>
                    <a:lnTo>
                      <a:pt x="198" y="22990"/>
                    </a:lnTo>
                    <a:lnTo>
                      <a:pt x="356" y="24254"/>
                    </a:lnTo>
                    <a:lnTo>
                      <a:pt x="593" y="25558"/>
                    </a:lnTo>
                    <a:lnTo>
                      <a:pt x="830" y="26822"/>
                    </a:lnTo>
                    <a:lnTo>
                      <a:pt x="1146" y="28086"/>
                    </a:lnTo>
                    <a:lnTo>
                      <a:pt x="1501" y="29350"/>
                    </a:lnTo>
                    <a:lnTo>
                      <a:pt x="32035" y="28916"/>
                    </a:lnTo>
                    <a:lnTo>
                      <a:pt x="31956" y="27375"/>
                    </a:lnTo>
                    <a:lnTo>
                      <a:pt x="31838" y="25874"/>
                    </a:lnTo>
                    <a:lnTo>
                      <a:pt x="31640" y="24412"/>
                    </a:lnTo>
                    <a:lnTo>
                      <a:pt x="31403" y="22911"/>
                    </a:lnTo>
                    <a:lnTo>
                      <a:pt x="31127" y="21410"/>
                    </a:lnTo>
                    <a:lnTo>
                      <a:pt x="30771" y="19949"/>
                    </a:lnTo>
                    <a:lnTo>
                      <a:pt x="30416" y="18487"/>
                    </a:lnTo>
                    <a:lnTo>
                      <a:pt x="29981" y="17065"/>
                    </a:lnTo>
                    <a:lnTo>
                      <a:pt x="29507" y="15643"/>
                    </a:lnTo>
                    <a:lnTo>
                      <a:pt x="28994" y="14221"/>
                    </a:lnTo>
                    <a:lnTo>
                      <a:pt x="28441" y="12839"/>
                    </a:lnTo>
                    <a:lnTo>
                      <a:pt x="27848" y="11456"/>
                    </a:lnTo>
                    <a:lnTo>
                      <a:pt x="27177" y="10074"/>
                    </a:lnTo>
                    <a:lnTo>
                      <a:pt x="26466" y="8770"/>
                    </a:lnTo>
                    <a:lnTo>
                      <a:pt x="25755" y="7427"/>
                    </a:lnTo>
                    <a:lnTo>
                      <a:pt x="24965" y="6163"/>
                    </a:lnTo>
                    <a:lnTo>
                      <a:pt x="24609" y="5650"/>
                    </a:lnTo>
                    <a:lnTo>
                      <a:pt x="24254" y="5176"/>
                    </a:lnTo>
                    <a:lnTo>
                      <a:pt x="23859" y="4702"/>
                    </a:lnTo>
                    <a:lnTo>
                      <a:pt x="23464" y="4267"/>
                    </a:lnTo>
                    <a:lnTo>
                      <a:pt x="22990" y="3833"/>
                    </a:lnTo>
                    <a:lnTo>
                      <a:pt x="22516" y="3477"/>
                    </a:lnTo>
                    <a:lnTo>
                      <a:pt x="22042" y="3161"/>
                    </a:lnTo>
                    <a:lnTo>
                      <a:pt x="21489" y="2845"/>
                    </a:lnTo>
                    <a:lnTo>
                      <a:pt x="1568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6" name="Google Shape;2036;p43"/>
              <p:cNvSpPr/>
              <p:nvPr/>
            </p:nvSpPr>
            <p:spPr>
              <a:xfrm>
                <a:off x="1514975" y="3598625"/>
                <a:ext cx="225175" cy="133350"/>
              </a:xfrm>
              <a:custGeom>
                <a:avLst/>
                <a:gdLst/>
                <a:ahLst/>
                <a:cxnLst/>
                <a:rect l="l" t="t" r="r" b="b"/>
                <a:pathLst>
                  <a:path w="9007" h="5334" extrusionOk="0">
                    <a:moveTo>
                      <a:pt x="8888" y="0"/>
                    </a:moveTo>
                    <a:lnTo>
                      <a:pt x="8809" y="40"/>
                    </a:lnTo>
                    <a:lnTo>
                      <a:pt x="8770" y="119"/>
                    </a:lnTo>
                    <a:lnTo>
                      <a:pt x="8414" y="2292"/>
                    </a:lnTo>
                    <a:lnTo>
                      <a:pt x="8059" y="4306"/>
                    </a:lnTo>
                    <a:lnTo>
                      <a:pt x="7032" y="3082"/>
                    </a:lnTo>
                    <a:lnTo>
                      <a:pt x="5847" y="1699"/>
                    </a:lnTo>
                    <a:lnTo>
                      <a:pt x="5807" y="1699"/>
                    </a:lnTo>
                    <a:lnTo>
                      <a:pt x="5728" y="1659"/>
                    </a:lnTo>
                    <a:lnTo>
                      <a:pt x="5689" y="1699"/>
                    </a:lnTo>
                    <a:lnTo>
                      <a:pt x="5649" y="1738"/>
                    </a:lnTo>
                    <a:lnTo>
                      <a:pt x="4859" y="3477"/>
                    </a:lnTo>
                    <a:lnTo>
                      <a:pt x="4109" y="5057"/>
                    </a:lnTo>
                    <a:lnTo>
                      <a:pt x="3042" y="3951"/>
                    </a:lnTo>
                    <a:lnTo>
                      <a:pt x="2015" y="2805"/>
                    </a:lnTo>
                    <a:lnTo>
                      <a:pt x="1067" y="1580"/>
                    </a:lnTo>
                    <a:lnTo>
                      <a:pt x="198" y="316"/>
                    </a:lnTo>
                    <a:lnTo>
                      <a:pt x="119" y="277"/>
                    </a:lnTo>
                    <a:lnTo>
                      <a:pt x="40" y="277"/>
                    </a:lnTo>
                    <a:lnTo>
                      <a:pt x="1" y="356"/>
                    </a:lnTo>
                    <a:lnTo>
                      <a:pt x="40" y="435"/>
                    </a:lnTo>
                    <a:lnTo>
                      <a:pt x="949" y="1738"/>
                    </a:lnTo>
                    <a:lnTo>
                      <a:pt x="1897" y="3003"/>
                    </a:lnTo>
                    <a:lnTo>
                      <a:pt x="2963" y="4188"/>
                    </a:lnTo>
                    <a:lnTo>
                      <a:pt x="4069" y="5294"/>
                    </a:lnTo>
                    <a:lnTo>
                      <a:pt x="4148" y="5333"/>
                    </a:lnTo>
                    <a:lnTo>
                      <a:pt x="4227" y="5294"/>
                    </a:lnTo>
                    <a:lnTo>
                      <a:pt x="5057" y="3556"/>
                    </a:lnTo>
                    <a:lnTo>
                      <a:pt x="5807" y="1976"/>
                    </a:lnTo>
                    <a:lnTo>
                      <a:pt x="6874" y="3240"/>
                    </a:lnTo>
                    <a:lnTo>
                      <a:pt x="8019" y="4622"/>
                    </a:lnTo>
                    <a:lnTo>
                      <a:pt x="8098" y="4662"/>
                    </a:lnTo>
                    <a:lnTo>
                      <a:pt x="8138" y="4662"/>
                    </a:lnTo>
                    <a:lnTo>
                      <a:pt x="8177" y="4622"/>
                    </a:lnTo>
                    <a:lnTo>
                      <a:pt x="8217" y="4543"/>
                    </a:lnTo>
                    <a:lnTo>
                      <a:pt x="8612" y="2331"/>
                    </a:lnTo>
                    <a:lnTo>
                      <a:pt x="9007" y="119"/>
                    </a:lnTo>
                    <a:lnTo>
                      <a:pt x="8967" y="40"/>
                    </a:lnTo>
                    <a:lnTo>
                      <a:pt x="888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7" name="Google Shape;2037;p43"/>
              <p:cNvSpPr/>
              <p:nvPr/>
            </p:nvSpPr>
            <p:spPr>
              <a:xfrm>
                <a:off x="1641375" y="3676650"/>
                <a:ext cx="39525" cy="351575"/>
              </a:xfrm>
              <a:custGeom>
                <a:avLst/>
                <a:gdLst/>
                <a:ahLst/>
                <a:cxnLst/>
                <a:rect l="l" t="t" r="r" b="b"/>
                <a:pathLst>
                  <a:path w="1581" h="14063" extrusionOk="0">
                    <a:moveTo>
                      <a:pt x="80" y="0"/>
                    </a:moveTo>
                    <a:lnTo>
                      <a:pt x="40" y="40"/>
                    </a:lnTo>
                    <a:lnTo>
                      <a:pt x="1" y="119"/>
                    </a:lnTo>
                    <a:lnTo>
                      <a:pt x="1383" y="13983"/>
                    </a:lnTo>
                    <a:lnTo>
                      <a:pt x="1383" y="14023"/>
                    </a:lnTo>
                    <a:lnTo>
                      <a:pt x="1462" y="14062"/>
                    </a:lnTo>
                    <a:lnTo>
                      <a:pt x="1541" y="14023"/>
                    </a:lnTo>
                    <a:lnTo>
                      <a:pt x="1581" y="13944"/>
                    </a:lnTo>
                    <a:lnTo>
                      <a:pt x="198" y="79"/>
                    </a:lnTo>
                    <a:lnTo>
                      <a:pt x="15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8" name="Google Shape;2038;p43"/>
              <p:cNvSpPr/>
              <p:nvPr/>
            </p:nvSpPr>
            <p:spPr>
              <a:xfrm>
                <a:off x="1679900" y="3669725"/>
                <a:ext cx="31625" cy="346650"/>
              </a:xfrm>
              <a:custGeom>
                <a:avLst/>
                <a:gdLst/>
                <a:ahLst/>
                <a:cxnLst/>
                <a:rect l="l" t="t" r="r" b="b"/>
                <a:pathLst>
                  <a:path w="1265" h="13866" extrusionOk="0">
                    <a:moveTo>
                      <a:pt x="79" y="1"/>
                    </a:moveTo>
                    <a:lnTo>
                      <a:pt x="0" y="40"/>
                    </a:lnTo>
                    <a:lnTo>
                      <a:pt x="0" y="119"/>
                    </a:lnTo>
                    <a:lnTo>
                      <a:pt x="1067" y="13786"/>
                    </a:lnTo>
                    <a:lnTo>
                      <a:pt x="1106" y="13826"/>
                    </a:lnTo>
                    <a:lnTo>
                      <a:pt x="1146" y="13865"/>
                    </a:lnTo>
                    <a:lnTo>
                      <a:pt x="1185" y="13865"/>
                    </a:lnTo>
                    <a:lnTo>
                      <a:pt x="1225" y="13826"/>
                    </a:lnTo>
                    <a:lnTo>
                      <a:pt x="1264" y="13747"/>
                    </a:lnTo>
                    <a:lnTo>
                      <a:pt x="198" y="80"/>
                    </a:lnTo>
                    <a:lnTo>
                      <a:pt x="158" y="40"/>
                    </a:lnTo>
                    <a:lnTo>
                      <a:pt x="7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9" name="Google Shape;2039;p43"/>
              <p:cNvSpPr/>
              <p:nvPr/>
            </p:nvSpPr>
            <p:spPr>
              <a:xfrm>
                <a:off x="1658175" y="3735900"/>
                <a:ext cx="20750" cy="4950"/>
              </a:xfrm>
              <a:custGeom>
                <a:avLst/>
                <a:gdLst/>
                <a:ahLst/>
                <a:cxnLst/>
                <a:rect l="l" t="t" r="r" b="b"/>
                <a:pathLst>
                  <a:path w="830" h="198" extrusionOk="0">
                    <a:moveTo>
                      <a:pt x="119" y="0"/>
                    </a:moveTo>
                    <a:lnTo>
                      <a:pt x="40" y="40"/>
                    </a:lnTo>
                    <a:lnTo>
                      <a:pt x="0" y="119"/>
                    </a:lnTo>
                    <a:lnTo>
                      <a:pt x="40" y="198"/>
                    </a:lnTo>
                    <a:lnTo>
                      <a:pt x="790" y="198"/>
                    </a:lnTo>
                    <a:lnTo>
                      <a:pt x="830" y="119"/>
                    </a:lnTo>
                    <a:lnTo>
                      <a:pt x="790" y="40"/>
                    </a:lnTo>
                    <a:lnTo>
                      <a:pt x="71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0" name="Google Shape;2040;p43"/>
              <p:cNvSpPr/>
              <p:nvPr/>
            </p:nvSpPr>
            <p:spPr>
              <a:xfrm>
                <a:off x="1666075" y="3814900"/>
                <a:ext cx="19775" cy="7925"/>
              </a:xfrm>
              <a:custGeom>
                <a:avLst/>
                <a:gdLst/>
                <a:ahLst/>
                <a:cxnLst/>
                <a:rect l="l" t="t" r="r" b="b"/>
                <a:pathLst>
                  <a:path w="791" h="317" extrusionOk="0">
                    <a:moveTo>
                      <a:pt x="672" y="0"/>
                    </a:moveTo>
                    <a:lnTo>
                      <a:pt x="119" y="79"/>
                    </a:lnTo>
                    <a:lnTo>
                      <a:pt x="40" y="119"/>
                    </a:lnTo>
                    <a:lnTo>
                      <a:pt x="0" y="198"/>
                    </a:lnTo>
                    <a:lnTo>
                      <a:pt x="40" y="277"/>
                    </a:lnTo>
                    <a:lnTo>
                      <a:pt x="119" y="316"/>
                    </a:lnTo>
                    <a:lnTo>
                      <a:pt x="711" y="198"/>
                    </a:lnTo>
                    <a:lnTo>
                      <a:pt x="790" y="158"/>
                    </a:lnTo>
                    <a:lnTo>
                      <a:pt x="790" y="79"/>
                    </a:lnTo>
                    <a:lnTo>
                      <a:pt x="75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1" name="Google Shape;2041;p43"/>
              <p:cNvSpPr/>
              <p:nvPr/>
            </p:nvSpPr>
            <p:spPr>
              <a:xfrm>
                <a:off x="1673975" y="3886975"/>
                <a:ext cx="18775" cy="7925"/>
              </a:xfrm>
              <a:custGeom>
                <a:avLst/>
                <a:gdLst/>
                <a:ahLst/>
                <a:cxnLst/>
                <a:rect l="l" t="t" r="r" b="b"/>
                <a:pathLst>
                  <a:path w="751" h="317" extrusionOk="0">
                    <a:moveTo>
                      <a:pt x="632" y="1"/>
                    </a:moveTo>
                    <a:lnTo>
                      <a:pt x="79" y="119"/>
                    </a:lnTo>
                    <a:lnTo>
                      <a:pt x="0" y="159"/>
                    </a:lnTo>
                    <a:lnTo>
                      <a:pt x="0" y="238"/>
                    </a:lnTo>
                    <a:lnTo>
                      <a:pt x="40" y="277"/>
                    </a:lnTo>
                    <a:lnTo>
                      <a:pt x="79" y="317"/>
                    </a:lnTo>
                    <a:lnTo>
                      <a:pt x="119" y="317"/>
                    </a:lnTo>
                    <a:lnTo>
                      <a:pt x="632" y="238"/>
                    </a:lnTo>
                    <a:lnTo>
                      <a:pt x="711" y="198"/>
                    </a:lnTo>
                    <a:lnTo>
                      <a:pt x="751" y="119"/>
                    </a:lnTo>
                    <a:lnTo>
                      <a:pt x="711" y="40"/>
                    </a:lnTo>
                    <a:lnTo>
                      <a:pt x="63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2" name="Google Shape;2042;p43"/>
              <p:cNvSpPr/>
              <p:nvPr/>
            </p:nvSpPr>
            <p:spPr>
              <a:xfrm>
                <a:off x="1815200" y="3654925"/>
                <a:ext cx="53350" cy="285400"/>
              </a:xfrm>
              <a:custGeom>
                <a:avLst/>
                <a:gdLst/>
                <a:ahLst/>
                <a:cxnLst/>
                <a:rect l="l" t="t" r="r" b="b"/>
                <a:pathLst>
                  <a:path w="2134" h="11416" extrusionOk="0">
                    <a:moveTo>
                      <a:pt x="909" y="0"/>
                    </a:moveTo>
                    <a:lnTo>
                      <a:pt x="869" y="79"/>
                    </a:lnTo>
                    <a:lnTo>
                      <a:pt x="0" y="5886"/>
                    </a:lnTo>
                    <a:lnTo>
                      <a:pt x="0" y="5925"/>
                    </a:lnTo>
                    <a:lnTo>
                      <a:pt x="40" y="5965"/>
                    </a:lnTo>
                    <a:lnTo>
                      <a:pt x="356" y="6202"/>
                    </a:lnTo>
                    <a:lnTo>
                      <a:pt x="593" y="6478"/>
                    </a:lnTo>
                    <a:lnTo>
                      <a:pt x="869" y="6715"/>
                    </a:lnTo>
                    <a:lnTo>
                      <a:pt x="1067" y="7031"/>
                    </a:lnTo>
                    <a:lnTo>
                      <a:pt x="1304" y="7347"/>
                    </a:lnTo>
                    <a:lnTo>
                      <a:pt x="1462" y="7663"/>
                    </a:lnTo>
                    <a:lnTo>
                      <a:pt x="1620" y="7979"/>
                    </a:lnTo>
                    <a:lnTo>
                      <a:pt x="1738" y="8335"/>
                    </a:lnTo>
                    <a:lnTo>
                      <a:pt x="1817" y="8690"/>
                    </a:lnTo>
                    <a:lnTo>
                      <a:pt x="1896" y="9085"/>
                    </a:lnTo>
                    <a:lnTo>
                      <a:pt x="1936" y="9441"/>
                    </a:lnTo>
                    <a:lnTo>
                      <a:pt x="1936" y="9836"/>
                    </a:lnTo>
                    <a:lnTo>
                      <a:pt x="1936" y="10191"/>
                    </a:lnTo>
                    <a:lnTo>
                      <a:pt x="1857" y="10547"/>
                    </a:lnTo>
                    <a:lnTo>
                      <a:pt x="1778" y="10902"/>
                    </a:lnTo>
                    <a:lnTo>
                      <a:pt x="1659" y="11258"/>
                    </a:lnTo>
                    <a:lnTo>
                      <a:pt x="1659" y="11337"/>
                    </a:lnTo>
                    <a:lnTo>
                      <a:pt x="1738" y="11416"/>
                    </a:lnTo>
                    <a:lnTo>
                      <a:pt x="1817" y="11416"/>
                    </a:lnTo>
                    <a:lnTo>
                      <a:pt x="1857" y="11337"/>
                    </a:lnTo>
                    <a:lnTo>
                      <a:pt x="1975" y="10981"/>
                    </a:lnTo>
                    <a:lnTo>
                      <a:pt x="2054" y="10586"/>
                    </a:lnTo>
                    <a:lnTo>
                      <a:pt x="2133" y="10191"/>
                    </a:lnTo>
                    <a:lnTo>
                      <a:pt x="2133" y="9836"/>
                    </a:lnTo>
                    <a:lnTo>
                      <a:pt x="2133" y="9441"/>
                    </a:lnTo>
                    <a:lnTo>
                      <a:pt x="2094" y="9046"/>
                    </a:lnTo>
                    <a:lnTo>
                      <a:pt x="2054" y="8651"/>
                    </a:lnTo>
                    <a:lnTo>
                      <a:pt x="1936" y="8295"/>
                    </a:lnTo>
                    <a:lnTo>
                      <a:pt x="1817" y="7940"/>
                    </a:lnTo>
                    <a:lnTo>
                      <a:pt x="1659" y="7584"/>
                    </a:lnTo>
                    <a:lnTo>
                      <a:pt x="1462" y="7229"/>
                    </a:lnTo>
                    <a:lnTo>
                      <a:pt x="1264" y="6913"/>
                    </a:lnTo>
                    <a:lnTo>
                      <a:pt x="1027" y="6636"/>
                    </a:lnTo>
                    <a:lnTo>
                      <a:pt x="790" y="6360"/>
                    </a:lnTo>
                    <a:lnTo>
                      <a:pt x="514" y="6083"/>
                    </a:lnTo>
                    <a:lnTo>
                      <a:pt x="237" y="5846"/>
                    </a:lnTo>
                    <a:lnTo>
                      <a:pt x="1067" y="119"/>
                    </a:lnTo>
                    <a:lnTo>
                      <a:pt x="1067" y="40"/>
                    </a:lnTo>
                    <a:lnTo>
                      <a:pt x="98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3" name="Google Shape;2043;p43"/>
              <p:cNvSpPr/>
              <p:nvPr/>
            </p:nvSpPr>
            <p:spPr>
              <a:xfrm>
                <a:off x="1386600" y="3677625"/>
                <a:ext cx="149150" cy="540200"/>
              </a:xfrm>
              <a:custGeom>
                <a:avLst/>
                <a:gdLst/>
                <a:ahLst/>
                <a:cxnLst/>
                <a:rect l="l" t="t" r="r" b="b"/>
                <a:pathLst>
                  <a:path w="5966" h="21608" extrusionOk="0">
                    <a:moveTo>
                      <a:pt x="80" y="1"/>
                    </a:moveTo>
                    <a:lnTo>
                      <a:pt x="1" y="80"/>
                    </a:lnTo>
                    <a:lnTo>
                      <a:pt x="1" y="159"/>
                    </a:lnTo>
                    <a:lnTo>
                      <a:pt x="40" y="198"/>
                    </a:lnTo>
                    <a:lnTo>
                      <a:pt x="119" y="238"/>
                    </a:lnTo>
                    <a:lnTo>
                      <a:pt x="396" y="198"/>
                    </a:lnTo>
                    <a:lnTo>
                      <a:pt x="672" y="238"/>
                    </a:lnTo>
                    <a:lnTo>
                      <a:pt x="949" y="317"/>
                    </a:lnTo>
                    <a:lnTo>
                      <a:pt x="1225" y="435"/>
                    </a:lnTo>
                    <a:lnTo>
                      <a:pt x="1462" y="593"/>
                    </a:lnTo>
                    <a:lnTo>
                      <a:pt x="1660" y="751"/>
                    </a:lnTo>
                    <a:lnTo>
                      <a:pt x="1857" y="949"/>
                    </a:lnTo>
                    <a:lnTo>
                      <a:pt x="2015" y="1186"/>
                    </a:lnTo>
                    <a:lnTo>
                      <a:pt x="2134" y="1423"/>
                    </a:lnTo>
                    <a:lnTo>
                      <a:pt x="2252" y="1699"/>
                    </a:lnTo>
                    <a:lnTo>
                      <a:pt x="2450" y="2213"/>
                    </a:lnTo>
                    <a:lnTo>
                      <a:pt x="2568" y="2805"/>
                    </a:lnTo>
                    <a:lnTo>
                      <a:pt x="2647" y="3398"/>
                    </a:lnTo>
                    <a:lnTo>
                      <a:pt x="2805" y="4780"/>
                    </a:lnTo>
                    <a:lnTo>
                      <a:pt x="2924" y="6123"/>
                    </a:lnTo>
                    <a:lnTo>
                      <a:pt x="3003" y="7506"/>
                    </a:lnTo>
                    <a:lnTo>
                      <a:pt x="3042" y="8888"/>
                    </a:lnTo>
                    <a:lnTo>
                      <a:pt x="3042" y="10271"/>
                    </a:lnTo>
                    <a:lnTo>
                      <a:pt x="3003" y="11614"/>
                    </a:lnTo>
                    <a:lnTo>
                      <a:pt x="2924" y="12996"/>
                    </a:lnTo>
                    <a:lnTo>
                      <a:pt x="2805" y="14379"/>
                    </a:lnTo>
                    <a:lnTo>
                      <a:pt x="2845" y="14458"/>
                    </a:lnTo>
                    <a:lnTo>
                      <a:pt x="3398" y="15248"/>
                    </a:lnTo>
                    <a:lnTo>
                      <a:pt x="3911" y="16077"/>
                    </a:lnTo>
                    <a:lnTo>
                      <a:pt x="4346" y="16946"/>
                    </a:lnTo>
                    <a:lnTo>
                      <a:pt x="4741" y="17815"/>
                    </a:lnTo>
                    <a:lnTo>
                      <a:pt x="5096" y="18684"/>
                    </a:lnTo>
                    <a:lnTo>
                      <a:pt x="5373" y="19632"/>
                    </a:lnTo>
                    <a:lnTo>
                      <a:pt x="5610" y="20541"/>
                    </a:lnTo>
                    <a:lnTo>
                      <a:pt x="5768" y="21529"/>
                    </a:lnTo>
                    <a:lnTo>
                      <a:pt x="5807" y="21568"/>
                    </a:lnTo>
                    <a:lnTo>
                      <a:pt x="5886" y="21608"/>
                    </a:lnTo>
                    <a:lnTo>
                      <a:pt x="5965" y="21568"/>
                    </a:lnTo>
                    <a:lnTo>
                      <a:pt x="5965" y="21489"/>
                    </a:lnTo>
                    <a:lnTo>
                      <a:pt x="5807" y="20502"/>
                    </a:lnTo>
                    <a:lnTo>
                      <a:pt x="5570" y="19553"/>
                    </a:lnTo>
                    <a:lnTo>
                      <a:pt x="5294" y="18645"/>
                    </a:lnTo>
                    <a:lnTo>
                      <a:pt x="4938" y="17736"/>
                    </a:lnTo>
                    <a:lnTo>
                      <a:pt x="4543" y="16867"/>
                    </a:lnTo>
                    <a:lnTo>
                      <a:pt x="4109" y="15998"/>
                    </a:lnTo>
                    <a:lnTo>
                      <a:pt x="3595" y="15169"/>
                    </a:lnTo>
                    <a:lnTo>
                      <a:pt x="3042" y="14339"/>
                    </a:lnTo>
                    <a:lnTo>
                      <a:pt x="3161" y="12996"/>
                    </a:lnTo>
                    <a:lnTo>
                      <a:pt x="3240" y="11614"/>
                    </a:lnTo>
                    <a:lnTo>
                      <a:pt x="3279" y="10231"/>
                    </a:lnTo>
                    <a:lnTo>
                      <a:pt x="3279" y="8849"/>
                    </a:lnTo>
                    <a:lnTo>
                      <a:pt x="3240" y="7466"/>
                    </a:lnTo>
                    <a:lnTo>
                      <a:pt x="3121" y="6123"/>
                    </a:lnTo>
                    <a:lnTo>
                      <a:pt x="3003" y="4741"/>
                    </a:lnTo>
                    <a:lnTo>
                      <a:pt x="2845" y="3358"/>
                    </a:lnTo>
                    <a:lnTo>
                      <a:pt x="2766" y="2766"/>
                    </a:lnTo>
                    <a:lnTo>
                      <a:pt x="2647" y="2173"/>
                    </a:lnTo>
                    <a:lnTo>
                      <a:pt x="2450" y="1620"/>
                    </a:lnTo>
                    <a:lnTo>
                      <a:pt x="2331" y="1344"/>
                    </a:lnTo>
                    <a:lnTo>
                      <a:pt x="2173" y="1067"/>
                    </a:lnTo>
                    <a:lnTo>
                      <a:pt x="2015" y="830"/>
                    </a:lnTo>
                    <a:lnTo>
                      <a:pt x="1778" y="593"/>
                    </a:lnTo>
                    <a:lnTo>
                      <a:pt x="1541" y="396"/>
                    </a:lnTo>
                    <a:lnTo>
                      <a:pt x="1304" y="238"/>
                    </a:lnTo>
                    <a:lnTo>
                      <a:pt x="1028" y="119"/>
                    </a:lnTo>
                    <a:lnTo>
                      <a:pt x="71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4" name="Google Shape;2044;p43"/>
              <p:cNvSpPr/>
              <p:nvPr/>
            </p:nvSpPr>
            <p:spPr>
              <a:xfrm>
                <a:off x="1530775" y="3339900"/>
                <a:ext cx="193575" cy="302200"/>
              </a:xfrm>
              <a:custGeom>
                <a:avLst/>
                <a:gdLst/>
                <a:ahLst/>
                <a:cxnLst/>
                <a:rect l="l" t="t" r="r" b="b"/>
                <a:pathLst>
                  <a:path w="7743" h="12088" extrusionOk="0">
                    <a:moveTo>
                      <a:pt x="5886" y="0"/>
                    </a:moveTo>
                    <a:lnTo>
                      <a:pt x="5847" y="198"/>
                    </a:lnTo>
                    <a:lnTo>
                      <a:pt x="5847" y="356"/>
                    </a:lnTo>
                    <a:lnTo>
                      <a:pt x="5689" y="711"/>
                    </a:lnTo>
                    <a:lnTo>
                      <a:pt x="5491" y="988"/>
                    </a:lnTo>
                    <a:lnTo>
                      <a:pt x="5333" y="1146"/>
                    </a:lnTo>
                    <a:lnTo>
                      <a:pt x="5175" y="1225"/>
                    </a:lnTo>
                    <a:lnTo>
                      <a:pt x="5017" y="1304"/>
                    </a:lnTo>
                    <a:lnTo>
                      <a:pt x="4859" y="1383"/>
                    </a:lnTo>
                    <a:lnTo>
                      <a:pt x="4504" y="1462"/>
                    </a:lnTo>
                    <a:lnTo>
                      <a:pt x="4148" y="1422"/>
                    </a:lnTo>
                    <a:lnTo>
                      <a:pt x="3951" y="1383"/>
                    </a:lnTo>
                    <a:lnTo>
                      <a:pt x="3793" y="1304"/>
                    </a:lnTo>
                    <a:lnTo>
                      <a:pt x="3674" y="1343"/>
                    </a:lnTo>
                    <a:lnTo>
                      <a:pt x="3556" y="1383"/>
                    </a:lnTo>
                    <a:lnTo>
                      <a:pt x="3398" y="1541"/>
                    </a:lnTo>
                    <a:lnTo>
                      <a:pt x="3240" y="1778"/>
                    </a:lnTo>
                    <a:lnTo>
                      <a:pt x="3161" y="2015"/>
                    </a:lnTo>
                    <a:lnTo>
                      <a:pt x="3082" y="2489"/>
                    </a:lnTo>
                    <a:lnTo>
                      <a:pt x="3042" y="2765"/>
                    </a:lnTo>
                    <a:lnTo>
                      <a:pt x="2963" y="3002"/>
                    </a:lnTo>
                    <a:lnTo>
                      <a:pt x="2884" y="3160"/>
                    </a:lnTo>
                    <a:lnTo>
                      <a:pt x="2805" y="3318"/>
                    </a:lnTo>
                    <a:lnTo>
                      <a:pt x="2568" y="3555"/>
                    </a:lnTo>
                    <a:lnTo>
                      <a:pt x="2252" y="3753"/>
                    </a:lnTo>
                    <a:lnTo>
                      <a:pt x="2094" y="3832"/>
                    </a:lnTo>
                    <a:lnTo>
                      <a:pt x="1936" y="3871"/>
                    </a:lnTo>
                    <a:lnTo>
                      <a:pt x="1818" y="3753"/>
                    </a:lnTo>
                    <a:lnTo>
                      <a:pt x="1660" y="3634"/>
                    </a:lnTo>
                    <a:lnTo>
                      <a:pt x="1502" y="3555"/>
                    </a:lnTo>
                    <a:lnTo>
                      <a:pt x="1344" y="3516"/>
                    </a:lnTo>
                    <a:lnTo>
                      <a:pt x="870" y="3516"/>
                    </a:lnTo>
                    <a:lnTo>
                      <a:pt x="712" y="3595"/>
                    </a:lnTo>
                    <a:lnTo>
                      <a:pt x="554" y="3674"/>
                    </a:lnTo>
                    <a:lnTo>
                      <a:pt x="435" y="3753"/>
                    </a:lnTo>
                    <a:lnTo>
                      <a:pt x="198" y="4029"/>
                    </a:lnTo>
                    <a:lnTo>
                      <a:pt x="80" y="4306"/>
                    </a:lnTo>
                    <a:lnTo>
                      <a:pt x="1" y="4661"/>
                    </a:lnTo>
                    <a:lnTo>
                      <a:pt x="40" y="4977"/>
                    </a:lnTo>
                    <a:lnTo>
                      <a:pt x="159" y="5293"/>
                    </a:lnTo>
                    <a:lnTo>
                      <a:pt x="356" y="5570"/>
                    </a:lnTo>
                    <a:lnTo>
                      <a:pt x="593" y="5807"/>
                    </a:lnTo>
                    <a:lnTo>
                      <a:pt x="870" y="5965"/>
                    </a:lnTo>
                    <a:lnTo>
                      <a:pt x="1186" y="6083"/>
                    </a:lnTo>
                    <a:lnTo>
                      <a:pt x="1541" y="6123"/>
                    </a:lnTo>
                    <a:lnTo>
                      <a:pt x="1857" y="6123"/>
                    </a:lnTo>
                    <a:lnTo>
                      <a:pt x="1383" y="10191"/>
                    </a:lnTo>
                    <a:lnTo>
                      <a:pt x="5096" y="12087"/>
                    </a:lnTo>
                    <a:lnTo>
                      <a:pt x="6242" y="9796"/>
                    </a:lnTo>
                    <a:lnTo>
                      <a:pt x="6005" y="9046"/>
                    </a:lnTo>
                    <a:lnTo>
                      <a:pt x="5807" y="8295"/>
                    </a:lnTo>
                    <a:lnTo>
                      <a:pt x="6163" y="8137"/>
                    </a:lnTo>
                    <a:lnTo>
                      <a:pt x="6518" y="7940"/>
                    </a:lnTo>
                    <a:lnTo>
                      <a:pt x="6795" y="7703"/>
                    </a:lnTo>
                    <a:lnTo>
                      <a:pt x="7032" y="7387"/>
                    </a:lnTo>
                    <a:lnTo>
                      <a:pt x="7269" y="7071"/>
                    </a:lnTo>
                    <a:lnTo>
                      <a:pt x="7427" y="6676"/>
                    </a:lnTo>
                    <a:lnTo>
                      <a:pt x="7585" y="6281"/>
                    </a:lnTo>
                    <a:lnTo>
                      <a:pt x="7664" y="5807"/>
                    </a:lnTo>
                    <a:lnTo>
                      <a:pt x="7743" y="5017"/>
                    </a:lnTo>
                    <a:lnTo>
                      <a:pt x="7743" y="4227"/>
                    </a:lnTo>
                    <a:lnTo>
                      <a:pt x="7703" y="3516"/>
                    </a:lnTo>
                    <a:lnTo>
                      <a:pt x="7624" y="2805"/>
                    </a:lnTo>
                    <a:lnTo>
                      <a:pt x="7466" y="2212"/>
                    </a:lnTo>
                    <a:lnTo>
                      <a:pt x="7348" y="1738"/>
                    </a:lnTo>
                    <a:lnTo>
                      <a:pt x="7190" y="1383"/>
                    </a:lnTo>
                    <a:lnTo>
                      <a:pt x="7071" y="1146"/>
                    </a:lnTo>
                    <a:lnTo>
                      <a:pt x="6755" y="869"/>
                    </a:lnTo>
                    <a:lnTo>
                      <a:pt x="6479" y="593"/>
                    </a:lnTo>
                    <a:lnTo>
                      <a:pt x="6163" y="316"/>
                    </a:lnTo>
                    <a:lnTo>
                      <a:pt x="5886" y="0"/>
                    </a:lnTo>
                    <a:close/>
                  </a:path>
                </a:pathLst>
              </a:custGeom>
              <a:solidFill>
                <a:srgbClr val="FF97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5" name="Google Shape;2045;p43"/>
              <p:cNvSpPr/>
              <p:nvPr/>
            </p:nvSpPr>
            <p:spPr>
              <a:xfrm>
                <a:off x="1624600" y="3538375"/>
                <a:ext cx="56300" cy="15825"/>
              </a:xfrm>
              <a:custGeom>
                <a:avLst/>
                <a:gdLst/>
                <a:ahLst/>
                <a:cxnLst/>
                <a:rect l="l" t="t" r="r" b="b"/>
                <a:pathLst>
                  <a:path w="2252" h="633" extrusionOk="0">
                    <a:moveTo>
                      <a:pt x="79" y="1"/>
                    </a:moveTo>
                    <a:lnTo>
                      <a:pt x="0" y="40"/>
                    </a:lnTo>
                    <a:lnTo>
                      <a:pt x="0" y="119"/>
                    </a:lnTo>
                    <a:lnTo>
                      <a:pt x="40" y="198"/>
                    </a:lnTo>
                    <a:lnTo>
                      <a:pt x="356" y="396"/>
                    </a:lnTo>
                    <a:lnTo>
                      <a:pt x="711" y="514"/>
                    </a:lnTo>
                    <a:lnTo>
                      <a:pt x="1067" y="593"/>
                    </a:lnTo>
                    <a:lnTo>
                      <a:pt x="1462" y="633"/>
                    </a:lnTo>
                    <a:lnTo>
                      <a:pt x="1817" y="593"/>
                    </a:lnTo>
                    <a:lnTo>
                      <a:pt x="2212" y="514"/>
                    </a:lnTo>
                    <a:lnTo>
                      <a:pt x="2252" y="475"/>
                    </a:lnTo>
                    <a:lnTo>
                      <a:pt x="2252" y="396"/>
                    </a:lnTo>
                    <a:lnTo>
                      <a:pt x="2212" y="317"/>
                    </a:lnTo>
                    <a:lnTo>
                      <a:pt x="2133" y="317"/>
                    </a:lnTo>
                    <a:lnTo>
                      <a:pt x="1896" y="356"/>
                    </a:lnTo>
                    <a:lnTo>
                      <a:pt x="1620" y="396"/>
                    </a:lnTo>
                    <a:lnTo>
                      <a:pt x="1106" y="396"/>
                    </a:lnTo>
                    <a:lnTo>
                      <a:pt x="869" y="356"/>
                    </a:lnTo>
                    <a:lnTo>
                      <a:pt x="593" y="277"/>
                    </a:lnTo>
                    <a:lnTo>
                      <a:pt x="395" y="159"/>
                    </a:lnTo>
                    <a:lnTo>
                      <a:pt x="158" y="40"/>
                    </a:lnTo>
                    <a:lnTo>
                      <a:pt x="7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6" name="Google Shape;2046;p43"/>
              <p:cNvSpPr/>
              <p:nvPr/>
            </p:nvSpPr>
            <p:spPr>
              <a:xfrm>
                <a:off x="1549550" y="3444575"/>
                <a:ext cx="29650" cy="11875"/>
              </a:xfrm>
              <a:custGeom>
                <a:avLst/>
                <a:gdLst/>
                <a:ahLst/>
                <a:cxnLst/>
                <a:rect l="l" t="t" r="r" b="b"/>
                <a:pathLst>
                  <a:path w="1186" h="475" extrusionOk="0">
                    <a:moveTo>
                      <a:pt x="40" y="0"/>
                    </a:moveTo>
                    <a:lnTo>
                      <a:pt x="0" y="40"/>
                    </a:lnTo>
                    <a:lnTo>
                      <a:pt x="0" y="158"/>
                    </a:lnTo>
                    <a:lnTo>
                      <a:pt x="79" y="198"/>
                    </a:lnTo>
                    <a:lnTo>
                      <a:pt x="1067" y="474"/>
                    </a:lnTo>
                    <a:lnTo>
                      <a:pt x="1146" y="474"/>
                    </a:lnTo>
                    <a:lnTo>
                      <a:pt x="1185" y="435"/>
                    </a:lnTo>
                    <a:lnTo>
                      <a:pt x="1185" y="316"/>
                    </a:lnTo>
                    <a:lnTo>
                      <a:pt x="1106" y="277"/>
                    </a:lnTo>
                    <a:lnTo>
                      <a:pt x="11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7" name="Google Shape;2047;p43"/>
              <p:cNvSpPr/>
              <p:nvPr/>
            </p:nvSpPr>
            <p:spPr>
              <a:xfrm>
                <a:off x="1597925" y="3421850"/>
                <a:ext cx="74100" cy="45450"/>
              </a:xfrm>
              <a:custGeom>
                <a:avLst/>
                <a:gdLst/>
                <a:ahLst/>
                <a:cxnLst/>
                <a:rect l="l" t="t" r="r" b="b"/>
                <a:pathLst>
                  <a:path w="2964" h="1818" extrusionOk="0">
                    <a:moveTo>
                      <a:pt x="2726" y="238"/>
                    </a:moveTo>
                    <a:lnTo>
                      <a:pt x="2726" y="593"/>
                    </a:lnTo>
                    <a:lnTo>
                      <a:pt x="2647" y="988"/>
                    </a:lnTo>
                    <a:lnTo>
                      <a:pt x="2529" y="1186"/>
                    </a:lnTo>
                    <a:lnTo>
                      <a:pt x="2410" y="1344"/>
                    </a:lnTo>
                    <a:lnTo>
                      <a:pt x="2213" y="1462"/>
                    </a:lnTo>
                    <a:lnTo>
                      <a:pt x="1976" y="1541"/>
                    </a:lnTo>
                    <a:lnTo>
                      <a:pt x="1936" y="1541"/>
                    </a:lnTo>
                    <a:lnTo>
                      <a:pt x="1107" y="1620"/>
                    </a:lnTo>
                    <a:lnTo>
                      <a:pt x="949" y="1620"/>
                    </a:lnTo>
                    <a:lnTo>
                      <a:pt x="830" y="1581"/>
                    </a:lnTo>
                    <a:lnTo>
                      <a:pt x="672" y="1541"/>
                    </a:lnTo>
                    <a:lnTo>
                      <a:pt x="554" y="1462"/>
                    </a:lnTo>
                    <a:lnTo>
                      <a:pt x="475" y="1344"/>
                    </a:lnTo>
                    <a:lnTo>
                      <a:pt x="396" y="1265"/>
                    </a:lnTo>
                    <a:lnTo>
                      <a:pt x="317" y="1107"/>
                    </a:lnTo>
                    <a:lnTo>
                      <a:pt x="277" y="988"/>
                    </a:lnTo>
                    <a:lnTo>
                      <a:pt x="238" y="396"/>
                    </a:lnTo>
                    <a:lnTo>
                      <a:pt x="238" y="356"/>
                    </a:lnTo>
                    <a:lnTo>
                      <a:pt x="870" y="277"/>
                    </a:lnTo>
                    <a:lnTo>
                      <a:pt x="1462" y="238"/>
                    </a:lnTo>
                    <a:close/>
                    <a:moveTo>
                      <a:pt x="2173" y="1"/>
                    </a:moveTo>
                    <a:lnTo>
                      <a:pt x="1462" y="40"/>
                    </a:lnTo>
                    <a:lnTo>
                      <a:pt x="791" y="80"/>
                    </a:lnTo>
                    <a:lnTo>
                      <a:pt x="80" y="198"/>
                    </a:lnTo>
                    <a:lnTo>
                      <a:pt x="40" y="238"/>
                    </a:lnTo>
                    <a:lnTo>
                      <a:pt x="1" y="277"/>
                    </a:lnTo>
                    <a:lnTo>
                      <a:pt x="1" y="396"/>
                    </a:lnTo>
                    <a:lnTo>
                      <a:pt x="80" y="1028"/>
                    </a:lnTo>
                    <a:lnTo>
                      <a:pt x="119" y="1186"/>
                    </a:lnTo>
                    <a:lnTo>
                      <a:pt x="198" y="1344"/>
                    </a:lnTo>
                    <a:lnTo>
                      <a:pt x="277" y="1462"/>
                    </a:lnTo>
                    <a:lnTo>
                      <a:pt x="396" y="1620"/>
                    </a:lnTo>
                    <a:lnTo>
                      <a:pt x="554" y="1699"/>
                    </a:lnTo>
                    <a:lnTo>
                      <a:pt x="712" y="1778"/>
                    </a:lnTo>
                    <a:lnTo>
                      <a:pt x="870" y="1818"/>
                    </a:lnTo>
                    <a:lnTo>
                      <a:pt x="1107" y="1818"/>
                    </a:lnTo>
                    <a:lnTo>
                      <a:pt x="1976" y="1739"/>
                    </a:lnTo>
                    <a:lnTo>
                      <a:pt x="2292" y="1660"/>
                    </a:lnTo>
                    <a:lnTo>
                      <a:pt x="2529" y="1502"/>
                    </a:lnTo>
                    <a:lnTo>
                      <a:pt x="2726" y="1304"/>
                    </a:lnTo>
                    <a:lnTo>
                      <a:pt x="2845" y="1028"/>
                    </a:lnTo>
                    <a:lnTo>
                      <a:pt x="2924" y="593"/>
                    </a:lnTo>
                    <a:lnTo>
                      <a:pt x="2963" y="119"/>
                    </a:lnTo>
                    <a:lnTo>
                      <a:pt x="2924" y="80"/>
                    </a:lnTo>
                    <a:lnTo>
                      <a:pt x="2845" y="40"/>
                    </a:lnTo>
                    <a:lnTo>
                      <a:pt x="217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8" name="Google Shape;2048;p43"/>
              <p:cNvSpPr/>
              <p:nvPr/>
            </p:nvSpPr>
            <p:spPr>
              <a:xfrm>
                <a:off x="1690750" y="3421850"/>
                <a:ext cx="53350" cy="45450"/>
              </a:xfrm>
              <a:custGeom>
                <a:avLst/>
                <a:gdLst/>
                <a:ahLst/>
                <a:cxnLst/>
                <a:rect l="l" t="t" r="r" b="b"/>
                <a:pathLst>
                  <a:path w="2134" h="1818" extrusionOk="0">
                    <a:moveTo>
                      <a:pt x="1067" y="238"/>
                    </a:moveTo>
                    <a:lnTo>
                      <a:pt x="1502" y="277"/>
                    </a:lnTo>
                    <a:lnTo>
                      <a:pt x="1936" y="356"/>
                    </a:lnTo>
                    <a:lnTo>
                      <a:pt x="1897" y="988"/>
                    </a:lnTo>
                    <a:lnTo>
                      <a:pt x="1818" y="1225"/>
                    </a:lnTo>
                    <a:lnTo>
                      <a:pt x="1699" y="1462"/>
                    </a:lnTo>
                    <a:lnTo>
                      <a:pt x="1541" y="1581"/>
                    </a:lnTo>
                    <a:lnTo>
                      <a:pt x="1462" y="1620"/>
                    </a:lnTo>
                    <a:lnTo>
                      <a:pt x="1383" y="1620"/>
                    </a:lnTo>
                    <a:lnTo>
                      <a:pt x="751" y="1541"/>
                    </a:lnTo>
                    <a:lnTo>
                      <a:pt x="593" y="1462"/>
                    </a:lnTo>
                    <a:lnTo>
                      <a:pt x="475" y="1344"/>
                    </a:lnTo>
                    <a:lnTo>
                      <a:pt x="356" y="1186"/>
                    </a:lnTo>
                    <a:lnTo>
                      <a:pt x="277" y="988"/>
                    </a:lnTo>
                    <a:lnTo>
                      <a:pt x="238" y="633"/>
                    </a:lnTo>
                    <a:lnTo>
                      <a:pt x="198" y="238"/>
                    </a:lnTo>
                    <a:close/>
                    <a:moveTo>
                      <a:pt x="593" y="1"/>
                    </a:moveTo>
                    <a:lnTo>
                      <a:pt x="80" y="40"/>
                    </a:lnTo>
                    <a:lnTo>
                      <a:pt x="1" y="80"/>
                    </a:lnTo>
                    <a:lnTo>
                      <a:pt x="1" y="159"/>
                    </a:lnTo>
                    <a:lnTo>
                      <a:pt x="1" y="593"/>
                    </a:lnTo>
                    <a:lnTo>
                      <a:pt x="80" y="1028"/>
                    </a:lnTo>
                    <a:lnTo>
                      <a:pt x="159" y="1304"/>
                    </a:lnTo>
                    <a:lnTo>
                      <a:pt x="317" y="1502"/>
                    </a:lnTo>
                    <a:lnTo>
                      <a:pt x="514" y="1660"/>
                    </a:lnTo>
                    <a:lnTo>
                      <a:pt x="712" y="1739"/>
                    </a:lnTo>
                    <a:lnTo>
                      <a:pt x="1344" y="1818"/>
                    </a:lnTo>
                    <a:lnTo>
                      <a:pt x="1541" y="1818"/>
                    </a:lnTo>
                    <a:lnTo>
                      <a:pt x="1660" y="1778"/>
                    </a:lnTo>
                    <a:lnTo>
                      <a:pt x="1778" y="1699"/>
                    </a:lnTo>
                    <a:lnTo>
                      <a:pt x="1857" y="1581"/>
                    </a:lnTo>
                    <a:lnTo>
                      <a:pt x="1936" y="1462"/>
                    </a:lnTo>
                    <a:lnTo>
                      <a:pt x="2015" y="1344"/>
                    </a:lnTo>
                    <a:lnTo>
                      <a:pt x="2094" y="1186"/>
                    </a:lnTo>
                    <a:lnTo>
                      <a:pt x="2094" y="988"/>
                    </a:lnTo>
                    <a:lnTo>
                      <a:pt x="2134" y="396"/>
                    </a:lnTo>
                    <a:lnTo>
                      <a:pt x="2134" y="277"/>
                    </a:lnTo>
                    <a:lnTo>
                      <a:pt x="2134" y="198"/>
                    </a:lnTo>
                    <a:lnTo>
                      <a:pt x="2055" y="159"/>
                    </a:lnTo>
                    <a:lnTo>
                      <a:pt x="1581" y="80"/>
                    </a:lnTo>
                    <a:lnTo>
                      <a:pt x="1067" y="40"/>
                    </a:lnTo>
                    <a:lnTo>
                      <a:pt x="59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9" name="Google Shape;2049;p43"/>
              <p:cNvSpPr/>
              <p:nvPr/>
            </p:nvSpPr>
            <p:spPr>
              <a:xfrm>
                <a:off x="1667050" y="3414950"/>
                <a:ext cx="28675" cy="11875"/>
              </a:xfrm>
              <a:custGeom>
                <a:avLst/>
                <a:gdLst/>
                <a:ahLst/>
                <a:cxnLst/>
                <a:rect l="l" t="t" r="r" b="b"/>
                <a:pathLst>
                  <a:path w="1147" h="475" extrusionOk="0">
                    <a:moveTo>
                      <a:pt x="593" y="0"/>
                    </a:moveTo>
                    <a:lnTo>
                      <a:pt x="435" y="40"/>
                    </a:lnTo>
                    <a:lnTo>
                      <a:pt x="277" y="79"/>
                    </a:lnTo>
                    <a:lnTo>
                      <a:pt x="159" y="158"/>
                    </a:lnTo>
                    <a:lnTo>
                      <a:pt x="40" y="277"/>
                    </a:lnTo>
                    <a:lnTo>
                      <a:pt x="1" y="356"/>
                    </a:lnTo>
                    <a:lnTo>
                      <a:pt x="40" y="435"/>
                    </a:lnTo>
                    <a:lnTo>
                      <a:pt x="119" y="435"/>
                    </a:lnTo>
                    <a:lnTo>
                      <a:pt x="198" y="395"/>
                    </a:lnTo>
                    <a:lnTo>
                      <a:pt x="277" y="316"/>
                    </a:lnTo>
                    <a:lnTo>
                      <a:pt x="356" y="277"/>
                    </a:lnTo>
                    <a:lnTo>
                      <a:pt x="475" y="237"/>
                    </a:lnTo>
                    <a:lnTo>
                      <a:pt x="712" y="237"/>
                    </a:lnTo>
                    <a:lnTo>
                      <a:pt x="791" y="277"/>
                    </a:lnTo>
                    <a:lnTo>
                      <a:pt x="909" y="356"/>
                    </a:lnTo>
                    <a:lnTo>
                      <a:pt x="949" y="435"/>
                    </a:lnTo>
                    <a:lnTo>
                      <a:pt x="988" y="474"/>
                    </a:lnTo>
                    <a:lnTo>
                      <a:pt x="1107" y="474"/>
                    </a:lnTo>
                    <a:lnTo>
                      <a:pt x="1146" y="395"/>
                    </a:lnTo>
                    <a:lnTo>
                      <a:pt x="1146" y="316"/>
                    </a:lnTo>
                    <a:lnTo>
                      <a:pt x="1028" y="198"/>
                    </a:lnTo>
                    <a:lnTo>
                      <a:pt x="909" y="119"/>
                    </a:lnTo>
                    <a:lnTo>
                      <a:pt x="751" y="40"/>
                    </a:lnTo>
                    <a:lnTo>
                      <a:pt x="59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0" name="Google Shape;2050;p43"/>
              <p:cNvSpPr/>
              <p:nvPr/>
            </p:nvSpPr>
            <p:spPr>
              <a:xfrm>
                <a:off x="1674950" y="3428775"/>
                <a:ext cx="19775" cy="46425"/>
              </a:xfrm>
              <a:custGeom>
                <a:avLst/>
                <a:gdLst/>
                <a:ahLst/>
                <a:cxnLst/>
                <a:rect l="l" t="t" r="r" b="b"/>
                <a:pathLst>
                  <a:path w="791" h="1857" extrusionOk="0">
                    <a:moveTo>
                      <a:pt x="40" y="0"/>
                    </a:moveTo>
                    <a:lnTo>
                      <a:pt x="1" y="79"/>
                    </a:lnTo>
                    <a:lnTo>
                      <a:pt x="1" y="158"/>
                    </a:lnTo>
                    <a:lnTo>
                      <a:pt x="554" y="1580"/>
                    </a:lnTo>
                    <a:lnTo>
                      <a:pt x="119" y="1659"/>
                    </a:lnTo>
                    <a:lnTo>
                      <a:pt x="80" y="1699"/>
                    </a:lnTo>
                    <a:lnTo>
                      <a:pt x="40" y="1778"/>
                    </a:lnTo>
                    <a:lnTo>
                      <a:pt x="80" y="1857"/>
                    </a:lnTo>
                    <a:lnTo>
                      <a:pt x="159" y="1857"/>
                    </a:lnTo>
                    <a:lnTo>
                      <a:pt x="712" y="1778"/>
                    </a:lnTo>
                    <a:lnTo>
                      <a:pt x="791" y="1738"/>
                    </a:lnTo>
                    <a:lnTo>
                      <a:pt x="791" y="1620"/>
                    </a:lnTo>
                    <a:lnTo>
                      <a:pt x="198" y="79"/>
                    </a:lnTo>
                    <a:lnTo>
                      <a:pt x="11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1" name="Google Shape;2051;p43"/>
              <p:cNvSpPr/>
              <p:nvPr/>
            </p:nvSpPr>
            <p:spPr>
              <a:xfrm>
                <a:off x="1651250" y="3483075"/>
                <a:ext cx="25700" cy="16825"/>
              </a:xfrm>
              <a:custGeom>
                <a:avLst/>
                <a:gdLst/>
                <a:ahLst/>
                <a:cxnLst/>
                <a:rect l="l" t="t" r="r" b="b"/>
                <a:pathLst>
                  <a:path w="1028" h="673" extrusionOk="0">
                    <a:moveTo>
                      <a:pt x="119" y="1"/>
                    </a:moveTo>
                    <a:lnTo>
                      <a:pt x="40" y="40"/>
                    </a:lnTo>
                    <a:lnTo>
                      <a:pt x="1" y="119"/>
                    </a:lnTo>
                    <a:lnTo>
                      <a:pt x="40" y="277"/>
                    </a:lnTo>
                    <a:lnTo>
                      <a:pt x="119" y="396"/>
                    </a:lnTo>
                    <a:lnTo>
                      <a:pt x="198" y="514"/>
                    </a:lnTo>
                    <a:lnTo>
                      <a:pt x="356" y="633"/>
                    </a:lnTo>
                    <a:lnTo>
                      <a:pt x="475" y="672"/>
                    </a:lnTo>
                    <a:lnTo>
                      <a:pt x="791" y="672"/>
                    </a:lnTo>
                    <a:lnTo>
                      <a:pt x="949" y="593"/>
                    </a:lnTo>
                    <a:lnTo>
                      <a:pt x="1028" y="514"/>
                    </a:lnTo>
                    <a:lnTo>
                      <a:pt x="988" y="435"/>
                    </a:lnTo>
                    <a:lnTo>
                      <a:pt x="949" y="396"/>
                    </a:lnTo>
                    <a:lnTo>
                      <a:pt x="870" y="435"/>
                    </a:lnTo>
                    <a:lnTo>
                      <a:pt x="751" y="475"/>
                    </a:lnTo>
                    <a:lnTo>
                      <a:pt x="554" y="475"/>
                    </a:lnTo>
                    <a:lnTo>
                      <a:pt x="435" y="435"/>
                    </a:lnTo>
                    <a:lnTo>
                      <a:pt x="356" y="356"/>
                    </a:lnTo>
                    <a:lnTo>
                      <a:pt x="277" y="277"/>
                    </a:lnTo>
                    <a:lnTo>
                      <a:pt x="238" y="198"/>
                    </a:lnTo>
                    <a:lnTo>
                      <a:pt x="238" y="80"/>
                    </a:lnTo>
                    <a:lnTo>
                      <a:pt x="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2" name="Google Shape;2052;p43"/>
              <p:cNvSpPr/>
              <p:nvPr/>
            </p:nvSpPr>
            <p:spPr>
              <a:xfrm>
                <a:off x="1626575" y="3395200"/>
                <a:ext cx="28650" cy="5950"/>
              </a:xfrm>
              <a:custGeom>
                <a:avLst/>
                <a:gdLst/>
                <a:ahLst/>
                <a:cxnLst/>
                <a:rect l="l" t="t" r="r" b="b"/>
                <a:pathLst>
                  <a:path w="1146" h="238" extrusionOk="0">
                    <a:moveTo>
                      <a:pt x="119" y="0"/>
                    </a:moveTo>
                    <a:lnTo>
                      <a:pt x="40" y="40"/>
                    </a:lnTo>
                    <a:lnTo>
                      <a:pt x="0" y="119"/>
                    </a:lnTo>
                    <a:lnTo>
                      <a:pt x="40" y="198"/>
                    </a:lnTo>
                    <a:lnTo>
                      <a:pt x="79" y="237"/>
                    </a:lnTo>
                    <a:lnTo>
                      <a:pt x="1027" y="237"/>
                    </a:lnTo>
                    <a:lnTo>
                      <a:pt x="1106" y="198"/>
                    </a:lnTo>
                    <a:lnTo>
                      <a:pt x="1146" y="119"/>
                    </a:lnTo>
                    <a:lnTo>
                      <a:pt x="1106" y="40"/>
                    </a:lnTo>
                    <a:lnTo>
                      <a:pt x="1027" y="40"/>
                    </a:lnTo>
                    <a:lnTo>
                      <a:pt x="11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3" name="Google Shape;2053;p43"/>
              <p:cNvSpPr/>
              <p:nvPr/>
            </p:nvSpPr>
            <p:spPr>
              <a:xfrm>
                <a:off x="1689775" y="3381375"/>
                <a:ext cx="34575" cy="10875"/>
              </a:xfrm>
              <a:custGeom>
                <a:avLst/>
                <a:gdLst/>
                <a:ahLst/>
                <a:cxnLst/>
                <a:rect l="l" t="t" r="r" b="b"/>
                <a:pathLst>
                  <a:path w="1383" h="435" extrusionOk="0">
                    <a:moveTo>
                      <a:pt x="514" y="0"/>
                    </a:moveTo>
                    <a:lnTo>
                      <a:pt x="356" y="79"/>
                    </a:lnTo>
                    <a:lnTo>
                      <a:pt x="198" y="158"/>
                    </a:lnTo>
                    <a:lnTo>
                      <a:pt x="40" y="277"/>
                    </a:lnTo>
                    <a:lnTo>
                      <a:pt x="0" y="356"/>
                    </a:lnTo>
                    <a:lnTo>
                      <a:pt x="40" y="435"/>
                    </a:lnTo>
                    <a:lnTo>
                      <a:pt x="198" y="435"/>
                    </a:lnTo>
                    <a:lnTo>
                      <a:pt x="277" y="316"/>
                    </a:lnTo>
                    <a:lnTo>
                      <a:pt x="435" y="277"/>
                    </a:lnTo>
                    <a:lnTo>
                      <a:pt x="553" y="198"/>
                    </a:lnTo>
                    <a:lnTo>
                      <a:pt x="830" y="198"/>
                    </a:lnTo>
                    <a:lnTo>
                      <a:pt x="988" y="237"/>
                    </a:lnTo>
                    <a:lnTo>
                      <a:pt x="1106" y="277"/>
                    </a:lnTo>
                    <a:lnTo>
                      <a:pt x="1225" y="356"/>
                    </a:lnTo>
                    <a:lnTo>
                      <a:pt x="1304" y="395"/>
                    </a:lnTo>
                    <a:lnTo>
                      <a:pt x="1383" y="356"/>
                    </a:lnTo>
                    <a:lnTo>
                      <a:pt x="1383" y="277"/>
                    </a:lnTo>
                    <a:lnTo>
                      <a:pt x="1343" y="198"/>
                    </a:lnTo>
                    <a:lnTo>
                      <a:pt x="1225" y="119"/>
                    </a:lnTo>
                    <a:lnTo>
                      <a:pt x="1027" y="40"/>
                    </a:lnTo>
                    <a:lnTo>
                      <a:pt x="86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4" name="Google Shape;2054;p43"/>
              <p:cNvSpPr/>
              <p:nvPr/>
            </p:nvSpPr>
            <p:spPr>
              <a:xfrm>
                <a:off x="1627550" y="3438650"/>
                <a:ext cx="12875" cy="12850"/>
              </a:xfrm>
              <a:custGeom>
                <a:avLst/>
                <a:gdLst/>
                <a:ahLst/>
                <a:cxnLst/>
                <a:rect l="l" t="t" r="r" b="b"/>
                <a:pathLst>
                  <a:path w="515" h="514" extrusionOk="0">
                    <a:moveTo>
                      <a:pt x="159" y="0"/>
                    </a:moveTo>
                    <a:lnTo>
                      <a:pt x="80" y="79"/>
                    </a:lnTo>
                    <a:lnTo>
                      <a:pt x="40" y="158"/>
                    </a:lnTo>
                    <a:lnTo>
                      <a:pt x="1" y="237"/>
                    </a:lnTo>
                    <a:lnTo>
                      <a:pt x="40" y="356"/>
                    </a:lnTo>
                    <a:lnTo>
                      <a:pt x="80" y="435"/>
                    </a:lnTo>
                    <a:lnTo>
                      <a:pt x="159" y="474"/>
                    </a:lnTo>
                    <a:lnTo>
                      <a:pt x="277" y="514"/>
                    </a:lnTo>
                    <a:lnTo>
                      <a:pt x="356" y="474"/>
                    </a:lnTo>
                    <a:lnTo>
                      <a:pt x="435" y="435"/>
                    </a:lnTo>
                    <a:lnTo>
                      <a:pt x="475" y="356"/>
                    </a:lnTo>
                    <a:lnTo>
                      <a:pt x="514" y="237"/>
                    </a:lnTo>
                    <a:lnTo>
                      <a:pt x="475" y="158"/>
                    </a:lnTo>
                    <a:lnTo>
                      <a:pt x="435" y="79"/>
                    </a:lnTo>
                    <a:lnTo>
                      <a:pt x="35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5" name="Google Shape;2055;p43"/>
              <p:cNvSpPr/>
              <p:nvPr/>
            </p:nvSpPr>
            <p:spPr>
              <a:xfrm>
                <a:off x="1700625" y="3436675"/>
                <a:ext cx="12875" cy="12850"/>
              </a:xfrm>
              <a:custGeom>
                <a:avLst/>
                <a:gdLst/>
                <a:ahLst/>
                <a:cxnLst/>
                <a:rect l="l" t="t" r="r" b="b"/>
                <a:pathLst>
                  <a:path w="515" h="514" extrusionOk="0">
                    <a:moveTo>
                      <a:pt x="277" y="0"/>
                    </a:moveTo>
                    <a:lnTo>
                      <a:pt x="159" y="40"/>
                    </a:lnTo>
                    <a:lnTo>
                      <a:pt x="80" y="79"/>
                    </a:lnTo>
                    <a:lnTo>
                      <a:pt x="40" y="158"/>
                    </a:lnTo>
                    <a:lnTo>
                      <a:pt x="1" y="277"/>
                    </a:lnTo>
                    <a:lnTo>
                      <a:pt x="40" y="356"/>
                    </a:lnTo>
                    <a:lnTo>
                      <a:pt x="80" y="435"/>
                    </a:lnTo>
                    <a:lnTo>
                      <a:pt x="159" y="514"/>
                    </a:lnTo>
                    <a:lnTo>
                      <a:pt x="356" y="514"/>
                    </a:lnTo>
                    <a:lnTo>
                      <a:pt x="435" y="435"/>
                    </a:lnTo>
                    <a:lnTo>
                      <a:pt x="514" y="356"/>
                    </a:lnTo>
                    <a:lnTo>
                      <a:pt x="514" y="277"/>
                    </a:lnTo>
                    <a:lnTo>
                      <a:pt x="514" y="158"/>
                    </a:lnTo>
                    <a:lnTo>
                      <a:pt x="435" y="79"/>
                    </a:lnTo>
                    <a:lnTo>
                      <a:pt x="356" y="40"/>
                    </a:lnTo>
                    <a:lnTo>
                      <a:pt x="27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6" name="Google Shape;2056;p43"/>
              <p:cNvSpPr/>
              <p:nvPr/>
            </p:nvSpPr>
            <p:spPr>
              <a:xfrm>
                <a:off x="1723350" y="3855375"/>
                <a:ext cx="413800" cy="838425"/>
              </a:xfrm>
              <a:custGeom>
                <a:avLst/>
                <a:gdLst/>
                <a:ahLst/>
                <a:cxnLst/>
                <a:rect l="l" t="t" r="r" b="b"/>
                <a:pathLst>
                  <a:path w="16552" h="33537" extrusionOk="0">
                    <a:moveTo>
                      <a:pt x="514" y="1"/>
                    </a:moveTo>
                    <a:lnTo>
                      <a:pt x="395" y="40"/>
                    </a:lnTo>
                    <a:lnTo>
                      <a:pt x="277" y="119"/>
                    </a:lnTo>
                    <a:lnTo>
                      <a:pt x="198" y="198"/>
                    </a:lnTo>
                    <a:lnTo>
                      <a:pt x="119" y="317"/>
                    </a:lnTo>
                    <a:lnTo>
                      <a:pt x="40" y="435"/>
                    </a:lnTo>
                    <a:lnTo>
                      <a:pt x="40" y="554"/>
                    </a:lnTo>
                    <a:lnTo>
                      <a:pt x="0" y="672"/>
                    </a:lnTo>
                    <a:lnTo>
                      <a:pt x="40" y="830"/>
                    </a:lnTo>
                    <a:lnTo>
                      <a:pt x="79" y="949"/>
                    </a:lnTo>
                    <a:lnTo>
                      <a:pt x="15248" y="33142"/>
                    </a:lnTo>
                    <a:lnTo>
                      <a:pt x="15366" y="33300"/>
                    </a:lnTo>
                    <a:lnTo>
                      <a:pt x="15524" y="33418"/>
                    </a:lnTo>
                    <a:lnTo>
                      <a:pt x="15682" y="33497"/>
                    </a:lnTo>
                    <a:lnTo>
                      <a:pt x="15880" y="33537"/>
                    </a:lnTo>
                    <a:lnTo>
                      <a:pt x="15998" y="33497"/>
                    </a:lnTo>
                    <a:lnTo>
                      <a:pt x="16156" y="33458"/>
                    </a:lnTo>
                    <a:lnTo>
                      <a:pt x="16275" y="33379"/>
                    </a:lnTo>
                    <a:lnTo>
                      <a:pt x="16354" y="33300"/>
                    </a:lnTo>
                    <a:lnTo>
                      <a:pt x="16433" y="33181"/>
                    </a:lnTo>
                    <a:lnTo>
                      <a:pt x="16512" y="33063"/>
                    </a:lnTo>
                    <a:lnTo>
                      <a:pt x="16512" y="32944"/>
                    </a:lnTo>
                    <a:lnTo>
                      <a:pt x="16551" y="32826"/>
                    </a:lnTo>
                    <a:lnTo>
                      <a:pt x="16512" y="32707"/>
                    </a:lnTo>
                    <a:lnTo>
                      <a:pt x="16472" y="32549"/>
                    </a:lnTo>
                    <a:lnTo>
                      <a:pt x="1304" y="356"/>
                    </a:lnTo>
                    <a:lnTo>
                      <a:pt x="1225" y="238"/>
                    </a:lnTo>
                    <a:lnTo>
                      <a:pt x="1146" y="159"/>
                    </a:lnTo>
                    <a:lnTo>
                      <a:pt x="1027" y="80"/>
                    </a:lnTo>
                    <a:lnTo>
                      <a:pt x="909" y="40"/>
                    </a:lnTo>
                    <a:lnTo>
                      <a:pt x="79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7" name="Google Shape;2057;p43"/>
              <p:cNvSpPr/>
              <p:nvPr/>
            </p:nvSpPr>
            <p:spPr>
              <a:xfrm>
                <a:off x="1573250" y="3916600"/>
                <a:ext cx="714000" cy="715000"/>
              </a:xfrm>
              <a:custGeom>
                <a:avLst/>
                <a:gdLst/>
                <a:ahLst/>
                <a:cxnLst/>
                <a:rect l="l" t="t" r="r" b="b"/>
                <a:pathLst>
                  <a:path w="28560" h="28600" extrusionOk="0">
                    <a:moveTo>
                      <a:pt x="14300" y="1"/>
                    </a:moveTo>
                    <a:lnTo>
                      <a:pt x="13510" y="40"/>
                    </a:lnTo>
                    <a:lnTo>
                      <a:pt x="12720" y="80"/>
                    </a:lnTo>
                    <a:lnTo>
                      <a:pt x="11969" y="198"/>
                    </a:lnTo>
                    <a:lnTo>
                      <a:pt x="11219" y="356"/>
                    </a:lnTo>
                    <a:lnTo>
                      <a:pt x="10468" y="514"/>
                    </a:lnTo>
                    <a:lnTo>
                      <a:pt x="9757" y="751"/>
                    </a:lnTo>
                    <a:lnTo>
                      <a:pt x="9046" y="988"/>
                    </a:lnTo>
                    <a:lnTo>
                      <a:pt x="8375" y="1304"/>
                    </a:lnTo>
                    <a:lnTo>
                      <a:pt x="7822" y="1541"/>
                    </a:lnTo>
                    <a:lnTo>
                      <a:pt x="7308" y="1857"/>
                    </a:lnTo>
                    <a:lnTo>
                      <a:pt x="6755" y="2134"/>
                    </a:lnTo>
                    <a:lnTo>
                      <a:pt x="6281" y="2489"/>
                    </a:lnTo>
                    <a:lnTo>
                      <a:pt x="5767" y="2805"/>
                    </a:lnTo>
                    <a:lnTo>
                      <a:pt x="5333" y="3161"/>
                    </a:lnTo>
                    <a:lnTo>
                      <a:pt x="4859" y="3556"/>
                    </a:lnTo>
                    <a:lnTo>
                      <a:pt x="4424" y="3951"/>
                    </a:lnTo>
                    <a:lnTo>
                      <a:pt x="3990" y="4385"/>
                    </a:lnTo>
                    <a:lnTo>
                      <a:pt x="3595" y="4820"/>
                    </a:lnTo>
                    <a:lnTo>
                      <a:pt x="3200" y="5294"/>
                    </a:lnTo>
                    <a:lnTo>
                      <a:pt x="2844" y="5728"/>
                    </a:lnTo>
                    <a:lnTo>
                      <a:pt x="2489" y="6242"/>
                    </a:lnTo>
                    <a:lnTo>
                      <a:pt x="2173" y="6716"/>
                    </a:lnTo>
                    <a:lnTo>
                      <a:pt x="1857" y="7229"/>
                    </a:lnTo>
                    <a:lnTo>
                      <a:pt x="1580" y="7782"/>
                    </a:lnTo>
                    <a:lnTo>
                      <a:pt x="1225" y="8533"/>
                    </a:lnTo>
                    <a:lnTo>
                      <a:pt x="909" y="9283"/>
                    </a:lnTo>
                    <a:lnTo>
                      <a:pt x="632" y="10073"/>
                    </a:lnTo>
                    <a:lnTo>
                      <a:pt x="395" y="10864"/>
                    </a:lnTo>
                    <a:lnTo>
                      <a:pt x="237" y="11693"/>
                    </a:lnTo>
                    <a:lnTo>
                      <a:pt x="119" y="12562"/>
                    </a:lnTo>
                    <a:lnTo>
                      <a:pt x="40" y="13431"/>
                    </a:lnTo>
                    <a:lnTo>
                      <a:pt x="0" y="14300"/>
                    </a:lnTo>
                    <a:lnTo>
                      <a:pt x="0" y="15169"/>
                    </a:lnTo>
                    <a:lnTo>
                      <a:pt x="79" y="15999"/>
                    </a:lnTo>
                    <a:lnTo>
                      <a:pt x="198" y="16828"/>
                    </a:lnTo>
                    <a:lnTo>
                      <a:pt x="395" y="17658"/>
                    </a:lnTo>
                    <a:lnTo>
                      <a:pt x="593" y="18448"/>
                    </a:lnTo>
                    <a:lnTo>
                      <a:pt x="869" y="19238"/>
                    </a:lnTo>
                    <a:lnTo>
                      <a:pt x="1185" y="19988"/>
                    </a:lnTo>
                    <a:lnTo>
                      <a:pt x="1501" y="20739"/>
                    </a:lnTo>
                    <a:lnTo>
                      <a:pt x="1975" y="21568"/>
                    </a:lnTo>
                    <a:lnTo>
                      <a:pt x="2489" y="22358"/>
                    </a:lnTo>
                    <a:lnTo>
                      <a:pt x="2844" y="22872"/>
                    </a:lnTo>
                    <a:lnTo>
                      <a:pt x="3200" y="23346"/>
                    </a:lnTo>
                    <a:lnTo>
                      <a:pt x="3595" y="23780"/>
                    </a:lnTo>
                    <a:lnTo>
                      <a:pt x="3990" y="24254"/>
                    </a:lnTo>
                    <a:lnTo>
                      <a:pt x="4424" y="24649"/>
                    </a:lnTo>
                    <a:lnTo>
                      <a:pt x="4859" y="25044"/>
                    </a:lnTo>
                    <a:lnTo>
                      <a:pt x="5333" y="25439"/>
                    </a:lnTo>
                    <a:lnTo>
                      <a:pt x="5807" y="25834"/>
                    </a:lnTo>
                    <a:lnTo>
                      <a:pt x="6320" y="26150"/>
                    </a:lnTo>
                    <a:lnTo>
                      <a:pt x="6834" y="26506"/>
                    </a:lnTo>
                    <a:lnTo>
                      <a:pt x="7347" y="26782"/>
                    </a:lnTo>
                    <a:lnTo>
                      <a:pt x="7861" y="27098"/>
                    </a:lnTo>
                    <a:lnTo>
                      <a:pt x="8414" y="27335"/>
                    </a:lnTo>
                    <a:lnTo>
                      <a:pt x="8967" y="27572"/>
                    </a:lnTo>
                    <a:lnTo>
                      <a:pt x="9560" y="27809"/>
                    </a:lnTo>
                    <a:lnTo>
                      <a:pt x="10152" y="27967"/>
                    </a:lnTo>
                    <a:lnTo>
                      <a:pt x="10863" y="28165"/>
                    </a:lnTo>
                    <a:lnTo>
                      <a:pt x="11614" y="28323"/>
                    </a:lnTo>
                    <a:lnTo>
                      <a:pt x="12364" y="28481"/>
                    </a:lnTo>
                    <a:lnTo>
                      <a:pt x="13115" y="28560"/>
                    </a:lnTo>
                    <a:lnTo>
                      <a:pt x="13668" y="28599"/>
                    </a:lnTo>
                    <a:lnTo>
                      <a:pt x="14932" y="28599"/>
                    </a:lnTo>
                    <a:lnTo>
                      <a:pt x="15564" y="28520"/>
                    </a:lnTo>
                    <a:lnTo>
                      <a:pt x="16235" y="28481"/>
                    </a:lnTo>
                    <a:lnTo>
                      <a:pt x="16867" y="28362"/>
                    </a:lnTo>
                    <a:lnTo>
                      <a:pt x="17499" y="28244"/>
                    </a:lnTo>
                    <a:lnTo>
                      <a:pt x="18092" y="28086"/>
                    </a:lnTo>
                    <a:lnTo>
                      <a:pt x="18724" y="27888"/>
                    </a:lnTo>
                    <a:lnTo>
                      <a:pt x="19316" y="27691"/>
                    </a:lnTo>
                    <a:lnTo>
                      <a:pt x="19869" y="27454"/>
                    </a:lnTo>
                    <a:lnTo>
                      <a:pt x="20462" y="27177"/>
                    </a:lnTo>
                    <a:lnTo>
                      <a:pt x="21015" y="26901"/>
                    </a:lnTo>
                    <a:lnTo>
                      <a:pt x="21568" y="26624"/>
                    </a:lnTo>
                    <a:lnTo>
                      <a:pt x="22081" y="26269"/>
                    </a:lnTo>
                    <a:lnTo>
                      <a:pt x="22595" y="25953"/>
                    </a:lnTo>
                    <a:lnTo>
                      <a:pt x="23069" y="25558"/>
                    </a:lnTo>
                    <a:lnTo>
                      <a:pt x="23543" y="25163"/>
                    </a:lnTo>
                    <a:lnTo>
                      <a:pt x="24135" y="24649"/>
                    </a:lnTo>
                    <a:lnTo>
                      <a:pt x="24649" y="24136"/>
                    </a:lnTo>
                    <a:lnTo>
                      <a:pt x="25162" y="23583"/>
                    </a:lnTo>
                    <a:lnTo>
                      <a:pt x="25636" y="22990"/>
                    </a:lnTo>
                    <a:lnTo>
                      <a:pt x="26071" y="22358"/>
                    </a:lnTo>
                    <a:lnTo>
                      <a:pt x="26505" y="21726"/>
                    </a:lnTo>
                    <a:lnTo>
                      <a:pt x="26861" y="21094"/>
                    </a:lnTo>
                    <a:lnTo>
                      <a:pt x="27216" y="20383"/>
                    </a:lnTo>
                    <a:lnTo>
                      <a:pt x="27532" y="19712"/>
                    </a:lnTo>
                    <a:lnTo>
                      <a:pt x="27809" y="18961"/>
                    </a:lnTo>
                    <a:lnTo>
                      <a:pt x="28006" y="18250"/>
                    </a:lnTo>
                    <a:lnTo>
                      <a:pt x="28204" y="17500"/>
                    </a:lnTo>
                    <a:lnTo>
                      <a:pt x="28362" y="16710"/>
                    </a:lnTo>
                    <a:lnTo>
                      <a:pt x="28481" y="15920"/>
                    </a:lnTo>
                    <a:lnTo>
                      <a:pt x="28560" y="15130"/>
                    </a:lnTo>
                    <a:lnTo>
                      <a:pt x="28560" y="14340"/>
                    </a:lnTo>
                    <a:lnTo>
                      <a:pt x="28560" y="13431"/>
                    </a:lnTo>
                    <a:lnTo>
                      <a:pt x="28481" y="12523"/>
                    </a:lnTo>
                    <a:lnTo>
                      <a:pt x="28362" y="11891"/>
                    </a:lnTo>
                    <a:lnTo>
                      <a:pt x="28244" y="11219"/>
                    </a:lnTo>
                    <a:lnTo>
                      <a:pt x="28086" y="10587"/>
                    </a:lnTo>
                    <a:lnTo>
                      <a:pt x="27888" y="9994"/>
                    </a:lnTo>
                    <a:lnTo>
                      <a:pt x="27690" y="9362"/>
                    </a:lnTo>
                    <a:lnTo>
                      <a:pt x="27453" y="8770"/>
                    </a:lnTo>
                    <a:lnTo>
                      <a:pt x="27177" y="8177"/>
                    </a:lnTo>
                    <a:lnTo>
                      <a:pt x="26900" y="7624"/>
                    </a:lnTo>
                    <a:lnTo>
                      <a:pt x="26584" y="7071"/>
                    </a:lnTo>
                    <a:lnTo>
                      <a:pt x="26268" y="6518"/>
                    </a:lnTo>
                    <a:lnTo>
                      <a:pt x="25913" y="6005"/>
                    </a:lnTo>
                    <a:lnTo>
                      <a:pt x="25518" y="5491"/>
                    </a:lnTo>
                    <a:lnTo>
                      <a:pt x="25123" y="4978"/>
                    </a:lnTo>
                    <a:lnTo>
                      <a:pt x="24688" y="4504"/>
                    </a:lnTo>
                    <a:lnTo>
                      <a:pt x="24254" y="4069"/>
                    </a:lnTo>
                    <a:lnTo>
                      <a:pt x="23780" y="3635"/>
                    </a:lnTo>
                    <a:lnTo>
                      <a:pt x="23306" y="3240"/>
                    </a:lnTo>
                    <a:lnTo>
                      <a:pt x="22792" y="2845"/>
                    </a:lnTo>
                    <a:lnTo>
                      <a:pt x="22279" y="2450"/>
                    </a:lnTo>
                    <a:lnTo>
                      <a:pt x="21765" y="2134"/>
                    </a:lnTo>
                    <a:lnTo>
                      <a:pt x="21212" y="1818"/>
                    </a:lnTo>
                    <a:lnTo>
                      <a:pt x="20620" y="1502"/>
                    </a:lnTo>
                    <a:lnTo>
                      <a:pt x="20067" y="1225"/>
                    </a:lnTo>
                    <a:lnTo>
                      <a:pt x="19474" y="988"/>
                    </a:lnTo>
                    <a:lnTo>
                      <a:pt x="18842" y="751"/>
                    </a:lnTo>
                    <a:lnTo>
                      <a:pt x="18250" y="554"/>
                    </a:lnTo>
                    <a:lnTo>
                      <a:pt x="17618" y="396"/>
                    </a:lnTo>
                    <a:lnTo>
                      <a:pt x="16946" y="277"/>
                    </a:lnTo>
                    <a:lnTo>
                      <a:pt x="16314" y="159"/>
                    </a:lnTo>
                    <a:lnTo>
                      <a:pt x="15643" y="80"/>
                    </a:lnTo>
                    <a:lnTo>
                      <a:pt x="14971" y="40"/>
                    </a:lnTo>
                    <a:lnTo>
                      <a:pt x="14300"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8" name="Google Shape;2058;p43"/>
              <p:cNvSpPr/>
              <p:nvPr/>
            </p:nvSpPr>
            <p:spPr>
              <a:xfrm>
                <a:off x="1782600" y="3916600"/>
                <a:ext cx="502675" cy="314075"/>
              </a:xfrm>
              <a:custGeom>
                <a:avLst/>
                <a:gdLst/>
                <a:ahLst/>
                <a:cxnLst/>
                <a:rect l="l" t="t" r="r" b="b"/>
                <a:pathLst>
                  <a:path w="20107" h="12563" extrusionOk="0">
                    <a:moveTo>
                      <a:pt x="5926" y="1"/>
                    </a:moveTo>
                    <a:lnTo>
                      <a:pt x="5136" y="40"/>
                    </a:lnTo>
                    <a:lnTo>
                      <a:pt x="4346" y="80"/>
                    </a:lnTo>
                    <a:lnTo>
                      <a:pt x="3595" y="198"/>
                    </a:lnTo>
                    <a:lnTo>
                      <a:pt x="2845" y="356"/>
                    </a:lnTo>
                    <a:lnTo>
                      <a:pt x="2094" y="514"/>
                    </a:lnTo>
                    <a:lnTo>
                      <a:pt x="1383" y="751"/>
                    </a:lnTo>
                    <a:lnTo>
                      <a:pt x="672" y="988"/>
                    </a:lnTo>
                    <a:lnTo>
                      <a:pt x="1" y="1304"/>
                    </a:lnTo>
                    <a:lnTo>
                      <a:pt x="1" y="1502"/>
                    </a:lnTo>
                    <a:lnTo>
                      <a:pt x="119" y="1699"/>
                    </a:lnTo>
                    <a:lnTo>
                      <a:pt x="317" y="1857"/>
                    </a:lnTo>
                    <a:lnTo>
                      <a:pt x="514" y="1936"/>
                    </a:lnTo>
                    <a:lnTo>
                      <a:pt x="751" y="1976"/>
                    </a:lnTo>
                    <a:lnTo>
                      <a:pt x="1028" y="1936"/>
                    </a:lnTo>
                    <a:lnTo>
                      <a:pt x="1265" y="1897"/>
                    </a:lnTo>
                    <a:lnTo>
                      <a:pt x="1541" y="1818"/>
                    </a:lnTo>
                    <a:lnTo>
                      <a:pt x="3674" y="1146"/>
                    </a:lnTo>
                    <a:lnTo>
                      <a:pt x="3714" y="1423"/>
                    </a:lnTo>
                    <a:lnTo>
                      <a:pt x="3674" y="1699"/>
                    </a:lnTo>
                    <a:lnTo>
                      <a:pt x="3516" y="2213"/>
                    </a:lnTo>
                    <a:lnTo>
                      <a:pt x="3358" y="2805"/>
                    </a:lnTo>
                    <a:lnTo>
                      <a:pt x="3319" y="3082"/>
                    </a:lnTo>
                    <a:lnTo>
                      <a:pt x="3358" y="3358"/>
                    </a:lnTo>
                    <a:lnTo>
                      <a:pt x="3437" y="3635"/>
                    </a:lnTo>
                    <a:lnTo>
                      <a:pt x="3635" y="3872"/>
                    </a:lnTo>
                    <a:lnTo>
                      <a:pt x="3714" y="3990"/>
                    </a:lnTo>
                    <a:lnTo>
                      <a:pt x="3872" y="4030"/>
                    </a:lnTo>
                    <a:lnTo>
                      <a:pt x="3990" y="4069"/>
                    </a:lnTo>
                    <a:lnTo>
                      <a:pt x="4148" y="4109"/>
                    </a:lnTo>
                    <a:lnTo>
                      <a:pt x="4504" y="4030"/>
                    </a:lnTo>
                    <a:lnTo>
                      <a:pt x="4859" y="3951"/>
                    </a:lnTo>
                    <a:lnTo>
                      <a:pt x="5254" y="3832"/>
                    </a:lnTo>
                    <a:lnTo>
                      <a:pt x="5610" y="3753"/>
                    </a:lnTo>
                    <a:lnTo>
                      <a:pt x="6005" y="4583"/>
                    </a:lnTo>
                    <a:lnTo>
                      <a:pt x="3990" y="6123"/>
                    </a:lnTo>
                    <a:lnTo>
                      <a:pt x="1976" y="7664"/>
                    </a:lnTo>
                    <a:lnTo>
                      <a:pt x="1976" y="7861"/>
                    </a:lnTo>
                    <a:lnTo>
                      <a:pt x="2015" y="8019"/>
                    </a:lnTo>
                    <a:lnTo>
                      <a:pt x="2055" y="8217"/>
                    </a:lnTo>
                    <a:lnTo>
                      <a:pt x="2094" y="8375"/>
                    </a:lnTo>
                    <a:lnTo>
                      <a:pt x="2173" y="8533"/>
                    </a:lnTo>
                    <a:lnTo>
                      <a:pt x="2292" y="8691"/>
                    </a:lnTo>
                    <a:lnTo>
                      <a:pt x="2410" y="8809"/>
                    </a:lnTo>
                    <a:lnTo>
                      <a:pt x="2568" y="8928"/>
                    </a:lnTo>
                    <a:lnTo>
                      <a:pt x="2884" y="9086"/>
                    </a:lnTo>
                    <a:lnTo>
                      <a:pt x="3240" y="9165"/>
                    </a:lnTo>
                    <a:lnTo>
                      <a:pt x="3595" y="9204"/>
                    </a:lnTo>
                    <a:lnTo>
                      <a:pt x="3951" y="9165"/>
                    </a:lnTo>
                    <a:lnTo>
                      <a:pt x="3951" y="9481"/>
                    </a:lnTo>
                    <a:lnTo>
                      <a:pt x="3990" y="9757"/>
                    </a:lnTo>
                    <a:lnTo>
                      <a:pt x="4109" y="10034"/>
                    </a:lnTo>
                    <a:lnTo>
                      <a:pt x="4227" y="10152"/>
                    </a:lnTo>
                    <a:lnTo>
                      <a:pt x="4306" y="10271"/>
                    </a:lnTo>
                    <a:lnTo>
                      <a:pt x="4504" y="10389"/>
                    </a:lnTo>
                    <a:lnTo>
                      <a:pt x="4701" y="10429"/>
                    </a:lnTo>
                    <a:lnTo>
                      <a:pt x="5096" y="10429"/>
                    </a:lnTo>
                    <a:lnTo>
                      <a:pt x="8651" y="10350"/>
                    </a:lnTo>
                    <a:lnTo>
                      <a:pt x="8770" y="10548"/>
                    </a:lnTo>
                    <a:lnTo>
                      <a:pt x="8928" y="10745"/>
                    </a:lnTo>
                    <a:lnTo>
                      <a:pt x="9125" y="10864"/>
                    </a:lnTo>
                    <a:lnTo>
                      <a:pt x="9362" y="10903"/>
                    </a:lnTo>
                    <a:lnTo>
                      <a:pt x="9599" y="10903"/>
                    </a:lnTo>
                    <a:lnTo>
                      <a:pt x="9836" y="10824"/>
                    </a:lnTo>
                    <a:lnTo>
                      <a:pt x="10034" y="10666"/>
                    </a:lnTo>
                    <a:lnTo>
                      <a:pt x="10192" y="10508"/>
                    </a:lnTo>
                    <a:lnTo>
                      <a:pt x="10271" y="10271"/>
                    </a:lnTo>
                    <a:lnTo>
                      <a:pt x="10350" y="10034"/>
                    </a:lnTo>
                    <a:lnTo>
                      <a:pt x="10429" y="9757"/>
                    </a:lnTo>
                    <a:lnTo>
                      <a:pt x="10508" y="9520"/>
                    </a:lnTo>
                    <a:lnTo>
                      <a:pt x="10666" y="9283"/>
                    </a:lnTo>
                    <a:lnTo>
                      <a:pt x="10863" y="9125"/>
                    </a:lnTo>
                    <a:lnTo>
                      <a:pt x="11100" y="8967"/>
                    </a:lnTo>
                    <a:lnTo>
                      <a:pt x="11337" y="8888"/>
                    </a:lnTo>
                    <a:lnTo>
                      <a:pt x="11614" y="8888"/>
                    </a:lnTo>
                    <a:lnTo>
                      <a:pt x="11890" y="8967"/>
                    </a:lnTo>
                    <a:lnTo>
                      <a:pt x="12127" y="9086"/>
                    </a:lnTo>
                    <a:lnTo>
                      <a:pt x="12325" y="9244"/>
                    </a:lnTo>
                    <a:lnTo>
                      <a:pt x="12483" y="9441"/>
                    </a:lnTo>
                    <a:lnTo>
                      <a:pt x="12601" y="9639"/>
                    </a:lnTo>
                    <a:lnTo>
                      <a:pt x="12799" y="10034"/>
                    </a:lnTo>
                    <a:lnTo>
                      <a:pt x="12957" y="10192"/>
                    </a:lnTo>
                    <a:lnTo>
                      <a:pt x="13115" y="10350"/>
                    </a:lnTo>
                    <a:lnTo>
                      <a:pt x="13312" y="10429"/>
                    </a:lnTo>
                    <a:lnTo>
                      <a:pt x="13431" y="10468"/>
                    </a:lnTo>
                    <a:lnTo>
                      <a:pt x="13549" y="10468"/>
                    </a:lnTo>
                    <a:lnTo>
                      <a:pt x="13865" y="10548"/>
                    </a:lnTo>
                    <a:lnTo>
                      <a:pt x="14181" y="10508"/>
                    </a:lnTo>
                    <a:lnTo>
                      <a:pt x="14497" y="10389"/>
                    </a:lnTo>
                    <a:lnTo>
                      <a:pt x="14774" y="10231"/>
                    </a:lnTo>
                    <a:lnTo>
                      <a:pt x="14892" y="10073"/>
                    </a:lnTo>
                    <a:lnTo>
                      <a:pt x="14971" y="9955"/>
                    </a:lnTo>
                    <a:lnTo>
                      <a:pt x="15090" y="9639"/>
                    </a:lnTo>
                    <a:lnTo>
                      <a:pt x="15129" y="9323"/>
                    </a:lnTo>
                    <a:lnTo>
                      <a:pt x="15129" y="9125"/>
                    </a:lnTo>
                    <a:lnTo>
                      <a:pt x="15090" y="8967"/>
                    </a:lnTo>
                    <a:lnTo>
                      <a:pt x="15643" y="9086"/>
                    </a:lnTo>
                    <a:lnTo>
                      <a:pt x="16235" y="9125"/>
                    </a:lnTo>
                    <a:lnTo>
                      <a:pt x="16788" y="9125"/>
                    </a:lnTo>
                    <a:lnTo>
                      <a:pt x="17381" y="9046"/>
                    </a:lnTo>
                    <a:lnTo>
                      <a:pt x="18171" y="10587"/>
                    </a:lnTo>
                    <a:lnTo>
                      <a:pt x="18921" y="12088"/>
                    </a:lnTo>
                    <a:lnTo>
                      <a:pt x="19000" y="12207"/>
                    </a:lnTo>
                    <a:lnTo>
                      <a:pt x="19119" y="12286"/>
                    </a:lnTo>
                    <a:lnTo>
                      <a:pt x="19277" y="12404"/>
                    </a:lnTo>
                    <a:lnTo>
                      <a:pt x="19395" y="12444"/>
                    </a:lnTo>
                    <a:lnTo>
                      <a:pt x="19712" y="12523"/>
                    </a:lnTo>
                    <a:lnTo>
                      <a:pt x="20028" y="12562"/>
                    </a:lnTo>
                    <a:lnTo>
                      <a:pt x="20107" y="12523"/>
                    </a:lnTo>
                    <a:lnTo>
                      <a:pt x="19988" y="11891"/>
                    </a:lnTo>
                    <a:lnTo>
                      <a:pt x="19870" y="11219"/>
                    </a:lnTo>
                    <a:lnTo>
                      <a:pt x="19712" y="10587"/>
                    </a:lnTo>
                    <a:lnTo>
                      <a:pt x="19514" y="9994"/>
                    </a:lnTo>
                    <a:lnTo>
                      <a:pt x="19316" y="9362"/>
                    </a:lnTo>
                    <a:lnTo>
                      <a:pt x="19079" y="8770"/>
                    </a:lnTo>
                    <a:lnTo>
                      <a:pt x="18803" y="8177"/>
                    </a:lnTo>
                    <a:lnTo>
                      <a:pt x="18526" y="7624"/>
                    </a:lnTo>
                    <a:lnTo>
                      <a:pt x="18210" y="7071"/>
                    </a:lnTo>
                    <a:lnTo>
                      <a:pt x="17894" y="6518"/>
                    </a:lnTo>
                    <a:lnTo>
                      <a:pt x="17539" y="6005"/>
                    </a:lnTo>
                    <a:lnTo>
                      <a:pt x="17144" y="5491"/>
                    </a:lnTo>
                    <a:lnTo>
                      <a:pt x="16749" y="4978"/>
                    </a:lnTo>
                    <a:lnTo>
                      <a:pt x="16314" y="4504"/>
                    </a:lnTo>
                    <a:lnTo>
                      <a:pt x="15880" y="4069"/>
                    </a:lnTo>
                    <a:lnTo>
                      <a:pt x="15406" y="3635"/>
                    </a:lnTo>
                    <a:lnTo>
                      <a:pt x="14932" y="3240"/>
                    </a:lnTo>
                    <a:lnTo>
                      <a:pt x="14418" y="2845"/>
                    </a:lnTo>
                    <a:lnTo>
                      <a:pt x="13905" y="2450"/>
                    </a:lnTo>
                    <a:lnTo>
                      <a:pt x="13391" y="2134"/>
                    </a:lnTo>
                    <a:lnTo>
                      <a:pt x="12838" y="1818"/>
                    </a:lnTo>
                    <a:lnTo>
                      <a:pt x="12246" y="1502"/>
                    </a:lnTo>
                    <a:lnTo>
                      <a:pt x="11693" y="1225"/>
                    </a:lnTo>
                    <a:lnTo>
                      <a:pt x="11100" y="988"/>
                    </a:lnTo>
                    <a:lnTo>
                      <a:pt x="10468" y="751"/>
                    </a:lnTo>
                    <a:lnTo>
                      <a:pt x="9876" y="554"/>
                    </a:lnTo>
                    <a:lnTo>
                      <a:pt x="9244" y="396"/>
                    </a:lnTo>
                    <a:lnTo>
                      <a:pt x="8572" y="277"/>
                    </a:lnTo>
                    <a:lnTo>
                      <a:pt x="7940" y="159"/>
                    </a:lnTo>
                    <a:lnTo>
                      <a:pt x="7269" y="80"/>
                    </a:lnTo>
                    <a:lnTo>
                      <a:pt x="6597" y="40"/>
                    </a:lnTo>
                    <a:lnTo>
                      <a:pt x="592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9" name="Google Shape;2059;p43"/>
              <p:cNvSpPr/>
              <p:nvPr/>
            </p:nvSpPr>
            <p:spPr>
              <a:xfrm>
                <a:off x="1573250" y="4111150"/>
                <a:ext cx="133325" cy="323925"/>
              </a:xfrm>
              <a:custGeom>
                <a:avLst/>
                <a:gdLst/>
                <a:ahLst/>
                <a:cxnLst/>
                <a:rect l="l" t="t" r="r" b="b"/>
                <a:pathLst>
                  <a:path w="5333" h="12957" extrusionOk="0">
                    <a:moveTo>
                      <a:pt x="1580" y="0"/>
                    </a:moveTo>
                    <a:lnTo>
                      <a:pt x="1225" y="751"/>
                    </a:lnTo>
                    <a:lnTo>
                      <a:pt x="909" y="1501"/>
                    </a:lnTo>
                    <a:lnTo>
                      <a:pt x="632" y="2291"/>
                    </a:lnTo>
                    <a:lnTo>
                      <a:pt x="395" y="3082"/>
                    </a:lnTo>
                    <a:lnTo>
                      <a:pt x="237" y="3911"/>
                    </a:lnTo>
                    <a:lnTo>
                      <a:pt x="119" y="4780"/>
                    </a:lnTo>
                    <a:lnTo>
                      <a:pt x="40" y="5649"/>
                    </a:lnTo>
                    <a:lnTo>
                      <a:pt x="0" y="6518"/>
                    </a:lnTo>
                    <a:lnTo>
                      <a:pt x="0" y="7387"/>
                    </a:lnTo>
                    <a:lnTo>
                      <a:pt x="79" y="8217"/>
                    </a:lnTo>
                    <a:lnTo>
                      <a:pt x="198" y="9046"/>
                    </a:lnTo>
                    <a:lnTo>
                      <a:pt x="395" y="9876"/>
                    </a:lnTo>
                    <a:lnTo>
                      <a:pt x="593" y="10666"/>
                    </a:lnTo>
                    <a:lnTo>
                      <a:pt x="869" y="11456"/>
                    </a:lnTo>
                    <a:lnTo>
                      <a:pt x="1185" y="12206"/>
                    </a:lnTo>
                    <a:lnTo>
                      <a:pt x="1501" y="12957"/>
                    </a:lnTo>
                    <a:lnTo>
                      <a:pt x="1778" y="12641"/>
                    </a:lnTo>
                    <a:lnTo>
                      <a:pt x="2054" y="12364"/>
                    </a:lnTo>
                    <a:lnTo>
                      <a:pt x="2528" y="11693"/>
                    </a:lnTo>
                    <a:lnTo>
                      <a:pt x="2923" y="10982"/>
                    </a:lnTo>
                    <a:lnTo>
                      <a:pt x="3239" y="10231"/>
                    </a:lnTo>
                    <a:lnTo>
                      <a:pt x="3437" y="9441"/>
                    </a:lnTo>
                    <a:lnTo>
                      <a:pt x="3595" y="8651"/>
                    </a:lnTo>
                    <a:lnTo>
                      <a:pt x="3634" y="8256"/>
                    </a:lnTo>
                    <a:lnTo>
                      <a:pt x="3634" y="7861"/>
                    </a:lnTo>
                    <a:lnTo>
                      <a:pt x="3595" y="7427"/>
                    </a:lnTo>
                    <a:lnTo>
                      <a:pt x="3555" y="7032"/>
                    </a:lnTo>
                    <a:lnTo>
                      <a:pt x="3516" y="6597"/>
                    </a:lnTo>
                    <a:lnTo>
                      <a:pt x="3476" y="6163"/>
                    </a:lnTo>
                    <a:lnTo>
                      <a:pt x="3476" y="5728"/>
                    </a:lnTo>
                    <a:lnTo>
                      <a:pt x="3516" y="5531"/>
                    </a:lnTo>
                    <a:lnTo>
                      <a:pt x="3555" y="5294"/>
                    </a:lnTo>
                    <a:lnTo>
                      <a:pt x="3634" y="5096"/>
                    </a:lnTo>
                    <a:lnTo>
                      <a:pt x="3753" y="4938"/>
                    </a:lnTo>
                    <a:lnTo>
                      <a:pt x="4029" y="4583"/>
                    </a:lnTo>
                    <a:lnTo>
                      <a:pt x="4661" y="3951"/>
                    </a:lnTo>
                    <a:lnTo>
                      <a:pt x="4977" y="3595"/>
                    </a:lnTo>
                    <a:lnTo>
                      <a:pt x="5096" y="3358"/>
                    </a:lnTo>
                    <a:lnTo>
                      <a:pt x="5175" y="3161"/>
                    </a:lnTo>
                    <a:lnTo>
                      <a:pt x="5254" y="2924"/>
                    </a:lnTo>
                    <a:lnTo>
                      <a:pt x="5333" y="2686"/>
                    </a:lnTo>
                    <a:lnTo>
                      <a:pt x="5333" y="2489"/>
                    </a:lnTo>
                    <a:lnTo>
                      <a:pt x="5293" y="2252"/>
                    </a:lnTo>
                    <a:lnTo>
                      <a:pt x="5254" y="2015"/>
                    </a:lnTo>
                    <a:lnTo>
                      <a:pt x="5135" y="1778"/>
                    </a:lnTo>
                    <a:lnTo>
                      <a:pt x="4977" y="1620"/>
                    </a:lnTo>
                    <a:lnTo>
                      <a:pt x="4780" y="1462"/>
                    </a:lnTo>
                    <a:lnTo>
                      <a:pt x="4582" y="1343"/>
                    </a:lnTo>
                    <a:lnTo>
                      <a:pt x="4345" y="1264"/>
                    </a:lnTo>
                    <a:lnTo>
                      <a:pt x="4148" y="1264"/>
                    </a:lnTo>
                    <a:lnTo>
                      <a:pt x="3911" y="1304"/>
                    </a:lnTo>
                    <a:lnTo>
                      <a:pt x="3713" y="1422"/>
                    </a:lnTo>
                    <a:lnTo>
                      <a:pt x="3516" y="1580"/>
                    </a:lnTo>
                    <a:lnTo>
                      <a:pt x="3160" y="1857"/>
                    </a:lnTo>
                    <a:lnTo>
                      <a:pt x="2963" y="1975"/>
                    </a:lnTo>
                    <a:lnTo>
                      <a:pt x="2726" y="2015"/>
                    </a:lnTo>
                    <a:lnTo>
                      <a:pt x="2528" y="1975"/>
                    </a:lnTo>
                    <a:lnTo>
                      <a:pt x="2449" y="1936"/>
                    </a:lnTo>
                    <a:lnTo>
                      <a:pt x="2370" y="1857"/>
                    </a:lnTo>
                    <a:lnTo>
                      <a:pt x="2291" y="1738"/>
                    </a:lnTo>
                    <a:lnTo>
                      <a:pt x="2252" y="1620"/>
                    </a:lnTo>
                    <a:lnTo>
                      <a:pt x="2252" y="1343"/>
                    </a:lnTo>
                    <a:lnTo>
                      <a:pt x="2331" y="1067"/>
                    </a:lnTo>
                    <a:lnTo>
                      <a:pt x="2370" y="790"/>
                    </a:lnTo>
                    <a:lnTo>
                      <a:pt x="2331" y="632"/>
                    </a:lnTo>
                    <a:lnTo>
                      <a:pt x="2291" y="514"/>
                    </a:lnTo>
                    <a:lnTo>
                      <a:pt x="2212" y="356"/>
                    </a:lnTo>
                    <a:lnTo>
                      <a:pt x="2133" y="237"/>
                    </a:lnTo>
                    <a:lnTo>
                      <a:pt x="2015" y="158"/>
                    </a:lnTo>
                    <a:lnTo>
                      <a:pt x="1857" y="79"/>
                    </a:lnTo>
                    <a:lnTo>
                      <a:pt x="173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0" name="Google Shape;2060;p43"/>
              <p:cNvSpPr/>
              <p:nvPr/>
            </p:nvSpPr>
            <p:spPr>
              <a:xfrm>
                <a:off x="1635450" y="4467650"/>
                <a:ext cx="191625" cy="148150"/>
              </a:xfrm>
              <a:custGeom>
                <a:avLst/>
                <a:gdLst/>
                <a:ahLst/>
                <a:cxnLst/>
                <a:rect l="l" t="t" r="r" b="b"/>
                <a:pathLst>
                  <a:path w="7665" h="5926" extrusionOk="0">
                    <a:moveTo>
                      <a:pt x="1897" y="0"/>
                    </a:moveTo>
                    <a:lnTo>
                      <a:pt x="1581" y="40"/>
                    </a:lnTo>
                    <a:lnTo>
                      <a:pt x="1304" y="79"/>
                    </a:lnTo>
                    <a:lnTo>
                      <a:pt x="1028" y="158"/>
                    </a:lnTo>
                    <a:lnTo>
                      <a:pt x="751" y="277"/>
                    </a:lnTo>
                    <a:lnTo>
                      <a:pt x="435" y="316"/>
                    </a:lnTo>
                    <a:lnTo>
                      <a:pt x="198" y="356"/>
                    </a:lnTo>
                    <a:lnTo>
                      <a:pt x="1" y="316"/>
                    </a:lnTo>
                    <a:lnTo>
                      <a:pt x="356" y="830"/>
                    </a:lnTo>
                    <a:lnTo>
                      <a:pt x="712" y="1304"/>
                    </a:lnTo>
                    <a:lnTo>
                      <a:pt x="1107" y="1738"/>
                    </a:lnTo>
                    <a:lnTo>
                      <a:pt x="1502" y="2212"/>
                    </a:lnTo>
                    <a:lnTo>
                      <a:pt x="1936" y="2607"/>
                    </a:lnTo>
                    <a:lnTo>
                      <a:pt x="2371" y="3002"/>
                    </a:lnTo>
                    <a:lnTo>
                      <a:pt x="2845" y="3397"/>
                    </a:lnTo>
                    <a:lnTo>
                      <a:pt x="3319" y="3792"/>
                    </a:lnTo>
                    <a:lnTo>
                      <a:pt x="3832" y="4108"/>
                    </a:lnTo>
                    <a:lnTo>
                      <a:pt x="4346" y="4464"/>
                    </a:lnTo>
                    <a:lnTo>
                      <a:pt x="4859" y="4740"/>
                    </a:lnTo>
                    <a:lnTo>
                      <a:pt x="5373" y="5056"/>
                    </a:lnTo>
                    <a:lnTo>
                      <a:pt x="5926" y="5293"/>
                    </a:lnTo>
                    <a:lnTo>
                      <a:pt x="6479" y="5530"/>
                    </a:lnTo>
                    <a:lnTo>
                      <a:pt x="7072" y="5767"/>
                    </a:lnTo>
                    <a:lnTo>
                      <a:pt x="7664" y="5925"/>
                    </a:lnTo>
                    <a:lnTo>
                      <a:pt x="7585" y="5570"/>
                    </a:lnTo>
                    <a:lnTo>
                      <a:pt x="7467" y="5214"/>
                    </a:lnTo>
                    <a:lnTo>
                      <a:pt x="7348" y="4859"/>
                    </a:lnTo>
                    <a:lnTo>
                      <a:pt x="7151" y="4503"/>
                    </a:lnTo>
                    <a:lnTo>
                      <a:pt x="7032" y="4266"/>
                    </a:lnTo>
                    <a:lnTo>
                      <a:pt x="6835" y="4069"/>
                    </a:lnTo>
                    <a:lnTo>
                      <a:pt x="6637" y="3871"/>
                    </a:lnTo>
                    <a:lnTo>
                      <a:pt x="6400" y="3674"/>
                    </a:lnTo>
                    <a:lnTo>
                      <a:pt x="6163" y="3555"/>
                    </a:lnTo>
                    <a:lnTo>
                      <a:pt x="5887" y="3437"/>
                    </a:lnTo>
                    <a:lnTo>
                      <a:pt x="5610" y="3397"/>
                    </a:lnTo>
                    <a:lnTo>
                      <a:pt x="5334" y="3397"/>
                    </a:lnTo>
                    <a:lnTo>
                      <a:pt x="5017" y="3437"/>
                    </a:lnTo>
                    <a:lnTo>
                      <a:pt x="4701" y="3476"/>
                    </a:lnTo>
                    <a:lnTo>
                      <a:pt x="4543" y="3476"/>
                    </a:lnTo>
                    <a:lnTo>
                      <a:pt x="4385" y="3437"/>
                    </a:lnTo>
                    <a:lnTo>
                      <a:pt x="4227" y="3397"/>
                    </a:lnTo>
                    <a:lnTo>
                      <a:pt x="4109" y="3279"/>
                    </a:lnTo>
                    <a:lnTo>
                      <a:pt x="4227" y="3002"/>
                    </a:lnTo>
                    <a:lnTo>
                      <a:pt x="4306" y="2686"/>
                    </a:lnTo>
                    <a:lnTo>
                      <a:pt x="4306" y="2370"/>
                    </a:lnTo>
                    <a:lnTo>
                      <a:pt x="4306" y="2054"/>
                    </a:lnTo>
                    <a:lnTo>
                      <a:pt x="4227" y="1738"/>
                    </a:lnTo>
                    <a:lnTo>
                      <a:pt x="4148" y="1462"/>
                    </a:lnTo>
                    <a:lnTo>
                      <a:pt x="3990" y="1185"/>
                    </a:lnTo>
                    <a:lnTo>
                      <a:pt x="3832" y="909"/>
                    </a:lnTo>
                    <a:lnTo>
                      <a:pt x="3635" y="672"/>
                    </a:lnTo>
                    <a:lnTo>
                      <a:pt x="3358" y="474"/>
                    </a:lnTo>
                    <a:lnTo>
                      <a:pt x="3121" y="316"/>
                    </a:lnTo>
                    <a:lnTo>
                      <a:pt x="2845" y="158"/>
                    </a:lnTo>
                    <a:lnTo>
                      <a:pt x="2529" y="79"/>
                    </a:lnTo>
                    <a:lnTo>
                      <a:pt x="221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1" name="Google Shape;2061;p43"/>
              <p:cNvSpPr/>
              <p:nvPr/>
            </p:nvSpPr>
            <p:spPr>
              <a:xfrm>
                <a:off x="1901100" y="4536775"/>
                <a:ext cx="260725" cy="94825"/>
              </a:xfrm>
              <a:custGeom>
                <a:avLst/>
                <a:gdLst/>
                <a:ahLst/>
                <a:cxnLst/>
                <a:rect l="l" t="t" r="r" b="b"/>
                <a:pathLst>
                  <a:path w="10429" h="3793" extrusionOk="0">
                    <a:moveTo>
                      <a:pt x="8809" y="0"/>
                    </a:moveTo>
                    <a:lnTo>
                      <a:pt x="8454" y="40"/>
                    </a:lnTo>
                    <a:lnTo>
                      <a:pt x="8138" y="119"/>
                    </a:lnTo>
                    <a:lnTo>
                      <a:pt x="7822" y="237"/>
                    </a:lnTo>
                    <a:lnTo>
                      <a:pt x="7506" y="356"/>
                    </a:lnTo>
                    <a:lnTo>
                      <a:pt x="7190" y="553"/>
                    </a:lnTo>
                    <a:lnTo>
                      <a:pt x="6913" y="751"/>
                    </a:lnTo>
                    <a:lnTo>
                      <a:pt x="6676" y="988"/>
                    </a:lnTo>
                    <a:lnTo>
                      <a:pt x="6439" y="1264"/>
                    </a:lnTo>
                    <a:lnTo>
                      <a:pt x="6202" y="1501"/>
                    </a:lnTo>
                    <a:lnTo>
                      <a:pt x="5965" y="1778"/>
                    </a:lnTo>
                    <a:lnTo>
                      <a:pt x="5689" y="1975"/>
                    </a:lnTo>
                    <a:lnTo>
                      <a:pt x="5373" y="2133"/>
                    </a:lnTo>
                    <a:lnTo>
                      <a:pt x="5057" y="2252"/>
                    </a:lnTo>
                    <a:lnTo>
                      <a:pt x="4701" y="2252"/>
                    </a:lnTo>
                    <a:lnTo>
                      <a:pt x="4504" y="2173"/>
                    </a:lnTo>
                    <a:lnTo>
                      <a:pt x="4306" y="2094"/>
                    </a:lnTo>
                    <a:lnTo>
                      <a:pt x="3911" y="1817"/>
                    </a:lnTo>
                    <a:lnTo>
                      <a:pt x="3556" y="1541"/>
                    </a:lnTo>
                    <a:lnTo>
                      <a:pt x="3161" y="1264"/>
                    </a:lnTo>
                    <a:lnTo>
                      <a:pt x="2805" y="1146"/>
                    </a:lnTo>
                    <a:lnTo>
                      <a:pt x="2489" y="1067"/>
                    </a:lnTo>
                    <a:lnTo>
                      <a:pt x="2134" y="1067"/>
                    </a:lnTo>
                    <a:lnTo>
                      <a:pt x="1778" y="1146"/>
                    </a:lnTo>
                    <a:lnTo>
                      <a:pt x="1462" y="1225"/>
                    </a:lnTo>
                    <a:lnTo>
                      <a:pt x="1146" y="1422"/>
                    </a:lnTo>
                    <a:lnTo>
                      <a:pt x="870" y="1620"/>
                    </a:lnTo>
                    <a:lnTo>
                      <a:pt x="593" y="1857"/>
                    </a:lnTo>
                    <a:lnTo>
                      <a:pt x="475" y="2054"/>
                    </a:lnTo>
                    <a:lnTo>
                      <a:pt x="317" y="2291"/>
                    </a:lnTo>
                    <a:lnTo>
                      <a:pt x="119" y="2726"/>
                    </a:lnTo>
                    <a:lnTo>
                      <a:pt x="40" y="3239"/>
                    </a:lnTo>
                    <a:lnTo>
                      <a:pt x="1" y="3753"/>
                    </a:lnTo>
                    <a:lnTo>
                      <a:pt x="554" y="3792"/>
                    </a:lnTo>
                    <a:lnTo>
                      <a:pt x="1818" y="3792"/>
                    </a:lnTo>
                    <a:lnTo>
                      <a:pt x="2450" y="3713"/>
                    </a:lnTo>
                    <a:lnTo>
                      <a:pt x="3121" y="3674"/>
                    </a:lnTo>
                    <a:lnTo>
                      <a:pt x="3753" y="3555"/>
                    </a:lnTo>
                    <a:lnTo>
                      <a:pt x="4385" y="3437"/>
                    </a:lnTo>
                    <a:lnTo>
                      <a:pt x="4978" y="3279"/>
                    </a:lnTo>
                    <a:lnTo>
                      <a:pt x="5610" y="3081"/>
                    </a:lnTo>
                    <a:lnTo>
                      <a:pt x="6202" y="2884"/>
                    </a:lnTo>
                    <a:lnTo>
                      <a:pt x="6755" y="2647"/>
                    </a:lnTo>
                    <a:lnTo>
                      <a:pt x="7348" y="2370"/>
                    </a:lnTo>
                    <a:lnTo>
                      <a:pt x="7901" y="2094"/>
                    </a:lnTo>
                    <a:lnTo>
                      <a:pt x="8454" y="1817"/>
                    </a:lnTo>
                    <a:lnTo>
                      <a:pt x="8967" y="1462"/>
                    </a:lnTo>
                    <a:lnTo>
                      <a:pt x="9481" y="1146"/>
                    </a:lnTo>
                    <a:lnTo>
                      <a:pt x="9955" y="751"/>
                    </a:lnTo>
                    <a:lnTo>
                      <a:pt x="10429" y="356"/>
                    </a:lnTo>
                    <a:lnTo>
                      <a:pt x="9994" y="158"/>
                    </a:lnTo>
                    <a:lnTo>
                      <a:pt x="9520" y="40"/>
                    </a:lnTo>
                    <a:lnTo>
                      <a:pt x="916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2" name="Google Shape;2062;p43"/>
              <p:cNvSpPr/>
              <p:nvPr/>
            </p:nvSpPr>
            <p:spPr>
              <a:xfrm>
                <a:off x="1511025" y="3868225"/>
                <a:ext cx="675500" cy="824600"/>
              </a:xfrm>
              <a:custGeom>
                <a:avLst/>
                <a:gdLst/>
                <a:ahLst/>
                <a:cxnLst/>
                <a:rect l="l" t="t" r="r" b="b"/>
                <a:pathLst>
                  <a:path w="27020" h="32984" extrusionOk="0">
                    <a:moveTo>
                      <a:pt x="12602" y="0"/>
                    </a:moveTo>
                    <a:lnTo>
                      <a:pt x="11930" y="198"/>
                    </a:lnTo>
                    <a:lnTo>
                      <a:pt x="11219" y="435"/>
                    </a:lnTo>
                    <a:lnTo>
                      <a:pt x="10587" y="672"/>
                    </a:lnTo>
                    <a:lnTo>
                      <a:pt x="9915" y="948"/>
                    </a:lnTo>
                    <a:lnTo>
                      <a:pt x="9323" y="1225"/>
                    </a:lnTo>
                    <a:lnTo>
                      <a:pt x="8691" y="1541"/>
                    </a:lnTo>
                    <a:lnTo>
                      <a:pt x="8098" y="1896"/>
                    </a:lnTo>
                    <a:lnTo>
                      <a:pt x="7506" y="2252"/>
                    </a:lnTo>
                    <a:lnTo>
                      <a:pt x="6953" y="2647"/>
                    </a:lnTo>
                    <a:lnTo>
                      <a:pt x="6400" y="3081"/>
                    </a:lnTo>
                    <a:lnTo>
                      <a:pt x="5886" y="3516"/>
                    </a:lnTo>
                    <a:lnTo>
                      <a:pt x="5373" y="3950"/>
                    </a:lnTo>
                    <a:lnTo>
                      <a:pt x="4859" y="4424"/>
                    </a:lnTo>
                    <a:lnTo>
                      <a:pt x="4425" y="4938"/>
                    </a:lnTo>
                    <a:lnTo>
                      <a:pt x="3951" y="5412"/>
                    </a:lnTo>
                    <a:lnTo>
                      <a:pt x="3516" y="5965"/>
                    </a:lnTo>
                    <a:lnTo>
                      <a:pt x="3121" y="6518"/>
                    </a:lnTo>
                    <a:lnTo>
                      <a:pt x="2766" y="7071"/>
                    </a:lnTo>
                    <a:lnTo>
                      <a:pt x="2371" y="7624"/>
                    </a:lnTo>
                    <a:lnTo>
                      <a:pt x="2055" y="8216"/>
                    </a:lnTo>
                    <a:lnTo>
                      <a:pt x="1739" y="8848"/>
                    </a:lnTo>
                    <a:lnTo>
                      <a:pt x="1462" y="9441"/>
                    </a:lnTo>
                    <a:lnTo>
                      <a:pt x="1186" y="10073"/>
                    </a:lnTo>
                    <a:lnTo>
                      <a:pt x="949" y="10744"/>
                    </a:lnTo>
                    <a:lnTo>
                      <a:pt x="712" y="11376"/>
                    </a:lnTo>
                    <a:lnTo>
                      <a:pt x="554" y="12048"/>
                    </a:lnTo>
                    <a:lnTo>
                      <a:pt x="396" y="12720"/>
                    </a:lnTo>
                    <a:lnTo>
                      <a:pt x="238" y="13391"/>
                    </a:lnTo>
                    <a:lnTo>
                      <a:pt x="159" y="14102"/>
                    </a:lnTo>
                    <a:lnTo>
                      <a:pt x="80" y="14813"/>
                    </a:lnTo>
                    <a:lnTo>
                      <a:pt x="40" y="15524"/>
                    </a:lnTo>
                    <a:lnTo>
                      <a:pt x="1" y="16235"/>
                    </a:lnTo>
                    <a:lnTo>
                      <a:pt x="40" y="17065"/>
                    </a:lnTo>
                    <a:lnTo>
                      <a:pt x="80" y="17934"/>
                    </a:lnTo>
                    <a:lnTo>
                      <a:pt x="198" y="18763"/>
                    </a:lnTo>
                    <a:lnTo>
                      <a:pt x="356" y="19593"/>
                    </a:lnTo>
                    <a:lnTo>
                      <a:pt x="554" y="20383"/>
                    </a:lnTo>
                    <a:lnTo>
                      <a:pt x="751" y="21212"/>
                    </a:lnTo>
                    <a:lnTo>
                      <a:pt x="1028" y="21963"/>
                    </a:lnTo>
                    <a:lnTo>
                      <a:pt x="1344" y="22753"/>
                    </a:lnTo>
                    <a:lnTo>
                      <a:pt x="1660" y="23464"/>
                    </a:lnTo>
                    <a:lnTo>
                      <a:pt x="2015" y="24214"/>
                    </a:lnTo>
                    <a:lnTo>
                      <a:pt x="2450" y="24886"/>
                    </a:lnTo>
                    <a:lnTo>
                      <a:pt x="2884" y="25597"/>
                    </a:lnTo>
                    <a:lnTo>
                      <a:pt x="3319" y="26229"/>
                    </a:lnTo>
                    <a:lnTo>
                      <a:pt x="3832" y="26861"/>
                    </a:lnTo>
                    <a:lnTo>
                      <a:pt x="4346" y="27493"/>
                    </a:lnTo>
                    <a:lnTo>
                      <a:pt x="4899" y="28085"/>
                    </a:lnTo>
                    <a:lnTo>
                      <a:pt x="5491" y="28638"/>
                    </a:lnTo>
                    <a:lnTo>
                      <a:pt x="6084" y="29152"/>
                    </a:lnTo>
                    <a:lnTo>
                      <a:pt x="6716" y="29665"/>
                    </a:lnTo>
                    <a:lnTo>
                      <a:pt x="7387" y="30100"/>
                    </a:lnTo>
                    <a:lnTo>
                      <a:pt x="8059" y="30574"/>
                    </a:lnTo>
                    <a:lnTo>
                      <a:pt x="8770" y="30969"/>
                    </a:lnTo>
                    <a:lnTo>
                      <a:pt x="9481" y="31324"/>
                    </a:lnTo>
                    <a:lnTo>
                      <a:pt x="10232" y="31680"/>
                    </a:lnTo>
                    <a:lnTo>
                      <a:pt x="10982" y="31956"/>
                    </a:lnTo>
                    <a:lnTo>
                      <a:pt x="11772" y="32233"/>
                    </a:lnTo>
                    <a:lnTo>
                      <a:pt x="12562" y="32470"/>
                    </a:lnTo>
                    <a:lnTo>
                      <a:pt x="13392" y="32667"/>
                    </a:lnTo>
                    <a:lnTo>
                      <a:pt x="14182" y="32786"/>
                    </a:lnTo>
                    <a:lnTo>
                      <a:pt x="15051" y="32904"/>
                    </a:lnTo>
                    <a:lnTo>
                      <a:pt x="15880" y="32983"/>
                    </a:lnTo>
                    <a:lnTo>
                      <a:pt x="17421" y="32983"/>
                    </a:lnTo>
                    <a:lnTo>
                      <a:pt x="18092" y="32944"/>
                    </a:lnTo>
                    <a:lnTo>
                      <a:pt x="18764" y="32865"/>
                    </a:lnTo>
                    <a:lnTo>
                      <a:pt x="19435" y="32786"/>
                    </a:lnTo>
                    <a:lnTo>
                      <a:pt x="20067" y="32667"/>
                    </a:lnTo>
                    <a:lnTo>
                      <a:pt x="20739" y="32509"/>
                    </a:lnTo>
                    <a:lnTo>
                      <a:pt x="21371" y="32351"/>
                    </a:lnTo>
                    <a:lnTo>
                      <a:pt x="22003" y="32154"/>
                    </a:lnTo>
                    <a:lnTo>
                      <a:pt x="22635" y="31956"/>
                    </a:lnTo>
                    <a:lnTo>
                      <a:pt x="23267" y="31680"/>
                    </a:lnTo>
                    <a:lnTo>
                      <a:pt x="23859" y="31443"/>
                    </a:lnTo>
                    <a:lnTo>
                      <a:pt x="24452" y="31127"/>
                    </a:lnTo>
                    <a:lnTo>
                      <a:pt x="25044" y="30811"/>
                    </a:lnTo>
                    <a:lnTo>
                      <a:pt x="25597" y="30455"/>
                    </a:lnTo>
                    <a:lnTo>
                      <a:pt x="26190" y="30100"/>
                    </a:lnTo>
                    <a:lnTo>
                      <a:pt x="26743" y="29705"/>
                    </a:lnTo>
                    <a:lnTo>
                      <a:pt x="26822" y="29626"/>
                    </a:lnTo>
                    <a:lnTo>
                      <a:pt x="26901" y="29507"/>
                    </a:lnTo>
                    <a:lnTo>
                      <a:pt x="26980" y="29389"/>
                    </a:lnTo>
                    <a:lnTo>
                      <a:pt x="26980" y="29270"/>
                    </a:lnTo>
                    <a:lnTo>
                      <a:pt x="27019" y="29152"/>
                    </a:lnTo>
                    <a:lnTo>
                      <a:pt x="26980" y="29033"/>
                    </a:lnTo>
                    <a:lnTo>
                      <a:pt x="26940" y="28875"/>
                    </a:lnTo>
                    <a:lnTo>
                      <a:pt x="26861" y="28796"/>
                    </a:lnTo>
                    <a:lnTo>
                      <a:pt x="26782" y="28678"/>
                    </a:lnTo>
                    <a:lnTo>
                      <a:pt x="26664" y="28599"/>
                    </a:lnTo>
                    <a:lnTo>
                      <a:pt x="26545" y="28559"/>
                    </a:lnTo>
                    <a:lnTo>
                      <a:pt x="26427" y="28520"/>
                    </a:lnTo>
                    <a:lnTo>
                      <a:pt x="26190" y="28520"/>
                    </a:lnTo>
                    <a:lnTo>
                      <a:pt x="26071" y="28559"/>
                    </a:lnTo>
                    <a:lnTo>
                      <a:pt x="25953" y="28638"/>
                    </a:lnTo>
                    <a:lnTo>
                      <a:pt x="25439" y="28994"/>
                    </a:lnTo>
                    <a:lnTo>
                      <a:pt x="24926" y="29349"/>
                    </a:lnTo>
                    <a:lnTo>
                      <a:pt x="24373" y="29665"/>
                    </a:lnTo>
                    <a:lnTo>
                      <a:pt x="23859" y="29942"/>
                    </a:lnTo>
                    <a:lnTo>
                      <a:pt x="23306" y="30218"/>
                    </a:lnTo>
                    <a:lnTo>
                      <a:pt x="22753" y="30455"/>
                    </a:lnTo>
                    <a:lnTo>
                      <a:pt x="22161" y="30692"/>
                    </a:lnTo>
                    <a:lnTo>
                      <a:pt x="21608" y="30890"/>
                    </a:lnTo>
                    <a:lnTo>
                      <a:pt x="21015" y="31087"/>
                    </a:lnTo>
                    <a:lnTo>
                      <a:pt x="20423" y="31245"/>
                    </a:lnTo>
                    <a:lnTo>
                      <a:pt x="19830" y="31364"/>
                    </a:lnTo>
                    <a:lnTo>
                      <a:pt x="19198" y="31482"/>
                    </a:lnTo>
                    <a:lnTo>
                      <a:pt x="18606" y="31561"/>
                    </a:lnTo>
                    <a:lnTo>
                      <a:pt x="17974" y="31601"/>
                    </a:lnTo>
                    <a:lnTo>
                      <a:pt x="17381" y="31640"/>
                    </a:lnTo>
                    <a:lnTo>
                      <a:pt x="15959" y="31640"/>
                    </a:lnTo>
                    <a:lnTo>
                      <a:pt x="15169" y="31561"/>
                    </a:lnTo>
                    <a:lnTo>
                      <a:pt x="14419" y="31482"/>
                    </a:lnTo>
                    <a:lnTo>
                      <a:pt x="13629" y="31324"/>
                    </a:lnTo>
                    <a:lnTo>
                      <a:pt x="12918" y="31166"/>
                    </a:lnTo>
                    <a:lnTo>
                      <a:pt x="12167" y="30969"/>
                    </a:lnTo>
                    <a:lnTo>
                      <a:pt x="11456" y="30732"/>
                    </a:lnTo>
                    <a:lnTo>
                      <a:pt x="10745" y="30455"/>
                    </a:lnTo>
                    <a:lnTo>
                      <a:pt x="10073" y="30139"/>
                    </a:lnTo>
                    <a:lnTo>
                      <a:pt x="9402" y="29784"/>
                    </a:lnTo>
                    <a:lnTo>
                      <a:pt x="8770" y="29428"/>
                    </a:lnTo>
                    <a:lnTo>
                      <a:pt x="8138" y="28994"/>
                    </a:lnTo>
                    <a:lnTo>
                      <a:pt x="7545" y="28559"/>
                    </a:lnTo>
                    <a:lnTo>
                      <a:pt x="6953" y="28125"/>
                    </a:lnTo>
                    <a:lnTo>
                      <a:pt x="6400" y="27651"/>
                    </a:lnTo>
                    <a:lnTo>
                      <a:pt x="5847" y="27137"/>
                    </a:lnTo>
                    <a:lnTo>
                      <a:pt x="5333" y="26584"/>
                    </a:lnTo>
                    <a:lnTo>
                      <a:pt x="4859" y="26031"/>
                    </a:lnTo>
                    <a:lnTo>
                      <a:pt x="4425" y="25439"/>
                    </a:lnTo>
                    <a:lnTo>
                      <a:pt x="3990" y="24846"/>
                    </a:lnTo>
                    <a:lnTo>
                      <a:pt x="3595" y="24214"/>
                    </a:lnTo>
                    <a:lnTo>
                      <a:pt x="3200" y="23582"/>
                    </a:lnTo>
                    <a:lnTo>
                      <a:pt x="2884" y="22911"/>
                    </a:lnTo>
                    <a:lnTo>
                      <a:pt x="2568" y="22200"/>
                    </a:lnTo>
                    <a:lnTo>
                      <a:pt x="2292" y="21528"/>
                    </a:lnTo>
                    <a:lnTo>
                      <a:pt x="2055" y="20817"/>
                    </a:lnTo>
                    <a:lnTo>
                      <a:pt x="1818" y="20067"/>
                    </a:lnTo>
                    <a:lnTo>
                      <a:pt x="1660" y="19316"/>
                    </a:lnTo>
                    <a:lnTo>
                      <a:pt x="1541" y="18566"/>
                    </a:lnTo>
                    <a:lnTo>
                      <a:pt x="1423" y="17776"/>
                    </a:lnTo>
                    <a:lnTo>
                      <a:pt x="1383" y="17025"/>
                    </a:lnTo>
                    <a:lnTo>
                      <a:pt x="1344" y="16235"/>
                    </a:lnTo>
                    <a:lnTo>
                      <a:pt x="1383" y="15564"/>
                    </a:lnTo>
                    <a:lnTo>
                      <a:pt x="1423" y="14932"/>
                    </a:lnTo>
                    <a:lnTo>
                      <a:pt x="1462" y="14260"/>
                    </a:lnTo>
                    <a:lnTo>
                      <a:pt x="1581" y="13628"/>
                    </a:lnTo>
                    <a:lnTo>
                      <a:pt x="1699" y="12996"/>
                    </a:lnTo>
                    <a:lnTo>
                      <a:pt x="1857" y="12364"/>
                    </a:lnTo>
                    <a:lnTo>
                      <a:pt x="2015" y="11771"/>
                    </a:lnTo>
                    <a:lnTo>
                      <a:pt x="2213" y="11179"/>
                    </a:lnTo>
                    <a:lnTo>
                      <a:pt x="2410" y="10586"/>
                    </a:lnTo>
                    <a:lnTo>
                      <a:pt x="2687" y="9994"/>
                    </a:lnTo>
                    <a:lnTo>
                      <a:pt x="2924" y="9441"/>
                    </a:lnTo>
                    <a:lnTo>
                      <a:pt x="3240" y="8848"/>
                    </a:lnTo>
                    <a:lnTo>
                      <a:pt x="3516" y="8335"/>
                    </a:lnTo>
                    <a:lnTo>
                      <a:pt x="3872" y="7782"/>
                    </a:lnTo>
                    <a:lnTo>
                      <a:pt x="4227" y="7268"/>
                    </a:lnTo>
                    <a:lnTo>
                      <a:pt x="4583" y="6794"/>
                    </a:lnTo>
                    <a:lnTo>
                      <a:pt x="4978" y="6281"/>
                    </a:lnTo>
                    <a:lnTo>
                      <a:pt x="5412" y="5807"/>
                    </a:lnTo>
                    <a:lnTo>
                      <a:pt x="5807" y="5372"/>
                    </a:lnTo>
                    <a:lnTo>
                      <a:pt x="6281" y="4938"/>
                    </a:lnTo>
                    <a:lnTo>
                      <a:pt x="6755" y="4503"/>
                    </a:lnTo>
                    <a:lnTo>
                      <a:pt x="7229" y="4108"/>
                    </a:lnTo>
                    <a:lnTo>
                      <a:pt x="7743" y="3753"/>
                    </a:lnTo>
                    <a:lnTo>
                      <a:pt x="8256" y="3397"/>
                    </a:lnTo>
                    <a:lnTo>
                      <a:pt x="8770" y="3042"/>
                    </a:lnTo>
                    <a:lnTo>
                      <a:pt x="9323" y="2726"/>
                    </a:lnTo>
                    <a:lnTo>
                      <a:pt x="9915" y="2410"/>
                    </a:lnTo>
                    <a:lnTo>
                      <a:pt x="10469" y="2173"/>
                    </a:lnTo>
                    <a:lnTo>
                      <a:pt x="11061" y="1896"/>
                    </a:lnTo>
                    <a:lnTo>
                      <a:pt x="11693" y="1699"/>
                    </a:lnTo>
                    <a:lnTo>
                      <a:pt x="12286" y="1462"/>
                    </a:lnTo>
                    <a:lnTo>
                      <a:pt x="12918" y="1304"/>
                    </a:lnTo>
                    <a:lnTo>
                      <a:pt x="13076" y="1264"/>
                    </a:lnTo>
                    <a:lnTo>
                      <a:pt x="13155" y="1185"/>
                    </a:lnTo>
                    <a:lnTo>
                      <a:pt x="13273" y="1106"/>
                    </a:lnTo>
                    <a:lnTo>
                      <a:pt x="13352" y="988"/>
                    </a:lnTo>
                    <a:lnTo>
                      <a:pt x="13392" y="869"/>
                    </a:lnTo>
                    <a:lnTo>
                      <a:pt x="13431" y="751"/>
                    </a:lnTo>
                    <a:lnTo>
                      <a:pt x="13431" y="632"/>
                    </a:lnTo>
                    <a:lnTo>
                      <a:pt x="13431" y="474"/>
                    </a:lnTo>
                    <a:lnTo>
                      <a:pt x="13352" y="356"/>
                    </a:lnTo>
                    <a:lnTo>
                      <a:pt x="13313" y="237"/>
                    </a:lnTo>
                    <a:lnTo>
                      <a:pt x="13194" y="158"/>
                    </a:lnTo>
                    <a:lnTo>
                      <a:pt x="13115" y="79"/>
                    </a:lnTo>
                    <a:lnTo>
                      <a:pt x="12997" y="40"/>
                    </a:lnTo>
                    <a:lnTo>
                      <a:pt x="128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3" name="Google Shape;2063;p43"/>
              <p:cNvSpPr/>
              <p:nvPr/>
            </p:nvSpPr>
            <p:spPr>
              <a:xfrm>
                <a:off x="1526825" y="3885000"/>
                <a:ext cx="304200" cy="411825"/>
              </a:xfrm>
              <a:custGeom>
                <a:avLst/>
                <a:gdLst/>
                <a:ahLst/>
                <a:cxnLst/>
                <a:rect l="l" t="t" r="r" b="b"/>
                <a:pathLst>
                  <a:path w="12168" h="16473" extrusionOk="0">
                    <a:moveTo>
                      <a:pt x="12049" y="1"/>
                    </a:moveTo>
                    <a:lnTo>
                      <a:pt x="11377" y="198"/>
                    </a:lnTo>
                    <a:lnTo>
                      <a:pt x="10745" y="435"/>
                    </a:lnTo>
                    <a:lnTo>
                      <a:pt x="10113" y="672"/>
                    </a:lnTo>
                    <a:lnTo>
                      <a:pt x="9481" y="949"/>
                    </a:lnTo>
                    <a:lnTo>
                      <a:pt x="8849" y="1265"/>
                    </a:lnTo>
                    <a:lnTo>
                      <a:pt x="8256" y="1581"/>
                    </a:lnTo>
                    <a:lnTo>
                      <a:pt x="7703" y="1936"/>
                    </a:lnTo>
                    <a:lnTo>
                      <a:pt x="7111" y="2331"/>
                    </a:lnTo>
                    <a:lnTo>
                      <a:pt x="6558" y="2726"/>
                    </a:lnTo>
                    <a:lnTo>
                      <a:pt x="6005" y="3121"/>
                    </a:lnTo>
                    <a:lnTo>
                      <a:pt x="5491" y="3595"/>
                    </a:lnTo>
                    <a:lnTo>
                      <a:pt x="5017" y="4030"/>
                    </a:lnTo>
                    <a:lnTo>
                      <a:pt x="4504" y="4543"/>
                    </a:lnTo>
                    <a:lnTo>
                      <a:pt x="4069" y="5017"/>
                    </a:lnTo>
                    <a:lnTo>
                      <a:pt x="3635" y="5570"/>
                    </a:lnTo>
                    <a:lnTo>
                      <a:pt x="3200" y="6084"/>
                    </a:lnTo>
                    <a:lnTo>
                      <a:pt x="2805" y="6676"/>
                    </a:lnTo>
                    <a:lnTo>
                      <a:pt x="2450" y="7229"/>
                    </a:lnTo>
                    <a:lnTo>
                      <a:pt x="2094" y="7822"/>
                    </a:lnTo>
                    <a:lnTo>
                      <a:pt x="1778" y="8414"/>
                    </a:lnTo>
                    <a:lnTo>
                      <a:pt x="1462" y="9046"/>
                    </a:lnTo>
                    <a:lnTo>
                      <a:pt x="1225" y="9678"/>
                    </a:lnTo>
                    <a:lnTo>
                      <a:pt x="949" y="10310"/>
                    </a:lnTo>
                    <a:lnTo>
                      <a:pt x="751" y="10942"/>
                    </a:lnTo>
                    <a:lnTo>
                      <a:pt x="554" y="11614"/>
                    </a:lnTo>
                    <a:lnTo>
                      <a:pt x="396" y="12286"/>
                    </a:lnTo>
                    <a:lnTo>
                      <a:pt x="277" y="12957"/>
                    </a:lnTo>
                    <a:lnTo>
                      <a:pt x="159" y="13629"/>
                    </a:lnTo>
                    <a:lnTo>
                      <a:pt x="80" y="14300"/>
                    </a:lnTo>
                    <a:lnTo>
                      <a:pt x="40" y="14972"/>
                    </a:lnTo>
                    <a:lnTo>
                      <a:pt x="1" y="15683"/>
                    </a:lnTo>
                    <a:lnTo>
                      <a:pt x="40" y="16354"/>
                    </a:lnTo>
                    <a:lnTo>
                      <a:pt x="40" y="16433"/>
                    </a:lnTo>
                    <a:lnTo>
                      <a:pt x="119" y="16473"/>
                    </a:lnTo>
                    <a:lnTo>
                      <a:pt x="198" y="16433"/>
                    </a:lnTo>
                    <a:lnTo>
                      <a:pt x="238" y="16354"/>
                    </a:lnTo>
                    <a:lnTo>
                      <a:pt x="238" y="15683"/>
                    </a:lnTo>
                    <a:lnTo>
                      <a:pt x="238" y="15011"/>
                    </a:lnTo>
                    <a:lnTo>
                      <a:pt x="277" y="14340"/>
                    </a:lnTo>
                    <a:lnTo>
                      <a:pt x="356" y="13668"/>
                    </a:lnTo>
                    <a:lnTo>
                      <a:pt x="475" y="12997"/>
                    </a:lnTo>
                    <a:lnTo>
                      <a:pt x="593" y="12325"/>
                    </a:lnTo>
                    <a:lnTo>
                      <a:pt x="751" y="11653"/>
                    </a:lnTo>
                    <a:lnTo>
                      <a:pt x="949" y="11021"/>
                    </a:lnTo>
                    <a:lnTo>
                      <a:pt x="1146" y="10389"/>
                    </a:lnTo>
                    <a:lnTo>
                      <a:pt x="1383" y="9757"/>
                    </a:lnTo>
                    <a:lnTo>
                      <a:pt x="1660" y="9125"/>
                    </a:lnTo>
                    <a:lnTo>
                      <a:pt x="1976" y="8533"/>
                    </a:lnTo>
                    <a:lnTo>
                      <a:pt x="2252" y="7940"/>
                    </a:lnTo>
                    <a:lnTo>
                      <a:pt x="2608" y="7348"/>
                    </a:lnTo>
                    <a:lnTo>
                      <a:pt x="2963" y="6795"/>
                    </a:lnTo>
                    <a:lnTo>
                      <a:pt x="3358" y="6242"/>
                    </a:lnTo>
                    <a:lnTo>
                      <a:pt x="3793" y="5689"/>
                    </a:lnTo>
                    <a:lnTo>
                      <a:pt x="4227" y="5175"/>
                    </a:lnTo>
                    <a:lnTo>
                      <a:pt x="4662" y="4662"/>
                    </a:lnTo>
                    <a:lnTo>
                      <a:pt x="5136" y="4188"/>
                    </a:lnTo>
                    <a:lnTo>
                      <a:pt x="5649" y="3714"/>
                    </a:lnTo>
                    <a:lnTo>
                      <a:pt x="6163" y="3279"/>
                    </a:lnTo>
                    <a:lnTo>
                      <a:pt x="6676" y="2884"/>
                    </a:lnTo>
                    <a:lnTo>
                      <a:pt x="7229" y="2489"/>
                    </a:lnTo>
                    <a:lnTo>
                      <a:pt x="7782" y="2134"/>
                    </a:lnTo>
                    <a:lnTo>
                      <a:pt x="8375" y="1778"/>
                    </a:lnTo>
                    <a:lnTo>
                      <a:pt x="8967" y="1462"/>
                    </a:lnTo>
                    <a:lnTo>
                      <a:pt x="9560" y="1146"/>
                    </a:lnTo>
                    <a:lnTo>
                      <a:pt x="10192" y="870"/>
                    </a:lnTo>
                    <a:lnTo>
                      <a:pt x="10824" y="633"/>
                    </a:lnTo>
                    <a:lnTo>
                      <a:pt x="11456" y="396"/>
                    </a:lnTo>
                    <a:lnTo>
                      <a:pt x="12088" y="238"/>
                    </a:lnTo>
                    <a:lnTo>
                      <a:pt x="12167" y="159"/>
                    </a:lnTo>
                    <a:lnTo>
                      <a:pt x="12167" y="80"/>
                    </a:lnTo>
                    <a:lnTo>
                      <a:pt x="12128" y="40"/>
                    </a:lnTo>
                    <a:lnTo>
                      <a:pt x="1204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4" name="Google Shape;2064;p43"/>
              <p:cNvSpPr/>
              <p:nvPr/>
            </p:nvSpPr>
            <p:spPr>
              <a:xfrm>
                <a:off x="1941600" y="3817850"/>
                <a:ext cx="220225" cy="158025"/>
              </a:xfrm>
              <a:custGeom>
                <a:avLst/>
                <a:gdLst/>
                <a:ahLst/>
                <a:cxnLst/>
                <a:rect l="l" t="t" r="r" b="b"/>
                <a:pathLst>
                  <a:path w="8809" h="6321" extrusionOk="0">
                    <a:moveTo>
                      <a:pt x="3911" y="1"/>
                    </a:moveTo>
                    <a:lnTo>
                      <a:pt x="3753" y="40"/>
                    </a:lnTo>
                    <a:lnTo>
                      <a:pt x="3634" y="80"/>
                    </a:lnTo>
                    <a:lnTo>
                      <a:pt x="3516" y="198"/>
                    </a:lnTo>
                    <a:lnTo>
                      <a:pt x="3318" y="396"/>
                    </a:lnTo>
                    <a:lnTo>
                      <a:pt x="3121" y="672"/>
                    </a:lnTo>
                    <a:lnTo>
                      <a:pt x="0" y="6123"/>
                    </a:lnTo>
                    <a:lnTo>
                      <a:pt x="119" y="6242"/>
                    </a:lnTo>
                    <a:lnTo>
                      <a:pt x="277" y="6321"/>
                    </a:lnTo>
                    <a:lnTo>
                      <a:pt x="435" y="6321"/>
                    </a:lnTo>
                    <a:lnTo>
                      <a:pt x="632" y="6281"/>
                    </a:lnTo>
                    <a:lnTo>
                      <a:pt x="790" y="6202"/>
                    </a:lnTo>
                    <a:lnTo>
                      <a:pt x="948" y="6084"/>
                    </a:lnTo>
                    <a:lnTo>
                      <a:pt x="1225" y="5807"/>
                    </a:lnTo>
                    <a:lnTo>
                      <a:pt x="3160" y="3872"/>
                    </a:lnTo>
                    <a:lnTo>
                      <a:pt x="3160" y="3990"/>
                    </a:lnTo>
                    <a:lnTo>
                      <a:pt x="3200" y="4148"/>
                    </a:lnTo>
                    <a:lnTo>
                      <a:pt x="3279" y="4227"/>
                    </a:lnTo>
                    <a:lnTo>
                      <a:pt x="3437" y="4306"/>
                    </a:lnTo>
                    <a:lnTo>
                      <a:pt x="3555" y="4346"/>
                    </a:lnTo>
                    <a:lnTo>
                      <a:pt x="3713" y="4346"/>
                    </a:lnTo>
                    <a:lnTo>
                      <a:pt x="3871" y="4306"/>
                    </a:lnTo>
                    <a:lnTo>
                      <a:pt x="3990" y="4227"/>
                    </a:lnTo>
                    <a:lnTo>
                      <a:pt x="4227" y="4030"/>
                    </a:lnTo>
                    <a:lnTo>
                      <a:pt x="4424" y="3793"/>
                    </a:lnTo>
                    <a:lnTo>
                      <a:pt x="4424" y="3990"/>
                    </a:lnTo>
                    <a:lnTo>
                      <a:pt x="4503" y="4148"/>
                    </a:lnTo>
                    <a:lnTo>
                      <a:pt x="4622" y="4267"/>
                    </a:lnTo>
                    <a:lnTo>
                      <a:pt x="4780" y="4385"/>
                    </a:lnTo>
                    <a:lnTo>
                      <a:pt x="4977" y="4425"/>
                    </a:lnTo>
                    <a:lnTo>
                      <a:pt x="5175" y="4425"/>
                    </a:lnTo>
                    <a:lnTo>
                      <a:pt x="5333" y="4346"/>
                    </a:lnTo>
                    <a:lnTo>
                      <a:pt x="5491" y="4227"/>
                    </a:lnTo>
                    <a:lnTo>
                      <a:pt x="5609" y="4425"/>
                    </a:lnTo>
                    <a:lnTo>
                      <a:pt x="5767" y="4543"/>
                    </a:lnTo>
                    <a:lnTo>
                      <a:pt x="5965" y="4622"/>
                    </a:lnTo>
                    <a:lnTo>
                      <a:pt x="6162" y="4701"/>
                    </a:lnTo>
                    <a:lnTo>
                      <a:pt x="6360" y="4701"/>
                    </a:lnTo>
                    <a:lnTo>
                      <a:pt x="6557" y="4662"/>
                    </a:lnTo>
                    <a:lnTo>
                      <a:pt x="6755" y="4543"/>
                    </a:lnTo>
                    <a:lnTo>
                      <a:pt x="6913" y="4425"/>
                    </a:lnTo>
                    <a:lnTo>
                      <a:pt x="7189" y="4543"/>
                    </a:lnTo>
                    <a:lnTo>
                      <a:pt x="7505" y="4583"/>
                    </a:lnTo>
                    <a:lnTo>
                      <a:pt x="7821" y="4543"/>
                    </a:lnTo>
                    <a:lnTo>
                      <a:pt x="8098" y="4425"/>
                    </a:lnTo>
                    <a:lnTo>
                      <a:pt x="8256" y="4385"/>
                    </a:lnTo>
                    <a:lnTo>
                      <a:pt x="8374" y="4267"/>
                    </a:lnTo>
                    <a:lnTo>
                      <a:pt x="8532" y="4030"/>
                    </a:lnTo>
                    <a:lnTo>
                      <a:pt x="8690" y="3753"/>
                    </a:lnTo>
                    <a:lnTo>
                      <a:pt x="8769" y="3437"/>
                    </a:lnTo>
                    <a:lnTo>
                      <a:pt x="8809" y="3200"/>
                    </a:lnTo>
                    <a:lnTo>
                      <a:pt x="8769" y="2924"/>
                    </a:lnTo>
                    <a:lnTo>
                      <a:pt x="8651" y="2687"/>
                    </a:lnTo>
                    <a:lnTo>
                      <a:pt x="8453" y="2529"/>
                    </a:lnTo>
                    <a:lnTo>
                      <a:pt x="8256" y="2371"/>
                    </a:lnTo>
                    <a:lnTo>
                      <a:pt x="8019" y="2292"/>
                    </a:lnTo>
                    <a:lnTo>
                      <a:pt x="7782" y="2252"/>
                    </a:lnTo>
                    <a:lnTo>
                      <a:pt x="7663" y="2252"/>
                    </a:lnTo>
                    <a:lnTo>
                      <a:pt x="7545" y="2292"/>
                    </a:lnTo>
                    <a:lnTo>
                      <a:pt x="7545" y="2292"/>
                    </a:lnTo>
                    <a:lnTo>
                      <a:pt x="7584" y="2055"/>
                    </a:lnTo>
                    <a:lnTo>
                      <a:pt x="7545" y="1818"/>
                    </a:lnTo>
                    <a:lnTo>
                      <a:pt x="7426" y="1620"/>
                    </a:lnTo>
                    <a:lnTo>
                      <a:pt x="7268" y="1462"/>
                    </a:lnTo>
                    <a:lnTo>
                      <a:pt x="7031" y="1344"/>
                    </a:lnTo>
                    <a:lnTo>
                      <a:pt x="6794" y="1304"/>
                    </a:lnTo>
                    <a:lnTo>
                      <a:pt x="6557" y="1383"/>
                    </a:lnTo>
                    <a:lnTo>
                      <a:pt x="6360" y="1502"/>
                    </a:lnTo>
                    <a:lnTo>
                      <a:pt x="6360" y="1383"/>
                    </a:lnTo>
                    <a:lnTo>
                      <a:pt x="6360" y="1225"/>
                    </a:lnTo>
                    <a:lnTo>
                      <a:pt x="6281" y="988"/>
                    </a:lnTo>
                    <a:lnTo>
                      <a:pt x="6123" y="751"/>
                    </a:lnTo>
                    <a:lnTo>
                      <a:pt x="6004" y="672"/>
                    </a:lnTo>
                    <a:lnTo>
                      <a:pt x="5925" y="593"/>
                    </a:lnTo>
                    <a:lnTo>
                      <a:pt x="5767" y="554"/>
                    </a:lnTo>
                    <a:lnTo>
                      <a:pt x="5412" y="554"/>
                    </a:lnTo>
                    <a:lnTo>
                      <a:pt x="5175" y="672"/>
                    </a:lnTo>
                    <a:lnTo>
                      <a:pt x="4977" y="870"/>
                    </a:lnTo>
                    <a:lnTo>
                      <a:pt x="4938" y="672"/>
                    </a:lnTo>
                    <a:lnTo>
                      <a:pt x="4898" y="514"/>
                    </a:lnTo>
                    <a:lnTo>
                      <a:pt x="4780" y="396"/>
                    </a:lnTo>
                    <a:lnTo>
                      <a:pt x="4661" y="277"/>
                    </a:lnTo>
                    <a:lnTo>
                      <a:pt x="4543" y="159"/>
                    </a:lnTo>
                    <a:lnTo>
                      <a:pt x="4385" y="80"/>
                    </a:lnTo>
                    <a:lnTo>
                      <a:pt x="4227" y="40"/>
                    </a:lnTo>
                    <a:lnTo>
                      <a:pt x="4069" y="1"/>
                    </a:lnTo>
                    <a:close/>
                  </a:path>
                </a:pathLst>
              </a:custGeom>
              <a:solidFill>
                <a:srgbClr val="FF97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5" name="Google Shape;2065;p43"/>
              <p:cNvSpPr/>
              <p:nvPr/>
            </p:nvSpPr>
            <p:spPr>
              <a:xfrm>
                <a:off x="2009725" y="3845500"/>
                <a:ext cx="52375" cy="82975"/>
              </a:xfrm>
              <a:custGeom>
                <a:avLst/>
                <a:gdLst/>
                <a:ahLst/>
                <a:cxnLst/>
                <a:rect l="l" t="t" r="r" b="b"/>
                <a:pathLst>
                  <a:path w="2095" h="3319" extrusionOk="0">
                    <a:moveTo>
                      <a:pt x="1976" y="1"/>
                    </a:moveTo>
                    <a:lnTo>
                      <a:pt x="1897" y="40"/>
                    </a:lnTo>
                    <a:lnTo>
                      <a:pt x="1" y="3161"/>
                    </a:lnTo>
                    <a:lnTo>
                      <a:pt x="1" y="3240"/>
                    </a:lnTo>
                    <a:lnTo>
                      <a:pt x="40" y="3319"/>
                    </a:lnTo>
                    <a:lnTo>
                      <a:pt x="119" y="3319"/>
                    </a:lnTo>
                    <a:lnTo>
                      <a:pt x="159" y="3279"/>
                    </a:lnTo>
                    <a:lnTo>
                      <a:pt x="2094" y="159"/>
                    </a:lnTo>
                    <a:lnTo>
                      <a:pt x="2094" y="80"/>
                    </a:lnTo>
                    <a:lnTo>
                      <a:pt x="205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6" name="Google Shape;2066;p43"/>
              <p:cNvSpPr/>
              <p:nvPr/>
            </p:nvSpPr>
            <p:spPr>
              <a:xfrm>
                <a:off x="2047250" y="3863275"/>
                <a:ext cx="44475" cy="56325"/>
              </a:xfrm>
              <a:custGeom>
                <a:avLst/>
                <a:gdLst/>
                <a:ahLst/>
                <a:cxnLst/>
                <a:rect l="l" t="t" r="r" b="b"/>
                <a:pathLst>
                  <a:path w="1779" h="2253" extrusionOk="0">
                    <a:moveTo>
                      <a:pt x="1660" y="1"/>
                    </a:moveTo>
                    <a:lnTo>
                      <a:pt x="1581" y="40"/>
                    </a:lnTo>
                    <a:lnTo>
                      <a:pt x="40" y="2094"/>
                    </a:lnTo>
                    <a:lnTo>
                      <a:pt x="1" y="2173"/>
                    </a:lnTo>
                    <a:lnTo>
                      <a:pt x="40" y="2252"/>
                    </a:lnTo>
                    <a:lnTo>
                      <a:pt x="119" y="2252"/>
                    </a:lnTo>
                    <a:lnTo>
                      <a:pt x="198" y="2213"/>
                    </a:lnTo>
                    <a:lnTo>
                      <a:pt x="1739" y="159"/>
                    </a:lnTo>
                    <a:lnTo>
                      <a:pt x="1778" y="80"/>
                    </a:lnTo>
                    <a:lnTo>
                      <a:pt x="1739" y="40"/>
                    </a:lnTo>
                    <a:lnTo>
                      <a:pt x="166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7" name="Google Shape;2067;p43"/>
              <p:cNvSpPr/>
              <p:nvPr/>
            </p:nvSpPr>
            <p:spPr>
              <a:xfrm>
                <a:off x="2075900" y="3883025"/>
                <a:ext cx="53350" cy="47425"/>
              </a:xfrm>
              <a:custGeom>
                <a:avLst/>
                <a:gdLst/>
                <a:ahLst/>
                <a:cxnLst/>
                <a:rect l="l" t="t" r="r" b="b"/>
                <a:pathLst>
                  <a:path w="2134" h="1897" extrusionOk="0">
                    <a:moveTo>
                      <a:pt x="2015" y="1"/>
                    </a:moveTo>
                    <a:lnTo>
                      <a:pt x="1936" y="40"/>
                    </a:lnTo>
                    <a:lnTo>
                      <a:pt x="40" y="1699"/>
                    </a:lnTo>
                    <a:lnTo>
                      <a:pt x="0" y="1778"/>
                    </a:lnTo>
                    <a:lnTo>
                      <a:pt x="0" y="1857"/>
                    </a:lnTo>
                    <a:lnTo>
                      <a:pt x="79" y="1897"/>
                    </a:lnTo>
                    <a:lnTo>
                      <a:pt x="158" y="1857"/>
                    </a:lnTo>
                    <a:lnTo>
                      <a:pt x="2094" y="198"/>
                    </a:lnTo>
                    <a:lnTo>
                      <a:pt x="2133" y="119"/>
                    </a:lnTo>
                    <a:lnTo>
                      <a:pt x="2094" y="40"/>
                    </a:lnTo>
                    <a:lnTo>
                      <a:pt x="201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8" name="Google Shape;2068;p43"/>
              <p:cNvSpPr/>
              <p:nvPr/>
            </p:nvSpPr>
            <p:spPr>
              <a:xfrm>
                <a:off x="2015650" y="3911675"/>
                <a:ext cx="127425" cy="28650"/>
              </a:xfrm>
              <a:custGeom>
                <a:avLst/>
                <a:gdLst/>
                <a:ahLst/>
                <a:cxnLst/>
                <a:rect l="l" t="t" r="r" b="b"/>
                <a:pathLst>
                  <a:path w="5097" h="1146" extrusionOk="0">
                    <a:moveTo>
                      <a:pt x="40" y="0"/>
                    </a:moveTo>
                    <a:lnTo>
                      <a:pt x="1" y="79"/>
                    </a:lnTo>
                    <a:lnTo>
                      <a:pt x="1" y="237"/>
                    </a:lnTo>
                    <a:lnTo>
                      <a:pt x="80" y="395"/>
                    </a:lnTo>
                    <a:lnTo>
                      <a:pt x="198" y="553"/>
                    </a:lnTo>
                    <a:lnTo>
                      <a:pt x="356" y="632"/>
                    </a:lnTo>
                    <a:lnTo>
                      <a:pt x="475" y="672"/>
                    </a:lnTo>
                    <a:lnTo>
                      <a:pt x="633" y="711"/>
                    </a:lnTo>
                    <a:lnTo>
                      <a:pt x="791" y="672"/>
                    </a:lnTo>
                    <a:lnTo>
                      <a:pt x="949" y="632"/>
                    </a:lnTo>
                    <a:lnTo>
                      <a:pt x="1146" y="514"/>
                    </a:lnTo>
                    <a:lnTo>
                      <a:pt x="1344" y="395"/>
                    </a:lnTo>
                    <a:lnTo>
                      <a:pt x="1383" y="553"/>
                    </a:lnTo>
                    <a:lnTo>
                      <a:pt x="1502" y="672"/>
                    </a:lnTo>
                    <a:lnTo>
                      <a:pt x="1620" y="790"/>
                    </a:lnTo>
                    <a:lnTo>
                      <a:pt x="1778" y="869"/>
                    </a:lnTo>
                    <a:lnTo>
                      <a:pt x="1936" y="909"/>
                    </a:lnTo>
                    <a:lnTo>
                      <a:pt x="2094" y="909"/>
                    </a:lnTo>
                    <a:lnTo>
                      <a:pt x="2292" y="869"/>
                    </a:lnTo>
                    <a:lnTo>
                      <a:pt x="2450" y="790"/>
                    </a:lnTo>
                    <a:lnTo>
                      <a:pt x="2489" y="909"/>
                    </a:lnTo>
                    <a:lnTo>
                      <a:pt x="2608" y="1027"/>
                    </a:lnTo>
                    <a:lnTo>
                      <a:pt x="2726" y="1106"/>
                    </a:lnTo>
                    <a:lnTo>
                      <a:pt x="2884" y="1146"/>
                    </a:lnTo>
                    <a:lnTo>
                      <a:pt x="3319" y="1146"/>
                    </a:lnTo>
                    <a:lnTo>
                      <a:pt x="3556" y="1067"/>
                    </a:lnTo>
                    <a:lnTo>
                      <a:pt x="3951" y="909"/>
                    </a:lnTo>
                    <a:lnTo>
                      <a:pt x="4346" y="711"/>
                    </a:lnTo>
                    <a:lnTo>
                      <a:pt x="4741" y="514"/>
                    </a:lnTo>
                    <a:lnTo>
                      <a:pt x="5057" y="237"/>
                    </a:lnTo>
                    <a:lnTo>
                      <a:pt x="5096" y="198"/>
                    </a:lnTo>
                    <a:lnTo>
                      <a:pt x="5096" y="119"/>
                    </a:lnTo>
                    <a:lnTo>
                      <a:pt x="5017" y="79"/>
                    </a:lnTo>
                    <a:lnTo>
                      <a:pt x="4938" y="79"/>
                    </a:lnTo>
                    <a:lnTo>
                      <a:pt x="4622" y="316"/>
                    </a:lnTo>
                    <a:lnTo>
                      <a:pt x="4267" y="553"/>
                    </a:lnTo>
                    <a:lnTo>
                      <a:pt x="3872" y="711"/>
                    </a:lnTo>
                    <a:lnTo>
                      <a:pt x="3477" y="869"/>
                    </a:lnTo>
                    <a:lnTo>
                      <a:pt x="3200" y="948"/>
                    </a:lnTo>
                    <a:lnTo>
                      <a:pt x="2924" y="948"/>
                    </a:lnTo>
                    <a:lnTo>
                      <a:pt x="2805" y="869"/>
                    </a:lnTo>
                    <a:lnTo>
                      <a:pt x="2687" y="830"/>
                    </a:lnTo>
                    <a:lnTo>
                      <a:pt x="2647" y="711"/>
                    </a:lnTo>
                    <a:lnTo>
                      <a:pt x="2608" y="632"/>
                    </a:lnTo>
                    <a:lnTo>
                      <a:pt x="2608" y="553"/>
                    </a:lnTo>
                    <a:lnTo>
                      <a:pt x="2568" y="514"/>
                    </a:lnTo>
                    <a:lnTo>
                      <a:pt x="2489" y="514"/>
                    </a:lnTo>
                    <a:lnTo>
                      <a:pt x="2450" y="553"/>
                    </a:lnTo>
                    <a:lnTo>
                      <a:pt x="2292" y="632"/>
                    </a:lnTo>
                    <a:lnTo>
                      <a:pt x="2173" y="672"/>
                    </a:lnTo>
                    <a:lnTo>
                      <a:pt x="2015" y="711"/>
                    </a:lnTo>
                    <a:lnTo>
                      <a:pt x="1857" y="672"/>
                    </a:lnTo>
                    <a:lnTo>
                      <a:pt x="1699" y="593"/>
                    </a:lnTo>
                    <a:lnTo>
                      <a:pt x="1620" y="474"/>
                    </a:lnTo>
                    <a:lnTo>
                      <a:pt x="1541" y="356"/>
                    </a:lnTo>
                    <a:lnTo>
                      <a:pt x="1502" y="198"/>
                    </a:lnTo>
                    <a:lnTo>
                      <a:pt x="1462" y="158"/>
                    </a:lnTo>
                    <a:lnTo>
                      <a:pt x="1423" y="119"/>
                    </a:lnTo>
                    <a:lnTo>
                      <a:pt x="1304" y="119"/>
                    </a:lnTo>
                    <a:lnTo>
                      <a:pt x="1107" y="277"/>
                    </a:lnTo>
                    <a:lnTo>
                      <a:pt x="870" y="435"/>
                    </a:lnTo>
                    <a:lnTo>
                      <a:pt x="633" y="474"/>
                    </a:lnTo>
                    <a:lnTo>
                      <a:pt x="514" y="474"/>
                    </a:lnTo>
                    <a:lnTo>
                      <a:pt x="435" y="435"/>
                    </a:lnTo>
                    <a:lnTo>
                      <a:pt x="317" y="395"/>
                    </a:lnTo>
                    <a:lnTo>
                      <a:pt x="277" y="316"/>
                    </a:lnTo>
                    <a:lnTo>
                      <a:pt x="238" y="198"/>
                    </a:lnTo>
                    <a:lnTo>
                      <a:pt x="238" y="119"/>
                    </a:lnTo>
                    <a:lnTo>
                      <a:pt x="198" y="40"/>
                    </a:lnTo>
                    <a:lnTo>
                      <a:pt x="11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9" name="Google Shape;2069;p43"/>
              <p:cNvSpPr/>
              <p:nvPr/>
            </p:nvSpPr>
            <p:spPr>
              <a:xfrm>
                <a:off x="2110450" y="3932400"/>
                <a:ext cx="19775" cy="19775"/>
              </a:xfrm>
              <a:custGeom>
                <a:avLst/>
                <a:gdLst/>
                <a:ahLst/>
                <a:cxnLst/>
                <a:rect l="l" t="t" r="r" b="b"/>
                <a:pathLst>
                  <a:path w="791" h="791" extrusionOk="0">
                    <a:moveTo>
                      <a:pt x="80" y="1"/>
                    </a:moveTo>
                    <a:lnTo>
                      <a:pt x="1" y="80"/>
                    </a:lnTo>
                    <a:lnTo>
                      <a:pt x="40" y="159"/>
                    </a:lnTo>
                    <a:lnTo>
                      <a:pt x="159" y="317"/>
                    </a:lnTo>
                    <a:lnTo>
                      <a:pt x="317" y="514"/>
                    </a:lnTo>
                    <a:lnTo>
                      <a:pt x="475" y="633"/>
                    </a:lnTo>
                    <a:lnTo>
                      <a:pt x="633" y="751"/>
                    </a:lnTo>
                    <a:lnTo>
                      <a:pt x="712" y="791"/>
                    </a:lnTo>
                    <a:lnTo>
                      <a:pt x="751" y="751"/>
                    </a:lnTo>
                    <a:lnTo>
                      <a:pt x="791" y="712"/>
                    </a:lnTo>
                    <a:lnTo>
                      <a:pt x="791" y="633"/>
                    </a:lnTo>
                    <a:lnTo>
                      <a:pt x="751" y="593"/>
                    </a:lnTo>
                    <a:lnTo>
                      <a:pt x="593" y="475"/>
                    </a:lnTo>
                    <a:lnTo>
                      <a:pt x="435" y="356"/>
                    </a:lnTo>
                    <a:lnTo>
                      <a:pt x="317" y="198"/>
                    </a:lnTo>
                    <a:lnTo>
                      <a:pt x="198" y="40"/>
                    </a:lnTo>
                    <a:lnTo>
                      <a:pt x="15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070" name="Google Shape;2070;p43"/>
          <p:cNvSpPr/>
          <p:nvPr/>
        </p:nvSpPr>
        <p:spPr>
          <a:xfrm>
            <a:off x="1802400" y="942825"/>
            <a:ext cx="117900" cy="1179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071" name="Google Shape;2071;p43"/>
          <p:cNvGrpSpPr/>
          <p:nvPr/>
        </p:nvGrpSpPr>
        <p:grpSpPr>
          <a:xfrm>
            <a:off x="2845775" y="796975"/>
            <a:ext cx="951357" cy="1322699"/>
            <a:chOff x="-2280725" y="1981025"/>
            <a:chExt cx="951357" cy="1322699"/>
          </a:xfrm>
        </p:grpSpPr>
        <p:sp>
          <p:nvSpPr>
            <p:cNvPr id="2072" name="Google Shape;2072;p43"/>
            <p:cNvSpPr/>
            <p:nvPr/>
          </p:nvSpPr>
          <p:spPr>
            <a:xfrm>
              <a:off x="-2280725" y="1981025"/>
              <a:ext cx="951357" cy="1322699"/>
            </a:xfrm>
            <a:custGeom>
              <a:avLst/>
              <a:gdLst/>
              <a:ahLst/>
              <a:cxnLst/>
              <a:rect l="l" t="t" r="r" b="b"/>
              <a:pathLst>
                <a:path w="18013" h="25044" extrusionOk="0">
                  <a:moveTo>
                    <a:pt x="5689" y="0"/>
                  </a:moveTo>
                  <a:lnTo>
                    <a:pt x="5452" y="79"/>
                  </a:lnTo>
                  <a:lnTo>
                    <a:pt x="5215" y="198"/>
                  </a:lnTo>
                  <a:lnTo>
                    <a:pt x="4978" y="316"/>
                  </a:lnTo>
                  <a:lnTo>
                    <a:pt x="4780" y="514"/>
                  </a:lnTo>
                  <a:lnTo>
                    <a:pt x="4662" y="751"/>
                  </a:lnTo>
                  <a:lnTo>
                    <a:pt x="4543" y="988"/>
                  </a:lnTo>
                  <a:lnTo>
                    <a:pt x="909" y="13549"/>
                  </a:lnTo>
                  <a:lnTo>
                    <a:pt x="791" y="13746"/>
                  </a:lnTo>
                  <a:lnTo>
                    <a:pt x="672" y="14102"/>
                  </a:lnTo>
                  <a:lnTo>
                    <a:pt x="633" y="14497"/>
                  </a:lnTo>
                  <a:lnTo>
                    <a:pt x="40" y="16472"/>
                  </a:lnTo>
                  <a:lnTo>
                    <a:pt x="1" y="16748"/>
                  </a:lnTo>
                  <a:lnTo>
                    <a:pt x="1" y="17025"/>
                  </a:lnTo>
                  <a:lnTo>
                    <a:pt x="40" y="17262"/>
                  </a:lnTo>
                  <a:lnTo>
                    <a:pt x="159" y="17538"/>
                  </a:lnTo>
                  <a:lnTo>
                    <a:pt x="317" y="17736"/>
                  </a:lnTo>
                  <a:lnTo>
                    <a:pt x="514" y="17933"/>
                  </a:lnTo>
                  <a:lnTo>
                    <a:pt x="712" y="18091"/>
                  </a:lnTo>
                  <a:lnTo>
                    <a:pt x="988" y="18170"/>
                  </a:lnTo>
                  <a:lnTo>
                    <a:pt x="5965" y="19632"/>
                  </a:lnTo>
                  <a:lnTo>
                    <a:pt x="5017" y="22911"/>
                  </a:lnTo>
                  <a:lnTo>
                    <a:pt x="4978" y="23187"/>
                  </a:lnTo>
                  <a:lnTo>
                    <a:pt x="5017" y="23503"/>
                  </a:lnTo>
                  <a:lnTo>
                    <a:pt x="5136" y="23780"/>
                  </a:lnTo>
                  <a:lnTo>
                    <a:pt x="5373" y="23977"/>
                  </a:lnTo>
                  <a:lnTo>
                    <a:pt x="5610" y="24135"/>
                  </a:lnTo>
                  <a:lnTo>
                    <a:pt x="5926" y="24214"/>
                  </a:lnTo>
                  <a:lnTo>
                    <a:pt x="6202" y="24175"/>
                  </a:lnTo>
                  <a:lnTo>
                    <a:pt x="6518" y="24056"/>
                  </a:lnTo>
                  <a:lnTo>
                    <a:pt x="7071" y="23740"/>
                  </a:lnTo>
                  <a:lnTo>
                    <a:pt x="7387" y="24451"/>
                  </a:lnTo>
                  <a:lnTo>
                    <a:pt x="7545" y="24688"/>
                  </a:lnTo>
                  <a:lnTo>
                    <a:pt x="7743" y="24886"/>
                  </a:lnTo>
                  <a:lnTo>
                    <a:pt x="8019" y="25004"/>
                  </a:lnTo>
                  <a:lnTo>
                    <a:pt x="8296" y="25044"/>
                  </a:lnTo>
                  <a:lnTo>
                    <a:pt x="8533" y="25044"/>
                  </a:lnTo>
                  <a:lnTo>
                    <a:pt x="8651" y="25004"/>
                  </a:lnTo>
                  <a:lnTo>
                    <a:pt x="8928" y="24846"/>
                  </a:lnTo>
                  <a:lnTo>
                    <a:pt x="9165" y="24609"/>
                  </a:lnTo>
                  <a:lnTo>
                    <a:pt x="9244" y="24491"/>
                  </a:lnTo>
                  <a:lnTo>
                    <a:pt x="9283" y="24333"/>
                  </a:lnTo>
                  <a:lnTo>
                    <a:pt x="10389" y="20896"/>
                  </a:lnTo>
                  <a:lnTo>
                    <a:pt x="11416" y="21212"/>
                  </a:lnTo>
                  <a:lnTo>
                    <a:pt x="11772" y="21291"/>
                  </a:lnTo>
                  <a:lnTo>
                    <a:pt x="12167" y="21291"/>
                  </a:lnTo>
                  <a:lnTo>
                    <a:pt x="12483" y="21212"/>
                  </a:lnTo>
                  <a:lnTo>
                    <a:pt x="12838" y="21054"/>
                  </a:lnTo>
                  <a:lnTo>
                    <a:pt x="13154" y="20856"/>
                  </a:lnTo>
                  <a:lnTo>
                    <a:pt x="13391" y="20580"/>
                  </a:lnTo>
                  <a:lnTo>
                    <a:pt x="13589" y="20303"/>
                  </a:lnTo>
                  <a:lnTo>
                    <a:pt x="13747" y="19948"/>
                  </a:lnTo>
                  <a:lnTo>
                    <a:pt x="13786" y="19671"/>
                  </a:lnTo>
                  <a:lnTo>
                    <a:pt x="13905" y="19395"/>
                  </a:lnTo>
                  <a:lnTo>
                    <a:pt x="13984" y="19079"/>
                  </a:lnTo>
                  <a:lnTo>
                    <a:pt x="14774" y="16353"/>
                  </a:lnTo>
                  <a:lnTo>
                    <a:pt x="14932" y="16116"/>
                  </a:lnTo>
                  <a:lnTo>
                    <a:pt x="15011" y="15879"/>
                  </a:lnTo>
                  <a:lnTo>
                    <a:pt x="15050" y="15642"/>
                  </a:lnTo>
                  <a:lnTo>
                    <a:pt x="15050" y="15366"/>
                  </a:lnTo>
                  <a:lnTo>
                    <a:pt x="17973" y="5412"/>
                  </a:lnTo>
                  <a:lnTo>
                    <a:pt x="18013" y="5056"/>
                  </a:lnTo>
                  <a:lnTo>
                    <a:pt x="18013" y="4661"/>
                  </a:lnTo>
                  <a:lnTo>
                    <a:pt x="17934" y="4345"/>
                  </a:lnTo>
                  <a:lnTo>
                    <a:pt x="17815" y="3990"/>
                  </a:lnTo>
                  <a:lnTo>
                    <a:pt x="17578" y="3674"/>
                  </a:lnTo>
                  <a:lnTo>
                    <a:pt x="17341" y="3437"/>
                  </a:lnTo>
                  <a:lnTo>
                    <a:pt x="17025" y="3239"/>
                  </a:lnTo>
                  <a:lnTo>
                    <a:pt x="16670" y="3081"/>
                  </a:lnTo>
                  <a:lnTo>
                    <a:pt x="6242" y="79"/>
                  </a:lnTo>
                  <a:lnTo>
                    <a:pt x="5965" y="0"/>
                  </a:lnTo>
                  <a:close/>
                </a:path>
              </a:pathLst>
            </a:custGeom>
            <a:solidFill>
              <a:schemeClr val="dk2"/>
            </a:solidFill>
            <a:ln>
              <a:noFill/>
            </a:ln>
            <a:effectLst>
              <a:outerShdw blurRad="57150" dist="19050" dir="5400000" algn="bl" rotWithShape="0">
                <a:schemeClr val="dk1">
                  <a:alpha val="17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073" name="Google Shape;2073;p43"/>
            <p:cNvGrpSpPr/>
            <p:nvPr/>
          </p:nvGrpSpPr>
          <p:grpSpPr>
            <a:xfrm>
              <a:off x="-2226512" y="2035260"/>
              <a:ext cx="842875" cy="1214217"/>
              <a:chOff x="1291800" y="2081800"/>
              <a:chExt cx="398975" cy="574750"/>
            </a:xfrm>
          </p:grpSpPr>
          <p:sp>
            <p:nvSpPr>
              <p:cNvPr id="2074" name="Google Shape;2074;p43"/>
              <p:cNvSpPr/>
              <p:nvPr/>
            </p:nvSpPr>
            <p:spPr>
              <a:xfrm>
                <a:off x="1291800" y="2081800"/>
                <a:ext cx="398975" cy="480925"/>
              </a:xfrm>
              <a:custGeom>
                <a:avLst/>
                <a:gdLst/>
                <a:ahLst/>
                <a:cxnLst/>
                <a:rect l="l" t="t" r="r" b="b"/>
                <a:pathLst>
                  <a:path w="15959" h="19237" extrusionOk="0">
                    <a:moveTo>
                      <a:pt x="4780" y="0"/>
                    </a:moveTo>
                    <a:lnTo>
                      <a:pt x="4662" y="40"/>
                    </a:lnTo>
                    <a:lnTo>
                      <a:pt x="4583" y="119"/>
                    </a:lnTo>
                    <a:lnTo>
                      <a:pt x="4504" y="277"/>
                    </a:lnTo>
                    <a:lnTo>
                      <a:pt x="1" y="15721"/>
                    </a:lnTo>
                    <a:lnTo>
                      <a:pt x="1" y="15879"/>
                    </a:lnTo>
                    <a:lnTo>
                      <a:pt x="40" y="15998"/>
                    </a:lnTo>
                    <a:lnTo>
                      <a:pt x="119" y="16116"/>
                    </a:lnTo>
                    <a:lnTo>
                      <a:pt x="238" y="16156"/>
                    </a:lnTo>
                    <a:lnTo>
                      <a:pt x="10666" y="19197"/>
                    </a:lnTo>
                    <a:lnTo>
                      <a:pt x="10863" y="19237"/>
                    </a:lnTo>
                    <a:lnTo>
                      <a:pt x="11021" y="19237"/>
                    </a:lnTo>
                    <a:lnTo>
                      <a:pt x="11179" y="19197"/>
                    </a:lnTo>
                    <a:lnTo>
                      <a:pt x="11298" y="19118"/>
                    </a:lnTo>
                    <a:lnTo>
                      <a:pt x="11456" y="19039"/>
                    </a:lnTo>
                    <a:lnTo>
                      <a:pt x="11574" y="18921"/>
                    </a:lnTo>
                    <a:lnTo>
                      <a:pt x="11653" y="18802"/>
                    </a:lnTo>
                    <a:lnTo>
                      <a:pt x="11732" y="18644"/>
                    </a:lnTo>
                    <a:lnTo>
                      <a:pt x="15959" y="4108"/>
                    </a:lnTo>
                    <a:lnTo>
                      <a:pt x="15959" y="3911"/>
                    </a:lnTo>
                    <a:lnTo>
                      <a:pt x="15959" y="3753"/>
                    </a:lnTo>
                    <a:lnTo>
                      <a:pt x="15919" y="3595"/>
                    </a:lnTo>
                    <a:lnTo>
                      <a:pt x="15880" y="3437"/>
                    </a:lnTo>
                    <a:lnTo>
                      <a:pt x="15761" y="3318"/>
                    </a:lnTo>
                    <a:lnTo>
                      <a:pt x="15682" y="3200"/>
                    </a:lnTo>
                    <a:lnTo>
                      <a:pt x="15524" y="3121"/>
                    </a:lnTo>
                    <a:lnTo>
                      <a:pt x="15366" y="3042"/>
                    </a:lnTo>
                    <a:lnTo>
                      <a:pt x="4938" y="40"/>
                    </a:lnTo>
                    <a:lnTo>
                      <a:pt x="478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5" name="Google Shape;2075;p43"/>
              <p:cNvSpPr/>
              <p:nvPr/>
            </p:nvSpPr>
            <p:spPr>
              <a:xfrm>
                <a:off x="1304650" y="2437300"/>
                <a:ext cx="266650" cy="110625"/>
              </a:xfrm>
              <a:custGeom>
                <a:avLst/>
                <a:gdLst/>
                <a:ahLst/>
                <a:cxnLst/>
                <a:rect l="l" t="t" r="r" b="b"/>
                <a:pathLst>
                  <a:path w="10666" h="4425" extrusionOk="0">
                    <a:moveTo>
                      <a:pt x="435" y="0"/>
                    </a:moveTo>
                    <a:lnTo>
                      <a:pt x="0" y="1541"/>
                    </a:lnTo>
                    <a:lnTo>
                      <a:pt x="9915" y="4424"/>
                    </a:lnTo>
                    <a:lnTo>
                      <a:pt x="10073" y="4424"/>
                    </a:lnTo>
                    <a:lnTo>
                      <a:pt x="10270" y="4385"/>
                    </a:lnTo>
                    <a:lnTo>
                      <a:pt x="10389" y="4266"/>
                    </a:lnTo>
                    <a:lnTo>
                      <a:pt x="10468" y="4108"/>
                    </a:lnTo>
                    <a:lnTo>
                      <a:pt x="10665" y="3437"/>
                    </a:lnTo>
                    <a:lnTo>
                      <a:pt x="10665" y="3279"/>
                    </a:lnTo>
                    <a:lnTo>
                      <a:pt x="10626" y="3081"/>
                    </a:lnTo>
                    <a:lnTo>
                      <a:pt x="10507" y="2963"/>
                    </a:lnTo>
                    <a:lnTo>
                      <a:pt x="10349" y="2884"/>
                    </a:lnTo>
                    <a:lnTo>
                      <a:pt x="435"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6" name="Google Shape;2076;p43"/>
              <p:cNvSpPr/>
              <p:nvPr/>
            </p:nvSpPr>
            <p:spPr>
              <a:xfrm>
                <a:off x="1408325" y="2336575"/>
                <a:ext cx="125450" cy="95800"/>
              </a:xfrm>
              <a:custGeom>
                <a:avLst/>
                <a:gdLst/>
                <a:ahLst/>
                <a:cxnLst/>
                <a:rect l="l" t="t" r="r" b="b"/>
                <a:pathLst>
                  <a:path w="5018" h="3832" extrusionOk="0">
                    <a:moveTo>
                      <a:pt x="751" y="0"/>
                    </a:moveTo>
                    <a:lnTo>
                      <a:pt x="1" y="2607"/>
                    </a:lnTo>
                    <a:lnTo>
                      <a:pt x="4267" y="3832"/>
                    </a:lnTo>
                    <a:lnTo>
                      <a:pt x="5017" y="1264"/>
                    </a:lnTo>
                    <a:lnTo>
                      <a:pt x="75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7" name="Google Shape;2077;p43"/>
              <p:cNvSpPr/>
              <p:nvPr/>
            </p:nvSpPr>
            <p:spPr>
              <a:xfrm>
                <a:off x="1432025" y="2384950"/>
                <a:ext cx="77050" cy="24725"/>
              </a:xfrm>
              <a:custGeom>
                <a:avLst/>
                <a:gdLst/>
                <a:ahLst/>
                <a:cxnLst/>
                <a:rect l="l" t="t" r="r" b="b"/>
                <a:pathLst>
                  <a:path w="3082" h="989" extrusionOk="0">
                    <a:moveTo>
                      <a:pt x="119" y="1"/>
                    </a:moveTo>
                    <a:lnTo>
                      <a:pt x="40" y="40"/>
                    </a:lnTo>
                    <a:lnTo>
                      <a:pt x="1" y="80"/>
                    </a:lnTo>
                    <a:lnTo>
                      <a:pt x="1" y="159"/>
                    </a:lnTo>
                    <a:lnTo>
                      <a:pt x="80" y="198"/>
                    </a:lnTo>
                    <a:lnTo>
                      <a:pt x="2924" y="949"/>
                    </a:lnTo>
                    <a:lnTo>
                      <a:pt x="2963" y="988"/>
                    </a:lnTo>
                    <a:lnTo>
                      <a:pt x="3042" y="949"/>
                    </a:lnTo>
                    <a:lnTo>
                      <a:pt x="3082" y="909"/>
                    </a:lnTo>
                    <a:lnTo>
                      <a:pt x="3042" y="830"/>
                    </a:lnTo>
                    <a:lnTo>
                      <a:pt x="3003" y="751"/>
                    </a:lnTo>
                    <a:lnTo>
                      <a:pt x="1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8" name="Google Shape;2078;p43"/>
              <p:cNvSpPr/>
              <p:nvPr/>
            </p:nvSpPr>
            <p:spPr>
              <a:xfrm>
                <a:off x="1451775" y="2361250"/>
                <a:ext cx="40525" cy="15825"/>
              </a:xfrm>
              <a:custGeom>
                <a:avLst/>
                <a:gdLst/>
                <a:ahLst/>
                <a:cxnLst/>
                <a:rect l="l" t="t" r="r" b="b"/>
                <a:pathLst>
                  <a:path w="1621" h="633" extrusionOk="0">
                    <a:moveTo>
                      <a:pt x="40" y="1"/>
                    </a:moveTo>
                    <a:lnTo>
                      <a:pt x="1" y="80"/>
                    </a:lnTo>
                    <a:lnTo>
                      <a:pt x="1" y="159"/>
                    </a:lnTo>
                    <a:lnTo>
                      <a:pt x="80" y="198"/>
                    </a:lnTo>
                    <a:lnTo>
                      <a:pt x="1462" y="633"/>
                    </a:lnTo>
                    <a:lnTo>
                      <a:pt x="1581" y="633"/>
                    </a:lnTo>
                    <a:lnTo>
                      <a:pt x="1620" y="593"/>
                    </a:lnTo>
                    <a:lnTo>
                      <a:pt x="1581" y="475"/>
                    </a:lnTo>
                    <a:lnTo>
                      <a:pt x="1541" y="435"/>
                    </a:lnTo>
                    <a:lnTo>
                      <a:pt x="1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9" name="Google Shape;2079;p43"/>
              <p:cNvSpPr/>
              <p:nvPr/>
            </p:nvSpPr>
            <p:spPr>
              <a:xfrm>
                <a:off x="1329325" y="2462975"/>
                <a:ext cx="128400" cy="38525"/>
              </a:xfrm>
              <a:custGeom>
                <a:avLst/>
                <a:gdLst/>
                <a:ahLst/>
                <a:cxnLst/>
                <a:rect l="l" t="t" r="r" b="b"/>
                <a:pathLst>
                  <a:path w="5136" h="1541" extrusionOk="0">
                    <a:moveTo>
                      <a:pt x="40" y="0"/>
                    </a:moveTo>
                    <a:lnTo>
                      <a:pt x="1" y="79"/>
                    </a:lnTo>
                    <a:lnTo>
                      <a:pt x="1" y="158"/>
                    </a:lnTo>
                    <a:lnTo>
                      <a:pt x="80" y="198"/>
                    </a:lnTo>
                    <a:lnTo>
                      <a:pt x="5017" y="1541"/>
                    </a:lnTo>
                    <a:lnTo>
                      <a:pt x="5057" y="1541"/>
                    </a:lnTo>
                    <a:lnTo>
                      <a:pt x="5136" y="1501"/>
                    </a:lnTo>
                    <a:lnTo>
                      <a:pt x="5136" y="1462"/>
                    </a:lnTo>
                    <a:lnTo>
                      <a:pt x="5136" y="1383"/>
                    </a:lnTo>
                    <a:lnTo>
                      <a:pt x="5096" y="1343"/>
                    </a:lnTo>
                    <a:lnTo>
                      <a:pt x="11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0" name="Google Shape;2080;p43"/>
              <p:cNvSpPr/>
              <p:nvPr/>
            </p:nvSpPr>
            <p:spPr>
              <a:xfrm>
                <a:off x="1514975" y="2515300"/>
                <a:ext cx="37550" cy="14850"/>
              </a:xfrm>
              <a:custGeom>
                <a:avLst/>
                <a:gdLst/>
                <a:ahLst/>
                <a:cxnLst/>
                <a:rect l="l" t="t" r="r" b="b"/>
                <a:pathLst>
                  <a:path w="1502" h="594" extrusionOk="0">
                    <a:moveTo>
                      <a:pt x="80" y="1"/>
                    </a:moveTo>
                    <a:lnTo>
                      <a:pt x="1" y="80"/>
                    </a:lnTo>
                    <a:lnTo>
                      <a:pt x="1" y="159"/>
                    </a:lnTo>
                    <a:lnTo>
                      <a:pt x="80" y="198"/>
                    </a:lnTo>
                    <a:lnTo>
                      <a:pt x="1383" y="593"/>
                    </a:lnTo>
                    <a:lnTo>
                      <a:pt x="1462" y="554"/>
                    </a:lnTo>
                    <a:lnTo>
                      <a:pt x="1502" y="514"/>
                    </a:lnTo>
                    <a:lnTo>
                      <a:pt x="1502" y="435"/>
                    </a:lnTo>
                    <a:lnTo>
                      <a:pt x="1423" y="356"/>
                    </a:lnTo>
                    <a:lnTo>
                      <a:pt x="15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1" name="Google Shape;2081;p43"/>
              <p:cNvSpPr/>
              <p:nvPr/>
            </p:nvSpPr>
            <p:spPr>
              <a:xfrm>
                <a:off x="1307600" y="2409650"/>
                <a:ext cx="282450" cy="129375"/>
              </a:xfrm>
              <a:custGeom>
                <a:avLst/>
                <a:gdLst/>
                <a:ahLst/>
                <a:cxnLst/>
                <a:rect l="l" t="t" r="r" b="b"/>
                <a:pathLst>
                  <a:path w="11298" h="5175" extrusionOk="0">
                    <a:moveTo>
                      <a:pt x="80" y="0"/>
                    </a:moveTo>
                    <a:lnTo>
                      <a:pt x="40" y="79"/>
                    </a:lnTo>
                    <a:lnTo>
                      <a:pt x="1" y="158"/>
                    </a:lnTo>
                    <a:lnTo>
                      <a:pt x="1" y="316"/>
                    </a:lnTo>
                    <a:lnTo>
                      <a:pt x="1" y="435"/>
                    </a:lnTo>
                    <a:lnTo>
                      <a:pt x="40" y="514"/>
                    </a:lnTo>
                    <a:lnTo>
                      <a:pt x="119" y="632"/>
                    </a:lnTo>
                    <a:lnTo>
                      <a:pt x="238" y="711"/>
                    </a:lnTo>
                    <a:lnTo>
                      <a:pt x="475" y="790"/>
                    </a:lnTo>
                    <a:lnTo>
                      <a:pt x="9362" y="3239"/>
                    </a:lnTo>
                    <a:lnTo>
                      <a:pt x="9718" y="3358"/>
                    </a:lnTo>
                    <a:lnTo>
                      <a:pt x="10073" y="3476"/>
                    </a:lnTo>
                    <a:lnTo>
                      <a:pt x="10389" y="3595"/>
                    </a:lnTo>
                    <a:lnTo>
                      <a:pt x="10666" y="3832"/>
                    </a:lnTo>
                    <a:lnTo>
                      <a:pt x="10903" y="4069"/>
                    </a:lnTo>
                    <a:lnTo>
                      <a:pt x="10982" y="4227"/>
                    </a:lnTo>
                    <a:lnTo>
                      <a:pt x="11061" y="4385"/>
                    </a:lnTo>
                    <a:lnTo>
                      <a:pt x="11100" y="4543"/>
                    </a:lnTo>
                    <a:lnTo>
                      <a:pt x="11100" y="4701"/>
                    </a:lnTo>
                    <a:lnTo>
                      <a:pt x="11061" y="4859"/>
                    </a:lnTo>
                    <a:lnTo>
                      <a:pt x="11021" y="5017"/>
                    </a:lnTo>
                    <a:lnTo>
                      <a:pt x="11021" y="5096"/>
                    </a:lnTo>
                    <a:lnTo>
                      <a:pt x="11061" y="5175"/>
                    </a:lnTo>
                    <a:lnTo>
                      <a:pt x="11179" y="5175"/>
                    </a:lnTo>
                    <a:lnTo>
                      <a:pt x="11219" y="5135"/>
                    </a:lnTo>
                    <a:lnTo>
                      <a:pt x="11298" y="4938"/>
                    </a:lnTo>
                    <a:lnTo>
                      <a:pt x="11298" y="4740"/>
                    </a:lnTo>
                    <a:lnTo>
                      <a:pt x="11298" y="4503"/>
                    </a:lnTo>
                    <a:lnTo>
                      <a:pt x="11258" y="4306"/>
                    </a:lnTo>
                    <a:lnTo>
                      <a:pt x="11179" y="4148"/>
                    </a:lnTo>
                    <a:lnTo>
                      <a:pt x="11100" y="3950"/>
                    </a:lnTo>
                    <a:lnTo>
                      <a:pt x="10942" y="3792"/>
                    </a:lnTo>
                    <a:lnTo>
                      <a:pt x="10824" y="3674"/>
                    </a:lnTo>
                    <a:lnTo>
                      <a:pt x="10508" y="3437"/>
                    </a:lnTo>
                    <a:lnTo>
                      <a:pt x="10152" y="3279"/>
                    </a:lnTo>
                    <a:lnTo>
                      <a:pt x="9797" y="3160"/>
                    </a:lnTo>
                    <a:lnTo>
                      <a:pt x="9441" y="3042"/>
                    </a:lnTo>
                    <a:lnTo>
                      <a:pt x="514" y="593"/>
                    </a:lnTo>
                    <a:lnTo>
                      <a:pt x="356" y="514"/>
                    </a:lnTo>
                    <a:lnTo>
                      <a:pt x="238" y="435"/>
                    </a:lnTo>
                    <a:lnTo>
                      <a:pt x="198" y="277"/>
                    </a:lnTo>
                    <a:lnTo>
                      <a:pt x="238" y="158"/>
                    </a:lnTo>
                    <a:lnTo>
                      <a:pt x="238" y="79"/>
                    </a:lnTo>
                    <a:lnTo>
                      <a:pt x="19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2" name="Google Shape;2082;p43"/>
              <p:cNvSpPr/>
              <p:nvPr/>
            </p:nvSpPr>
            <p:spPr>
              <a:xfrm>
                <a:off x="1567325" y="2227950"/>
                <a:ext cx="81975" cy="271575"/>
              </a:xfrm>
              <a:custGeom>
                <a:avLst/>
                <a:gdLst/>
                <a:ahLst/>
                <a:cxnLst/>
                <a:rect l="l" t="t" r="r" b="b"/>
                <a:pathLst>
                  <a:path w="3279" h="10863" extrusionOk="0">
                    <a:moveTo>
                      <a:pt x="3121" y="0"/>
                    </a:moveTo>
                    <a:lnTo>
                      <a:pt x="3081" y="79"/>
                    </a:lnTo>
                    <a:lnTo>
                      <a:pt x="2410" y="2765"/>
                    </a:lnTo>
                    <a:lnTo>
                      <a:pt x="1659" y="5451"/>
                    </a:lnTo>
                    <a:lnTo>
                      <a:pt x="869" y="8098"/>
                    </a:lnTo>
                    <a:lnTo>
                      <a:pt x="0" y="10705"/>
                    </a:lnTo>
                    <a:lnTo>
                      <a:pt x="0" y="10784"/>
                    </a:lnTo>
                    <a:lnTo>
                      <a:pt x="40" y="10863"/>
                    </a:lnTo>
                    <a:lnTo>
                      <a:pt x="79" y="10863"/>
                    </a:lnTo>
                    <a:lnTo>
                      <a:pt x="158" y="10823"/>
                    </a:lnTo>
                    <a:lnTo>
                      <a:pt x="198" y="10784"/>
                    </a:lnTo>
                    <a:lnTo>
                      <a:pt x="1067" y="8137"/>
                    </a:lnTo>
                    <a:lnTo>
                      <a:pt x="1857" y="5491"/>
                    </a:lnTo>
                    <a:lnTo>
                      <a:pt x="2607" y="2805"/>
                    </a:lnTo>
                    <a:lnTo>
                      <a:pt x="3279" y="119"/>
                    </a:lnTo>
                    <a:lnTo>
                      <a:pt x="3279" y="40"/>
                    </a:lnTo>
                    <a:lnTo>
                      <a:pt x="323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3" name="Google Shape;2083;p43"/>
              <p:cNvSpPr/>
              <p:nvPr/>
            </p:nvSpPr>
            <p:spPr>
              <a:xfrm>
                <a:off x="1595950" y="2406675"/>
                <a:ext cx="20775" cy="43475"/>
              </a:xfrm>
              <a:custGeom>
                <a:avLst/>
                <a:gdLst/>
                <a:ahLst/>
                <a:cxnLst/>
                <a:rect l="l" t="t" r="r" b="b"/>
                <a:pathLst>
                  <a:path w="831" h="1739" extrusionOk="0">
                    <a:moveTo>
                      <a:pt x="80" y="1"/>
                    </a:moveTo>
                    <a:lnTo>
                      <a:pt x="1" y="80"/>
                    </a:lnTo>
                    <a:lnTo>
                      <a:pt x="1" y="159"/>
                    </a:lnTo>
                    <a:lnTo>
                      <a:pt x="40" y="198"/>
                    </a:lnTo>
                    <a:lnTo>
                      <a:pt x="198" y="317"/>
                    </a:lnTo>
                    <a:lnTo>
                      <a:pt x="317" y="475"/>
                    </a:lnTo>
                    <a:lnTo>
                      <a:pt x="435" y="633"/>
                    </a:lnTo>
                    <a:lnTo>
                      <a:pt x="514" y="830"/>
                    </a:lnTo>
                    <a:lnTo>
                      <a:pt x="593" y="988"/>
                    </a:lnTo>
                    <a:lnTo>
                      <a:pt x="633" y="1186"/>
                    </a:lnTo>
                    <a:lnTo>
                      <a:pt x="633" y="1383"/>
                    </a:lnTo>
                    <a:lnTo>
                      <a:pt x="593" y="1581"/>
                    </a:lnTo>
                    <a:lnTo>
                      <a:pt x="633" y="1660"/>
                    </a:lnTo>
                    <a:lnTo>
                      <a:pt x="672" y="1699"/>
                    </a:lnTo>
                    <a:lnTo>
                      <a:pt x="712" y="1739"/>
                    </a:lnTo>
                    <a:lnTo>
                      <a:pt x="751" y="1699"/>
                    </a:lnTo>
                    <a:lnTo>
                      <a:pt x="791" y="1620"/>
                    </a:lnTo>
                    <a:lnTo>
                      <a:pt x="830" y="1423"/>
                    </a:lnTo>
                    <a:lnTo>
                      <a:pt x="830" y="1186"/>
                    </a:lnTo>
                    <a:lnTo>
                      <a:pt x="791" y="949"/>
                    </a:lnTo>
                    <a:lnTo>
                      <a:pt x="712" y="751"/>
                    </a:lnTo>
                    <a:lnTo>
                      <a:pt x="633" y="554"/>
                    </a:lnTo>
                    <a:lnTo>
                      <a:pt x="514" y="356"/>
                    </a:lnTo>
                    <a:lnTo>
                      <a:pt x="356" y="159"/>
                    </a:lnTo>
                    <a:lnTo>
                      <a:pt x="159" y="40"/>
                    </a:lnTo>
                    <a:lnTo>
                      <a:pt x="8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4" name="Google Shape;2084;p43"/>
              <p:cNvSpPr/>
              <p:nvPr/>
            </p:nvSpPr>
            <p:spPr>
              <a:xfrm>
                <a:off x="1416225" y="2499500"/>
                <a:ext cx="101750" cy="157050"/>
              </a:xfrm>
              <a:custGeom>
                <a:avLst/>
                <a:gdLst/>
                <a:ahLst/>
                <a:cxnLst/>
                <a:rect l="l" t="t" r="r" b="b"/>
                <a:pathLst>
                  <a:path w="4070" h="6282" extrusionOk="0">
                    <a:moveTo>
                      <a:pt x="1541" y="1"/>
                    </a:moveTo>
                    <a:lnTo>
                      <a:pt x="1" y="5452"/>
                    </a:lnTo>
                    <a:lnTo>
                      <a:pt x="1" y="5452"/>
                    </a:lnTo>
                    <a:lnTo>
                      <a:pt x="1541" y="4544"/>
                    </a:lnTo>
                    <a:lnTo>
                      <a:pt x="2292" y="6282"/>
                    </a:lnTo>
                    <a:lnTo>
                      <a:pt x="4069" y="712"/>
                    </a:lnTo>
                    <a:lnTo>
                      <a:pt x="154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3555503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23"/>
                                        </p:tgtEl>
                                        <p:attrNameLst>
                                          <p:attrName>style.visibility</p:attrName>
                                        </p:attrNameLst>
                                      </p:cBhvr>
                                      <p:to>
                                        <p:strVal val="visible"/>
                                      </p:to>
                                    </p:set>
                                    <p:anim calcmode="lin" valueType="num">
                                      <p:cBhvr>
                                        <p:cTn id="7" dur="500" fill="hold"/>
                                        <p:tgtEl>
                                          <p:spTgt spid="2023"/>
                                        </p:tgtEl>
                                        <p:attrNameLst>
                                          <p:attrName>ppt_w</p:attrName>
                                        </p:attrNameLst>
                                      </p:cBhvr>
                                      <p:tavLst>
                                        <p:tav tm="0">
                                          <p:val>
                                            <p:fltVal val="0"/>
                                          </p:val>
                                        </p:tav>
                                        <p:tav tm="100000">
                                          <p:val>
                                            <p:strVal val="#ppt_w"/>
                                          </p:val>
                                        </p:tav>
                                      </p:tavLst>
                                    </p:anim>
                                    <p:anim calcmode="lin" valueType="num">
                                      <p:cBhvr>
                                        <p:cTn id="8" dur="500" fill="hold"/>
                                        <p:tgtEl>
                                          <p:spTgt spid="2023"/>
                                        </p:tgtEl>
                                        <p:attrNameLst>
                                          <p:attrName>ppt_h</p:attrName>
                                        </p:attrNameLst>
                                      </p:cBhvr>
                                      <p:tavLst>
                                        <p:tav tm="0">
                                          <p:val>
                                            <p:fltVal val="0"/>
                                          </p:val>
                                        </p:tav>
                                        <p:tav tm="100000">
                                          <p:val>
                                            <p:strVal val="#ppt_h"/>
                                          </p:val>
                                        </p:tav>
                                      </p:tavLst>
                                    </p:anim>
                                    <p:animEffect transition="in" filter="fade">
                                      <p:cBhvr>
                                        <p:cTn id="9" dur="500"/>
                                        <p:tgtEl>
                                          <p:spTgt spid="2023"/>
                                        </p:tgtEl>
                                      </p:cBhvr>
                                    </p:animEffect>
                                  </p:childTnLst>
                                </p:cTn>
                              </p:par>
                              <p:par>
                                <p:cTn id="10" presetID="53" presetClass="entr" presetSubtype="16" fill="hold" nodeType="withEffect">
                                  <p:stCondLst>
                                    <p:cond delay="0"/>
                                  </p:stCondLst>
                                  <p:childTnLst>
                                    <p:set>
                                      <p:cBhvr>
                                        <p:cTn id="11" dur="1" fill="hold">
                                          <p:stCondLst>
                                            <p:cond delay="0"/>
                                          </p:stCondLst>
                                        </p:cTn>
                                        <p:tgtEl>
                                          <p:spTgt spid="2071"/>
                                        </p:tgtEl>
                                        <p:attrNameLst>
                                          <p:attrName>style.visibility</p:attrName>
                                        </p:attrNameLst>
                                      </p:cBhvr>
                                      <p:to>
                                        <p:strVal val="visible"/>
                                      </p:to>
                                    </p:set>
                                    <p:anim calcmode="lin" valueType="num">
                                      <p:cBhvr>
                                        <p:cTn id="12" dur="500" fill="hold"/>
                                        <p:tgtEl>
                                          <p:spTgt spid="2071"/>
                                        </p:tgtEl>
                                        <p:attrNameLst>
                                          <p:attrName>ppt_w</p:attrName>
                                        </p:attrNameLst>
                                      </p:cBhvr>
                                      <p:tavLst>
                                        <p:tav tm="0">
                                          <p:val>
                                            <p:fltVal val="0"/>
                                          </p:val>
                                        </p:tav>
                                        <p:tav tm="100000">
                                          <p:val>
                                            <p:strVal val="#ppt_w"/>
                                          </p:val>
                                        </p:tav>
                                      </p:tavLst>
                                    </p:anim>
                                    <p:anim calcmode="lin" valueType="num">
                                      <p:cBhvr>
                                        <p:cTn id="13" dur="500" fill="hold"/>
                                        <p:tgtEl>
                                          <p:spTgt spid="2071"/>
                                        </p:tgtEl>
                                        <p:attrNameLst>
                                          <p:attrName>ppt_h</p:attrName>
                                        </p:attrNameLst>
                                      </p:cBhvr>
                                      <p:tavLst>
                                        <p:tav tm="0">
                                          <p:val>
                                            <p:fltVal val="0"/>
                                          </p:val>
                                        </p:tav>
                                        <p:tav tm="100000">
                                          <p:val>
                                            <p:strVal val="#ppt_h"/>
                                          </p:val>
                                        </p:tav>
                                      </p:tavLst>
                                    </p:anim>
                                    <p:animEffect transition="in" filter="fade">
                                      <p:cBhvr>
                                        <p:cTn id="14" dur="500"/>
                                        <p:tgtEl>
                                          <p:spTgt spid="2071"/>
                                        </p:tgtEl>
                                      </p:cBhvr>
                                    </p:animEffect>
                                  </p:childTnLst>
                                </p:cTn>
                              </p:par>
                              <p:par>
                                <p:cTn id="15" presetID="53" presetClass="entr" presetSubtype="16" fill="hold" nodeType="withEffect">
                                  <p:stCondLst>
                                    <p:cond delay="0"/>
                                  </p:stCondLst>
                                  <p:childTnLst>
                                    <p:set>
                                      <p:cBhvr>
                                        <p:cTn id="16" dur="1" fill="hold">
                                          <p:stCondLst>
                                            <p:cond delay="0"/>
                                          </p:stCondLst>
                                        </p:cTn>
                                        <p:tgtEl>
                                          <p:spTgt spid="2027"/>
                                        </p:tgtEl>
                                        <p:attrNameLst>
                                          <p:attrName>style.visibility</p:attrName>
                                        </p:attrNameLst>
                                      </p:cBhvr>
                                      <p:to>
                                        <p:strVal val="visible"/>
                                      </p:to>
                                    </p:set>
                                    <p:anim calcmode="lin" valueType="num">
                                      <p:cBhvr>
                                        <p:cTn id="17" dur="500" fill="hold"/>
                                        <p:tgtEl>
                                          <p:spTgt spid="2027"/>
                                        </p:tgtEl>
                                        <p:attrNameLst>
                                          <p:attrName>ppt_w</p:attrName>
                                        </p:attrNameLst>
                                      </p:cBhvr>
                                      <p:tavLst>
                                        <p:tav tm="0">
                                          <p:val>
                                            <p:fltVal val="0"/>
                                          </p:val>
                                        </p:tav>
                                        <p:tav tm="100000">
                                          <p:val>
                                            <p:strVal val="#ppt_w"/>
                                          </p:val>
                                        </p:tav>
                                      </p:tavLst>
                                    </p:anim>
                                    <p:anim calcmode="lin" valueType="num">
                                      <p:cBhvr>
                                        <p:cTn id="18" dur="500" fill="hold"/>
                                        <p:tgtEl>
                                          <p:spTgt spid="2027"/>
                                        </p:tgtEl>
                                        <p:attrNameLst>
                                          <p:attrName>ppt_h</p:attrName>
                                        </p:attrNameLst>
                                      </p:cBhvr>
                                      <p:tavLst>
                                        <p:tav tm="0">
                                          <p:val>
                                            <p:fltVal val="0"/>
                                          </p:val>
                                        </p:tav>
                                        <p:tav tm="100000">
                                          <p:val>
                                            <p:strVal val="#ppt_h"/>
                                          </p:val>
                                        </p:tav>
                                      </p:tavLst>
                                    </p:anim>
                                    <p:animEffect transition="in" filter="fade">
                                      <p:cBhvr>
                                        <p:cTn id="19" dur="500"/>
                                        <p:tgtEl>
                                          <p:spTgt spid="2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8"/>
        <p:cNvGrpSpPr/>
        <p:nvPr/>
      </p:nvGrpSpPr>
      <p:grpSpPr>
        <a:xfrm>
          <a:off x="0" y="0"/>
          <a:ext cx="0" cy="0"/>
          <a:chOff x="0" y="0"/>
          <a:chExt cx="0" cy="0"/>
        </a:xfrm>
      </p:grpSpPr>
      <p:grpSp>
        <p:nvGrpSpPr>
          <p:cNvPr id="2103" name="Google Shape;2103;p44"/>
          <p:cNvGrpSpPr/>
          <p:nvPr/>
        </p:nvGrpSpPr>
        <p:grpSpPr>
          <a:xfrm>
            <a:off x="609600" y="3537250"/>
            <a:ext cx="951357" cy="1322699"/>
            <a:chOff x="-2280725" y="1981025"/>
            <a:chExt cx="951357" cy="1322699"/>
          </a:xfrm>
        </p:grpSpPr>
        <p:sp>
          <p:nvSpPr>
            <p:cNvPr id="2104" name="Google Shape;2104;p44"/>
            <p:cNvSpPr/>
            <p:nvPr/>
          </p:nvSpPr>
          <p:spPr>
            <a:xfrm>
              <a:off x="-2280725" y="1981025"/>
              <a:ext cx="951357" cy="1322699"/>
            </a:xfrm>
            <a:custGeom>
              <a:avLst/>
              <a:gdLst/>
              <a:ahLst/>
              <a:cxnLst/>
              <a:rect l="l" t="t" r="r" b="b"/>
              <a:pathLst>
                <a:path w="18013" h="25044" extrusionOk="0">
                  <a:moveTo>
                    <a:pt x="5689" y="0"/>
                  </a:moveTo>
                  <a:lnTo>
                    <a:pt x="5452" y="79"/>
                  </a:lnTo>
                  <a:lnTo>
                    <a:pt x="5215" y="198"/>
                  </a:lnTo>
                  <a:lnTo>
                    <a:pt x="4978" y="316"/>
                  </a:lnTo>
                  <a:lnTo>
                    <a:pt x="4780" y="514"/>
                  </a:lnTo>
                  <a:lnTo>
                    <a:pt x="4662" y="751"/>
                  </a:lnTo>
                  <a:lnTo>
                    <a:pt x="4543" y="988"/>
                  </a:lnTo>
                  <a:lnTo>
                    <a:pt x="909" y="13549"/>
                  </a:lnTo>
                  <a:lnTo>
                    <a:pt x="791" y="13746"/>
                  </a:lnTo>
                  <a:lnTo>
                    <a:pt x="672" y="14102"/>
                  </a:lnTo>
                  <a:lnTo>
                    <a:pt x="633" y="14497"/>
                  </a:lnTo>
                  <a:lnTo>
                    <a:pt x="40" y="16472"/>
                  </a:lnTo>
                  <a:lnTo>
                    <a:pt x="1" y="16748"/>
                  </a:lnTo>
                  <a:lnTo>
                    <a:pt x="1" y="17025"/>
                  </a:lnTo>
                  <a:lnTo>
                    <a:pt x="40" y="17262"/>
                  </a:lnTo>
                  <a:lnTo>
                    <a:pt x="159" y="17538"/>
                  </a:lnTo>
                  <a:lnTo>
                    <a:pt x="317" y="17736"/>
                  </a:lnTo>
                  <a:lnTo>
                    <a:pt x="514" y="17933"/>
                  </a:lnTo>
                  <a:lnTo>
                    <a:pt x="712" y="18091"/>
                  </a:lnTo>
                  <a:lnTo>
                    <a:pt x="988" y="18170"/>
                  </a:lnTo>
                  <a:lnTo>
                    <a:pt x="5965" y="19632"/>
                  </a:lnTo>
                  <a:lnTo>
                    <a:pt x="5017" y="22911"/>
                  </a:lnTo>
                  <a:lnTo>
                    <a:pt x="4978" y="23187"/>
                  </a:lnTo>
                  <a:lnTo>
                    <a:pt x="5017" y="23503"/>
                  </a:lnTo>
                  <a:lnTo>
                    <a:pt x="5136" y="23780"/>
                  </a:lnTo>
                  <a:lnTo>
                    <a:pt x="5373" y="23977"/>
                  </a:lnTo>
                  <a:lnTo>
                    <a:pt x="5610" y="24135"/>
                  </a:lnTo>
                  <a:lnTo>
                    <a:pt x="5926" y="24214"/>
                  </a:lnTo>
                  <a:lnTo>
                    <a:pt x="6202" y="24175"/>
                  </a:lnTo>
                  <a:lnTo>
                    <a:pt x="6518" y="24056"/>
                  </a:lnTo>
                  <a:lnTo>
                    <a:pt x="7071" y="23740"/>
                  </a:lnTo>
                  <a:lnTo>
                    <a:pt x="7387" y="24451"/>
                  </a:lnTo>
                  <a:lnTo>
                    <a:pt x="7545" y="24688"/>
                  </a:lnTo>
                  <a:lnTo>
                    <a:pt x="7743" y="24886"/>
                  </a:lnTo>
                  <a:lnTo>
                    <a:pt x="8019" y="25004"/>
                  </a:lnTo>
                  <a:lnTo>
                    <a:pt x="8296" y="25044"/>
                  </a:lnTo>
                  <a:lnTo>
                    <a:pt x="8533" y="25044"/>
                  </a:lnTo>
                  <a:lnTo>
                    <a:pt x="8651" y="25004"/>
                  </a:lnTo>
                  <a:lnTo>
                    <a:pt x="8928" y="24846"/>
                  </a:lnTo>
                  <a:lnTo>
                    <a:pt x="9165" y="24609"/>
                  </a:lnTo>
                  <a:lnTo>
                    <a:pt x="9244" y="24491"/>
                  </a:lnTo>
                  <a:lnTo>
                    <a:pt x="9283" y="24333"/>
                  </a:lnTo>
                  <a:lnTo>
                    <a:pt x="10389" y="20896"/>
                  </a:lnTo>
                  <a:lnTo>
                    <a:pt x="11416" y="21212"/>
                  </a:lnTo>
                  <a:lnTo>
                    <a:pt x="11772" y="21291"/>
                  </a:lnTo>
                  <a:lnTo>
                    <a:pt x="12167" y="21291"/>
                  </a:lnTo>
                  <a:lnTo>
                    <a:pt x="12483" y="21212"/>
                  </a:lnTo>
                  <a:lnTo>
                    <a:pt x="12838" y="21054"/>
                  </a:lnTo>
                  <a:lnTo>
                    <a:pt x="13154" y="20856"/>
                  </a:lnTo>
                  <a:lnTo>
                    <a:pt x="13391" y="20580"/>
                  </a:lnTo>
                  <a:lnTo>
                    <a:pt x="13589" y="20303"/>
                  </a:lnTo>
                  <a:lnTo>
                    <a:pt x="13747" y="19948"/>
                  </a:lnTo>
                  <a:lnTo>
                    <a:pt x="13786" y="19671"/>
                  </a:lnTo>
                  <a:lnTo>
                    <a:pt x="13905" y="19395"/>
                  </a:lnTo>
                  <a:lnTo>
                    <a:pt x="13984" y="19079"/>
                  </a:lnTo>
                  <a:lnTo>
                    <a:pt x="14774" y="16353"/>
                  </a:lnTo>
                  <a:lnTo>
                    <a:pt x="14932" y="16116"/>
                  </a:lnTo>
                  <a:lnTo>
                    <a:pt x="15011" y="15879"/>
                  </a:lnTo>
                  <a:lnTo>
                    <a:pt x="15050" y="15642"/>
                  </a:lnTo>
                  <a:lnTo>
                    <a:pt x="15050" y="15366"/>
                  </a:lnTo>
                  <a:lnTo>
                    <a:pt x="17973" y="5412"/>
                  </a:lnTo>
                  <a:lnTo>
                    <a:pt x="18013" y="5056"/>
                  </a:lnTo>
                  <a:lnTo>
                    <a:pt x="18013" y="4661"/>
                  </a:lnTo>
                  <a:lnTo>
                    <a:pt x="17934" y="4345"/>
                  </a:lnTo>
                  <a:lnTo>
                    <a:pt x="17815" y="3990"/>
                  </a:lnTo>
                  <a:lnTo>
                    <a:pt x="17578" y="3674"/>
                  </a:lnTo>
                  <a:lnTo>
                    <a:pt x="17341" y="3437"/>
                  </a:lnTo>
                  <a:lnTo>
                    <a:pt x="17025" y="3239"/>
                  </a:lnTo>
                  <a:lnTo>
                    <a:pt x="16670" y="3081"/>
                  </a:lnTo>
                  <a:lnTo>
                    <a:pt x="6242" y="79"/>
                  </a:lnTo>
                  <a:lnTo>
                    <a:pt x="5965" y="0"/>
                  </a:lnTo>
                  <a:close/>
                </a:path>
              </a:pathLst>
            </a:custGeom>
            <a:solidFill>
              <a:schemeClr val="dk2"/>
            </a:solidFill>
            <a:ln>
              <a:noFill/>
            </a:ln>
            <a:effectLst>
              <a:outerShdw blurRad="57150" dist="19050"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5" name="Google Shape;2105;p44"/>
            <p:cNvGrpSpPr/>
            <p:nvPr/>
          </p:nvGrpSpPr>
          <p:grpSpPr>
            <a:xfrm>
              <a:off x="-2226512" y="2035260"/>
              <a:ext cx="842875" cy="1214217"/>
              <a:chOff x="1291800" y="2081800"/>
              <a:chExt cx="398975" cy="574750"/>
            </a:xfrm>
          </p:grpSpPr>
          <p:sp>
            <p:nvSpPr>
              <p:cNvPr id="2106" name="Google Shape;2106;p44"/>
              <p:cNvSpPr/>
              <p:nvPr/>
            </p:nvSpPr>
            <p:spPr>
              <a:xfrm>
                <a:off x="1291800" y="2081800"/>
                <a:ext cx="398975" cy="480925"/>
              </a:xfrm>
              <a:custGeom>
                <a:avLst/>
                <a:gdLst/>
                <a:ahLst/>
                <a:cxnLst/>
                <a:rect l="l" t="t" r="r" b="b"/>
                <a:pathLst>
                  <a:path w="15959" h="19237" extrusionOk="0">
                    <a:moveTo>
                      <a:pt x="4780" y="0"/>
                    </a:moveTo>
                    <a:lnTo>
                      <a:pt x="4662" y="40"/>
                    </a:lnTo>
                    <a:lnTo>
                      <a:pt x="4583" y="119"/>
                    </a:lnTo>
                    <a:lnTo>
                      <a:pt x="4504" y="277"/>
                    </a:lnTo>
                    <a:lnTo>
                      <a:pt x="1" y="15721"/>
                    </a:lnTo>
                    <a:lnTo>
                      <a:pt x="1" y="15879"/>
                    </a:lnTo>
                    <a:lnTo>
                      <a:pt x="40" y="15998"/>
                    </a:lnTo>
                    <a:lnTo>
                      <a:pt x="119" y="16116"/>
                    </a:lnTo>
                    <a:lnTo>
                      <a:pt x="238" y="16156"/>
                    </a:lnTo>
                    <a:lnTo>
                      <a:pt x="10666" y="19197"/>
                    </a:lnTo>
                    <a:lnTo>
                      <a:pt x="10863" y="19237"/>
                    </a:lnTo>
                    <a:lnTo>
                      <a:pt x="11021" y="19237"/>
                    </a:lnTo>
                    <a:lnTo>
                      <a:pt x="11179" y="19197"/>
                    </a:lnTo>
                    <a:lnTo>
                      <a:pt x="11298" y="19118"/>
                    </a:lnTo>
                    <a:lnTo>
                      <a:pt x="11456" y="19039"/>
                    </a:lnTo>
                    <a:lnTo>
                      <a:pt x="11574" y="18921"/>
                    </a:lnTo>
                    <a:lnTo>
                      <a:pt x="11653" y="18802"/>
                    </a:lnTo>
                    <a:lnTo>
                      <a:pt x="11732" y="18644"/>
                    </a:lnTo>
                    <a:lnTo>
                      <a:pt x="15959" y="4108"/>
                    </a:lnTo>
                    <a:lnTo>
                      <a:pt x="15959" y="3911"/>
                    </a:lnTo>
                    <a:lnTo>
                      <a:pt x="15959" y="3753"/>
                    </a:lnTo>
                    <a:lnTo>
                      <a:pt x="15919" y="3595"/>
                    </a:lnTo>
                    <a:lnTo>
                      <a:pt x="15880" y="3437"/>
                    </a:lnTo>
                    <a:lnTo>
                      <a:pt x="15761" y="3318"/>
                    </a:lnTo>
                    <a:lnTo>
                      <a:pt x="15682" y="3200"/>
                    </a:lnTo>
                    <a:lnTo>
                      <a:pt x="15524" y="3121"/>
                    </a:lnTo>
                    <a:lnTo>
                      <a:pt x="15366" y="3042"/>
                    </a:lnTo>
                    <a:lnTo>
                      <a:pt x="4938" y="40"/>
                    </a:lnTo>
                    <a:lnTo>
                      <a:pt x="47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4"/>
              <p:cNvSpPr/>
              <p:nvPr/>
            </p:nvSpPr>
            <p:spPr>
              <a:xfrm>
                <a:off x="1304650" y="2437300"/>
                <a:ext cx="266650" cy="110625"/>
              </a:xfrm>
              <a:custGeom>
                <a:avLst/>
                <a:gdLst/>
                <a:ahLst/>
                <a:cxnLst/>
                <a:rect l="l" t="t" r="r" b="b"/>
                <a:pathLst>
                  <a:path w="10666" h="4425" extrusionOk="0">
                    <a:moveTo>
                      <a:pt x="435" y="0"/>
                    </a:moveTo>
                    <a:lnTo>
                      <a:pt x="0" y="1541"/>
                    </a:lnTo>
                    <a:lnTo>
                      <a:pt x="9915" y="4424"/>
                    </a:lnTo>
                    <a:lnTo>
                      <a:pt x="10073" y="4424"/>
                    </a:lnTo>
                    <a:lnTo>
                      <a:pt x="10270" y="4385"/>
                    </a:lnTo>
                    <a:lnTo>
                      <a:pt x="10389" y="4266"/>
                    </a:lnTo>
                    <a:lnTo>
                      <a:pt x="10468" y="4108"/>
                    </a:lnTo>
                    <a:lnTo>
                      <a:pt x="10665" y="3437"/>
                    </a:lnTo>
                    <a:lnTo>
                      <a:pt x="10665" y="3279"/>
                    </a:lnTo>
                    <a:lnTo>
                      <a:pt x="10626" y="3081"/>
                    </a:lnTo>
                    <a:lnTo>
                      <a:pt x="10507" y="2963"/>
                    </a:lnTo>
                    <a:lnTo>
                      <a:pt x="10349" y="2884"/>
                    </a:lnTo>
                    <a:lnTo>
                      <a:pt x="4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4"/>
              <p:cNvSpPr/>
              <p:nvPr/>
            </p:nvSpPr>
            <p:spPr>
              <a:xfrm>
                <a:off x="1408325" y="2336575"/>
                <a:ext cx="125450" cy="95800"/>
              </a:xfrm>
              <a:custGeom>
                <a:avLst/>
                <a:gdLst/>
                <a:ahLst/>
                <a:cxnLst/>
                <a:rect l="l" t="t" r="r" b="b"/>
                <a:pathLst>
                  <a:path w="5018" h="3832" extrusionOk="0">
                    <a:moveTo>
                      <a:pt x="751" y="0"/>
                    </a:moveTo>
                    <a:lnTo>
                      <a:pt x="1" y="2607"/>
                    </a:lnTo>
                    <a:lnTo>
                      <a:pt x="4267" y="3832"/>
                    </a:lnTo>
                    <a:lnTo>
                      <a:pt x="5017" y="1264"/>
                    </a:lnTo>
                    <a:lnTo>
                      <a:pt x="7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4"/>
              <p:cNvSpPr/>
              <p:nvPr/>
            </p:nvSpPr>
            <p:spPr>
              <a:xfrm>
                <a:off x="1432025" y="2384950"/>
                <a:ext cx="77050" cy="24725"/>
              </a:xfrm>
              <a:custGeom>
                <a:avLst/>
                <a:gdLst/>
                <a:ahLst/>
                <a:cxnLst/>
                <a:rect l="l" t="t" r="r" b="b"/>
                <a:pathLst>
                  <a:path w="3082" h="989" extrusionOk="0">
                    <a:moveTo>
                      <a:pt x="119" y="1"/>
                    </a:moveTo>
                    <a:lnTo>
                      <a:pt x="40" y="40"/>
                    </a:lnTo>
                    <a:lnTo>
                      <a:pt x="1" y="80"/>
                    </a:lnTo>
                    <a:lnTo>
                      <a:pt x="1" y="159"/>
                    </a:lnTo>
                    <a:lnTo>
                      <a:pt x="80" y="198"/>
                    </a:lnTo>
                    <a:lnTo>
                      <a:pt x="2924" y="949"/>
                    </a:lnTo>
                    <a:lnTo>
                      <a:pt x="2963" y="988"/>
                    </a:lnTo>
                    <a:lnTo>
                      <a:pt x="3042" y="949"/>
                    </a:lnTo>
                    <a:lnTo>
                      <a:pt x="3082" y="909"/>
                    </a:lnTo>
                    <a:lnTo>
                      <a:pt x="3042" y="830"/>
                    </a:lnTo>
                    <a:lnTo>
                      <a:pt x="3003" y="751"/>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4"/>
              <p:cNvSpPr/>
              <p:nvPr/>
            </p:nvSpPr>
            <p:spPr>
              <a:xfrm>
                <a:off x="1451775" y="2361250"/>
                <a:ext cx="40525" cy="15825"/>
              </a:xfrm>
              <a:custGeom>
                <a:avLst/>
                <a:gdLst/>
                <a:ahLst/>
                <a:cxnLst/>
                <a:rect l="l" t="t" r="r" b="b"/>
                <a:pathLst>
                  <a:path w="1621" h="633" extrusionOk="0">
                    <a:moveTo>
                      <a:pt x="40" y="1"/>
                    </a:moveTo>
                    <a:lnTo>
                      <a:pt x="1" y="80"/>
                    </a:lnTo>
                    <a:lnTo>
                      <a:pt x="1" y="159"/>
                    </a:lnTo>
                    <a:lnTo>
                      <a:pt x="80" y="198"/>
                    </a:lnTo>
                    <a:lnTo>
                      <a:pt x="1462" y="633"/>
                    </a:lnTo>
                    <a:lnTo>
                      <a:pt x="1581" y="633"/>
                    </a:lnTo>
                    <a:lnTo>
                      <a:pt x="1620" y="593"/>
                    </a:lnTo>
                    <a:lnTo>
                      <a:pt x="1581" y="475"/>
                    </a:lnTo>
                    <a:lnTo>
                      <a:pt x="1541" y="435"/>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4"/>
              <p:cNvSpPr/>
              <p:nvPr/>
            </p:nvSpPr>
            <p:spPr>
              <a:xfrm>
                <a:off x="1329325" y="2462975"/>
                <a:ext cx="128400" cy="38525"/>
              </a:xfrm>
              <a:custGeom>
                <a:avLst/>
                <a:gdLst/>
                <a:ahLst/>
                <a:cxnLst/>
                <a:rect l="l" t="t" r="r" b="b"/>
                <a:pathLst>
                  <a:path w="5136" h="1541" extrusionOk="0">
                    <a:moveTo>
                      <a:pt x="40" y="0"/>
                    </a:moveTo>
                    <a:lnTo>
                      <a:pt x="1" y="79"/>
                    </a:lnTo>
                    <a:lnTo>
                      <a:pt x="1" y="158"/>
                    </a:lnTo>
                    <a:lnTo>
                      <a:pt x="80" y="198"/>
                    </a:lnTo>
                    <a:lnTo>
                      <a:pt x="5017" y="1541"/>
                    </a:lnTo>
                    <a:lnTo>
                      <a:pt x="5057" y="1541"/>
                    </a:lnTo>
                    <a:lnTo>
                      <a:pt x="5136" y="1501"/>
                    </a:lnTo>
                    <a:lnTo>
                      <a:pt x="5136" y="1462"/>
                    </a:lnTo>
                    <a:lnTo>
                      <a:pt x="5136" y="1383"/>
                    </a:lnTo>
                    <a:lnTo>
                      <a:pt x="5096" y="1343"/>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4"/>
              <p:cNvSpPr/>
              <p:nvPr/>
            </p:nvSpPr>
            <p:spPr>
              <a:xfrm>
                <a:off x="1514975" y="2515300"/>
                <a:ext cx="37550" cy="14850"/>
              </a:xfrm>
              <a:custGeom>
                <a:avLst/>
                <a:gdLst/>
                <a:ahLst/>
                <a:cxnLst/>
                <a:rect l="l" t="t" r="r" b="b"/>
                <a:pathLst>
                  <a:path w="1502" h="594" extrusionOk="0">
                    <a:moveTo>
                      <a:pt x="80" y="1"/>
                    </a:moveTo>
                    <a:lnTo>
                      <a:pt x="1" y="80"/>
                    </a:lnTo>
                    <a:lnTo>
                      <a:pt x="1" y="159"/>
                    </a:lnTo>
                    <a:lnTo>
                      <a:pt x="80" y="198"/>
                    </a:lnTo>
                    <a:lnTo>
                      <a:pt x="1383" y="593"/>
                    </a:lnTo>
                    <a:lnTo>
                      <a:pt x="1462" y="554"/>
                    </a:lnTo>
                    <a:lnTo>
                      <a:pt x="1502" y="514"/>
                    </a:lnTo>
                    <a:lnTo>
                      <a:pt x="1502" y="435"/>
                    </a:lnTo>
                    <a:lnTo>
                      <a:pt x="1423" y="356"/>
                    </a:lnTo>
                    <a:lnTo>
                      <a:pt x="1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4"/>
              <p:cNvSpPr/>
              <p:nvPr/>
            </p:nvSpPr>
            <p:spPr>
              <a:xfrm>
                <a:off x="1307600" y="2409650"/>
                <a:ext cx="282450" cy="129375"/>
              </a:xfrm>
              <a:custGeom>
                <a:avLst/>
                <a:gdLst/>
                <a:ahLst/>
                <a:cxnLst/>
                <a:rect l="l" t="t" r="r" b="b"/>
                <a:pathLst>
                  <a:path w="11298" h="5175" extrusionOk="0">
                    <a:moveTo>
                      <a:pt x="80" y="0"/>
                    </a:moveTo>
                    <a:lnTo>
                      <a:pt x="40" y="79"/>
                    </a:lnTo>
                    <a:lnTo>
                      <a:pt x="1" y="158"/>
                    </a:lnTo>
                    <a:lnTo>
                      <a:pt x="1" y="316"/>
                    </a:lnTo>
                    <a:lnTo>
                      <a:pt x="1" y="435"/>
                    </a:lnTo>
                    <a:lnTo>
                      <a:pt x="40" y="514"/>
                    </a:lnTo>
                    <a:lnTo>
                      <a:pt x="119" y="632"/>
                    </a:lnTo>
                    <a:lnTo>
                      <a:pt x="238" y="711"/>
                    </a:lnTo>
                    <a:lnTo>
                      <a:pt x="475" y="790"/>
                    </a:lnTo>
                    <a:lnTo>
                      <a:pt x="9362" y="3239"/>
                    </a:lnTo>
                    <a:lnTo>
                      <a:pt x="9718" y="3358"/>
                    </a:lnTo>
                    <a:lnTo>
                      <a:pt x="10073" y="3476"/>
                    </a:lnTo>
                    <a:lnTo>
                      <a:pt x="10389" y="3595"/>
                    </a:lnTo>
                    <a:lnTo>
                      <a:pt x="10666" y="3832"/>
                    </a:lnTo>
                    <a:lnTo>
                      <a:pt x="10903" y="4069"/>
                    </a:lnTo>
                    <a:lnTo>
                      <a:pt x="10982" y="4227"/>
                    </a:lnTo>
                    <a:lnTo>
                      <a:pt x="11061" y="4385"/>
                    </a:lnTo>
                    <a:lnTo>
                      <a:pt x="11100" y="4543"/>
                    </a:lnTo>
                    <a:lnTo>
                      <a:pt x="11100" y="4701"/>
                    </a:lnTo>
                    <a:lnTo>
                      <a:pt x="11061" y="4859"/>
                    </a:lnTo>
                    <a:lnTo>
                      <a:pt x="11021" y="5017"/>
                    </a:lnTo>
                    <a:lnTo>
                      <a:pt x="11021" y="5096"/>
                    </a:lnTo>
                    <a:lnTo>
                      <a:pt x="11061" y="5175"/>
                    </a:lnTo>
                    <a:lnTo>
                      <a:pt x="11179" y="5175"/>
                    </a:lnTo>
                    <a:lnTo>
                      <a:pt x="11219" y="5135"/>
                    </a:lnTo>
                    <a:lnTo>
                      <a:pt x="11298" y="4938"/>
                    </a:lnTo>
                    <a:lnTo>
                      <a:pt x="11298" y="4740"/>
                    </a:lnTo>
                    <a:lnTo>
                      <a:pt x="11298" y="4503"/>
                    </a:lnTo>
                    <a:lnTo>
                      <a:pt x="11258" y="4306"/>
                    </a:lnTo>
                    <a:lnTo>
                      <a:pt x="11179" y="4148"/>
                    </a:lnTo>
                    <a:lnTo>
                      <a:pt x="11100" y="3950"/>
                    </a:lnTo>
                    <a:lnTo>
                      <a:pt x="10942" y="3792"/>
                    </a:lnTo>
                    <a:lnTo>
                      <a:pt x="10824" y="3674"/>
                    </a:lnTo>
                    <a:lnTo>
                      <a:pt x="10508" y="3437"/>
                    </a:lnTo>
                    <a:lnTo>
                      <a:pt x="10152" y="3279"/>
                    </a:lnTo>
                    <a:lnTo>
                      <a:pt x="9797" y="3160"/>
                    </a:lnTo>
                    <a:lnTo>
                      <a:pt x="9441" y="3042"/>
                    </a:lnTo>
                    <a:lnTo>
                      <a:pt x="514" y="593"/>
                    </a:lnTo>
                    <a:lnTo>
                      <a:pt x="356" y="514"/>
                    </a:lnTo>
                    <a:lnTo>
                      <a:pt x="238" y="435"/>
                    </a:lnTo>
                    <a:lnTo>
                      <a:pt x="198" y="277"/>
                    </a:lnTo>
                    <a:lnTo>
                      <a:pt x="238" y="158"/>
                    </a:lnTo>
                    <a:lnTo>
                      <a:pt x="238" y="79"/>
                    </a:lnTo>
                    <a:lnTo>
                      <a:pt x="1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4"/>
              <p:cNvSpPr/>
              <p:nvPr/>
            </p:nvSpPr>
            <p:spPr>
              <a:xfrm>
                <a:off x="1567325" y="2227950"/>
                <a:ext cx="81975" cy="271575"/>
              </a:xfrm>
              <a:custGeom>
                <a:avLst/>
                <a:gdLst/>
                <a:ahLst/>
                <a:cxnLst/>
                <a:rect l="l" t="t" r="r" b="b"/>
                <a:pathLst>
                  <a:path w="3279" h="10863" extrusionOk="0">
                    <a:moveTo>
                      <a:pt x="3121" y="0"/>
                    </a:moveTo>
                    <a:lnTo>
                      <a:pt x="3081" y="79"/>
                    </a:lnTo>
                    <a:lnTo>
                      <a:pt x="2410" y="2765"/>
                    </a:lnTo>
                    <a:lnTo>
                      <a:pt x="1659" y="5451"/>
                    </a:lnTo>
                    <a:lnTo>
                      <a:pt x="869" y="8098"/>
                    </a:lnTo>
                    <a:lnTo>
                      <a:pt x="0" y="10705"/>
                    </a:lnTo>
                    <a:lnTo>
                      <a:pt x="0" y="10784"/>
                    </a:lnTo>
                    <a:lnTo>
                      <a:pt x="40" y="10863"/>
                    </a:lnTo>
                    <a:lnTo>
                      <a:pt x="79" y="10863"/>
                    </a:lnTo>
                    <a:lnTo>
                      <a:pt x="158" y="10823"/>
                    </a:lnTo>
                    <a:lnTo>
                      <a:pt x="198" y="10784"/>
                    </a:lnTo>
                    <a:lnTo>
                      <a:pt x="1067" y="8137"/>
                    </a:lnTo>
                    <a:lnTo>
                      <a:pt x="1857" y="5491"/>
                    </a:lnTo>
                    <a:lnTo>
                      <a:pt x="2607" y="2805"/>
                    </a:lnTo>
                    <a:lnTo>
                      <a:pt x="3279" y="119"/>
                    </a:lnTo>
                    <a:lnTo>
                      <a:pt x="3279" y="40"/>
                    </a:lnTo>
                    <a:lnTo>
                      <a:pt x="32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4"/>
              <p:cNvSpPr/>
              <p:nvPr/>
            </p:nvSpPr>
            <p:spPr>
              <a:xfrm>
                <a:off x="1595950" y="2406675"/>
                <a:ext cx="20775" cy="43475"/>
              </a:xfrm>
              <a:custGeom>
                <a:avLst/>
                <a:gdLst/>
                <a:ahLst/>
                <a:cxnLst/>
                <a:rect l="l" t="t" r="r" b="b"/>
                <a:pathLst>
                  <a:path w="831" h="1739" extrusionOk="0">
                    <a:moveTo>
                      <a:pt x="80" y="1"/>
                    </a:moveTo>
                    <a:lnTo>
                      <a:pt x="1" y="80"/>
                    </a:lnTo>
                    <a:lnTo>
                      <a:pt x="1" y="159"/>
                    </a:lnTo>
                    <a:lnTo>
                      <a:pt x="40" y="198"/>
                    </a:lnTo>
                    <a:lnTo>
                      <a:pt x="198" y="317"/>
                    </a:lnTo>
                    <a:lnTo>
                      <a:pt x="317" y="475"/>
                    </a:lnTo>
                    <a:lnTo>
                      <a:pt x="435" y="633"/>
                    </a:lnTo>
                    <a:lnTo>
                      <a:pt x="514" y="830"/>
                    </a:lnTo>
                    <a:lnTo>
                      <a:pt x="593" y="988"/>
                    </a:lnTo>
                    <a:lnTo>
                      <a:pt x="633" y="1186"/>
                    </a:lnTo>
                    <a:lnTo>
                      <a:pt x="633" y="1383"/>
                    </a:lnTo>
                    <a:lnTo>
                      <a:pt x="593" y="1581"/>
                    </a:lnTo>
                    <a:lnTo>
                      <a:pt x="633" y="1660"/>
                    </a:lnTo>
                    <a:lnTo>
                      <a:pt x="672" y="1699"/>
                    </a:lnTo>
                    <a:lnTo>
                      <a:pt x="712" y="1739"/>
                    </a:lnTo>
                    <a:lnTo>
                      <a:pt x="751" y="1699"/>
                    </a:lnTo>
                    <a:lnTo>
                      <a:pt x="791" y="1620"/>
                    </a:lnTo>
                    <a:lnTo>
                      <a:pt x="830" y="1423"/>
                    </a:lnTo>
                    <a:lnTo>
                      <a:pt x="830" y="1186"/>
                    </a:lnTo>
                    <a:lnTo>
                      <a:pt x="791" y="949"/>
                    </a:lnTo>
                    <a:lnTo>
                      <a:pt x="712" y="751"/>
                    </a:lnTo>
                    <a:lnTo>
                      <a:pt x="633" y="554"/>
                    </a:lnTo>
                    <a:lnTo>
                      <a:pt x="514" y="356"/>
                    </a:lnTo>
                    <a:lnTo>
                      <a:pt x="356" y="159"/>
                    </a:lnTo>
                    <a:lnTo>
                      <a:pt x="159" y="40"/>
                    </a:lnTo>
                    <a:lnTo>
                      <a:pt x="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4"/>
              <p:cNvSpPr/>
              <p:nvPr/>
            </p:nvSpPr>
            <p:spPr>
              <a:xfrm>
                <a:off x="1416225" y="2499500"/>
                <a:ext cx="101750" cy="157050"/>
              </a:xfrm>
              <a:custGeom>
                <a:avLst/>
                <a:gdLst/>
                <a:ahLst/>
                <a:cxnLst/>
                <a:rect l="l" t="t" r="r" b="b"/>
                <a:pathLst>
                  <a:path w="4070" h="6282" extrusionOk="0">
                    <a:moveTo>
                      <a:pt x="1541" y="1"/>
                    </a:moveTo>
                    <a:lnTo>
                      <a:pt x="1" y="5452"/>
                    </a:lnTo>
                    <a:lnTo>
                      <a:pt x="1" y="5452"/>
                    </a:lnTo>
                    <a:lnTo>
                      <a:pt x="1541" y="4544"/>
                    </a:lnTo>
                    <a:lnTo>
                      <a:pt x="2292" y="6282"/>
                    </a:lnTo>
                    <a:lnTo>
                      <a:pt x="4069" y="712"/>
                    </a:lnTo>
                    <a:lnTo>
                      <a:pt x="15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7" name="Picture 40">
            <a:extLst>
              <a:ext uri="{FF2B5EF4-FFF2-40B4-BE49-F238E27FC236}">
                <a16:creationId xmlns:a16="http://schemas.microsoft.com/office/drawing/2014/main" id="{FA59B549-C40D-4869-CF58-1CFEBFCE56C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80306" y="411136"/>
            <a:ext cx="5577342" cy="3778648"/>
          </a:xfrm>
          <a:prstGeom prst="rect">
            <a:avLst/>
          </a:prstGeom>
        </p:spPr>
      </p:pic>
      <p:pic>
        <p:nvPicPr>
          <p:cNvPr id="6" name="Picture 14">
            <a:extLst>
              <a:ext uri="{FF2B5EF4-FFF2-40B4-BE49-F238E27FC236}">
                <a16:creationId xmlns:a16="http://schemas.microsoft.com/office/drawing/2014/main" id="{81F84B13-AF07-B183-DFA0-D9D95B6A97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791200" y="1781040"/>
            <a:ext cx="3429000" cy="3512420"/>
          </a:xfrm>
          <a:prstGeom prst="rect">
            <a:avLst/>
          </a:prstGeom>
        </p:spPr>
      </p:pic>
      <p:sp>
        <p:nvSpPr>
          <p:cNvPr id="8" name="Google Shape;564;p13">
            <a:extLst>
              <a:ext uri="{FF2B5EF4-FFF2-40B4-BE49-F238E27FC236}">
                <a16:creationId xmlns:a16="http://schemas.microsoft.com/office/drawing/2014/main" id="{945649AF-4F2B-8738-7DEB-BA8C9069B80E}"/>
              </a:ext>
            </a:extLst>
          </p:cNvPr>
          <p:cNvSpPr txBox="1"/>
          <p:nvPr/>
        </p:nvSpPr>
        <p:spPr>
          <a:xfrm>
            <a:off x="1355416" y="1483304"/>
            <a:ext cx="4443123" cy="2308284"/>
          </a:xfrm>
          <a:prstGeom prst="rect">
            <a:avLst/>
          </a:prstGeom>
          <a:noFill/>
          <a:ln>
            <a:noFill/>
          </a:ln>
        </p:spPr>
        <p:txBody>
          <a:bodyPr spcFirstLastPara="1" wrap="square" lIns="91425" tIns="45700" rIns="91425" bIns="45700" anchor="t" anchorCtr="0">
            <a:spAutoFit/>
          </a:bodyPr>
          <a:lstStyle/>
          <a:p>
            <a:pPr algn="just"/>
            <a:r>
              <a:rPr lang="en-US" sz="3600" b="1" i="1" dirty="0" err="1">
                <a:latin typeface="Times New Roman" panose="02020603050405020304" pitchFamily="18" charset="0"/>
                <a:ea typeface="Calibri"/>
                <a:cs typeface="Times New Roman" panose="02020603050405020304" pitchFamily="18" charset="0"/>
                <a:sym typeface="Calibri"/>
              </a:rPr>
              <a:t>Vận</a:t>
            </a:r>
            <a:r>
              <a:rPr lang="en-US" sz="3600" b="1" i="1" dirty="0">
                <a:latin typeface="Times New Roman" panose="02020603050405020304" pitchFamily="18" charset="0"/>
                <a:ea typeface="Calibri"/>
                <a:cs typeface="Times New Roman" panose="02020603050405020304" pitchFamily="18" charset="0"/>
                <a:sym typeface="Calibri"/>
              </a:rPr>
              <a:t> </a:t>
            </a:r>
            <a:r>
              <a:rPr lang="en-US" sz="3600" b="1" i="1" dirty="0" err="1">
                <a:latin typeface="Times New Roman" panose="02020603050405020304" pitchFamily="18" charset="0"/>
                <a:ea typeface="Calibri"/>
                <a:cs typeface="Times New Roman" panose="02020603050405020304" pitchFamily="18" charset="0"/>
                <a:sym typeface="Calibri"/>
              </a:rPr>
              <a:t>dụng</a:t>
            </a:r>
            <a:r>
              <a:rPr lang="en-US" sz="3600" b="1" i="1" dirty="0">
                <a:latin typeface="Times New Roman" panose="02020603050405020304" pitchFamily="18" charset="0"/>
                <a:ea typeface="Calibri"/>
                <a:cs typeface="Times New Roman" panose="02020603050405020304" pitchFamily="18" charset="0"/>
                <a:sym typeface="Calibri"/>
              </a:rPr>
              <a:t> </a:t>
            </a:r>
            <a:r>
              <a:rPr lang="en-US" sz="3600" b="1" i="1" dirty="0" err="1">
                <a:latin typeface="Times New Roman" panose="02020603050405020304" pitchFamily="18" charset="0"/>
                <a:ea typeface="Calibri"/>
                <a:cs typeface="Times New Roman" panose="02020603050405020304" pitchFamily="18" charset="0"/>
                <a:sym typeface="Calibri"/>
              </a:rPr>
              <a:t>năng</a:t>
            </a:r>
            <a:r>
              <a:rPr lang="en-US" sz="3600" b="1" i="1" dirty="0">
                <a:latin typeface="Times New Roman" panose="02020603050405020304" pitchFamily="18" charset="0"/>
                <a:ea typeface="Calibri"/>
                <a:cs typeface="Times New Roman" panose="02020603050405020304" pitchFamily="18" charset="0"/>
                <a:sym typeface="Calibri"/>
              </a:rPr>
              <a:t> </a:t>
            </a:r>
            <a:r>
              <a:rPr lang="en-US" sz="3600" b="1" i="1" dirty="0" err="1">
                <a:latin typeface="Times New Roman" panose="02020603050405020304" pitchFamily="18" charset="0"/>
                <a:ea typeface="Calibri"/>
                <a:cs typeface="Times New Roman" panose="02020603050405020304" pitchFamily="18" charset="0"/>
                <a:sym typeface="Calibri"/>
              </a:rPr>
              <a:t>lực</a:t>
            </a:r>
            <a:r>
              <a:rPr lang="en-US" sz="3600" b="1" i="1" dirty="0">
                <a:latin typeface="Times New Roman" panose="02020603050405020304" pitchFamily="18" charset="0"/>
                <a:ea typeface="Calibri"/>
                <a:cs typeface="Times New Roman" panose="02020603050405020304" pitchFamily="18" charset="0"/>
                <a:sym typeface="Calibri"/>
              </a:rPr>
              <a:t> </a:t>
            </a:r>
            <a:r>
              <a:rPr lang="en-US" sz="3600" b="1" i="1" dirty="0" err="1">
                <a:latin typeface="Times New Roman" panose="02020603050405020304" pitchFamily="18" charset="0"/>
                <a:ea typeface="Calibri"/>
                <a:cs typeface="Times New Roman" panose="02020603050405020304" pitchFamily="18" charset="0"/>
                <a:sym typeface="Calibri"/>
              </a:rPr>
              <a:t>ngôn</a:t>
            </a:r>
            <a:r>
              <a:rPr lang="en-US" sz="3600" b="1" i="1" dirty="0">
                <a:latin typeface="Times New Roman" panose="02020603050405020304" pitchFamily="18" charset="0"/>
                <a:ea typeface="Calibri"/>
                <a:cs typeface="Times New Roman" panose="02020603050405020304" pitchFamily="18" charset="0"/>
                <a:sym typeface="Calibri"/>
              </a:rPr>
              <a:t> </a:t>
            </a:r>
            <a:r>
              <a:rPr lang="en-US" sz="3600" b="1" i="1" dirty="0" err="1">
                <a:latin typeface="Times New Roman" panose="02020603050405020304" pitchFamily="18" charset="0"/>
                <a:ea typeface="Calibri"/>
                <a:cs typeface="Times New Roman" panose="02020603050405020304" pitchFamily="18" charset="0"/>
                <a:sym typeface="Calibri"/>
              </a:rPr>
              <a:t>ngữ</a:t>
            </a:r>
            <a:r>
              <a:rPr lang="en-US" sz="3600" b="1" i="1" dirty="0">
                <a:latin typeface="Times New Roman" panose="02020603050405020304" pitchFamily="18" charset="0"/>
                <a:ea typeface="Calibri"/>
                <a:cs typeface="Times New Roman" panose="02020603050405020304" pitchFamily="18" charset="0"/>
                <a:sym typeface="Calibri"/>
              </a:rPr>
              <a:t> </a:t>
            </a:r>
            <a:r>
              <a:rPr lang="en-US" sz="3600" b="1" i="1" dirty="0" err="1">
                <a:latin typeface="Times New Roman" panose="02020603050405020304" pitchFamily="18" charset="0"/>
                <a:ea typeface="Calibri"/>
                <a:cs typeface="Times New Roman" panose="02020603050405020304" pitchFamily="18" charset="0"/>
                <a:sym typeface="Calibri"/>
              </a:rPr>
              <a:t>và</a:t>
            </a:r>
            <a:r>
              <a:rPr lang="en-US" sz="3600" b="1" i="1" dirty="0">
                <a:latin typeface="Times New Roman" panose="02020603050405020304" pitchFamily="18" charset="0"/>
                <a:ea typeface="Calibri"/>
                <a:cs typeface="Times New Roman" panose="02020603050405020304" pitchFamily="18" charset="0"/>
                <a:sym typeface="Calibri"/>
              </a:rPr>
              <a:t> </a:t>
            </a:r>
            <a:r>
              <a:rPr lang="en-US" sz="3600" b="1" i="1" dirty="0" err="1">
                <a:latin typeface="Times New Roman" panose="02020603050405020304" pitchFamily="18" charset="0"/>
                <a:ea typeface="Calibri"/>
                <a:cs typeface="Times New Roman" panose="02020603050405020304" pitchFamily="18" charset="0"/>
                <a:sym typeface="Calibri"/>
              </a:rPr>
              <a:t>năng</a:t>
            </a:r>
            <a:r>
              <a:rPr lang="en-US" sz="3600" b="1" i="1" dirty="0">
                <a:latin typeface="Times New Roman" panose="02020603050405020304" pitchFamily="18" charset="0"/>
                <a:ea typeface="Calibri"/>
                <a:cs typeface="Times New Roman" panose="02020603050405020304" pitchFamily="18" charset="0"/>
                <a:sym typeface="Calibri"/>
              </a:rPr>
              <a:t> </a:t>
            </a:r>
            <a:r>
              <a:rPr lang="en-US" sz="3600" b="1" i="1" dirty="0" err="1">
                <a:latin typeface="Times New Roman" panose="02020603050405020304" pitchFamily="18" charset="0"/>
                <a:ea typeface="Calibri"/>
                <a:cs typeface="Times New Roman" panose="02020603050405020304" pitchFamily="18" charset="0"/>
                <a:sym typeface="Calibri"/>
              </a:rPr>
              <a:t>lực</a:t>
            </a:r>
            <a:r>
              <a:rPr lang="en-US" sz="3600" b="1" i="1" dirty="0">
                <a:latin typeface="Times New Roman" panose="02020603050405020304" pitchFamily="18" charset="0"/>
                <a:ea typeface="Calibri"/>
                <a:cs typeface="Times New Roman" panose="02020603050405020304" pitchFamily="18" charset="0"/>
                <a:sym typeface="Calibri"/>
              </a:rPr>
              <a:t> </a:t>
            </a:r>
            <a:r>
              <a:rPr lang="en-US" sz="3600" b="1" i="1" dirty="0" err="1">
                <a:latin typeface="Times New Roman" panose="02020603050405020304" pitchFamily="18" charset="0"/>
                <a:ea typeface="Calibri"/>
                <a:cs typeface="Times New Roman" panose="02020603050405020304" pitchFamily="18" charset="0"/>
                <a:sym typeface="Calibri"/>
              </a:rPr>
              <a:t>cảm</a:t>
            </a:r>
            <a:r>
              <a:rPr lang="en-US" sz="3600" b="1" i="1" dirty="0">
                <a:latin typeface="Times New Roman" panose="02020603050405020304" pitchFamily="18" charset="0"/>
                <a:ea typeface="Calibri"/>
                <a:cs typeface="Times New Roman" panose="02020603050405020304" pitchFamily="18" charset="0"/>
                <a:sym typeface="Calibri"/>
              </a:rPr>
              <a:t> </a:t>
            </a:r>
            <a:r>
              <a:rPr lang="en-US" sz="3600" b="1" i="1" dirty="0" err="1">
                <a:latin typeface="Times New Roman" panose="02020603050405020304" pitchFamily="18" charset="0"/>
                <a:ea typeface="Calibri"/>
                <a:cs typeface="Times New Roman" panose="02020603050405020304" pitchFamily="18" charset="0"/>
                <a:sym typeface="Calibri"/>
              </a:rPr>
              <a:t>thụ</a:t>
            </a:r>
            <a:r>
              <a:rPr lang="en-US" sz="3600" b="1" i="1" dirty="0">
                <a:latin typeface="Times New Roman" panose="02020603050405020304" pitchFamily="18" charset="0"/>
                <a:ea typeface="Calibri"/>
                <a:cs typeface="Times New Roman" panose="02020603050405020304" pitchFamily="18" charset="0"/>
                <a:sym typeface="Calibri"/>
              </a:rPr>
              <a:t> </a:t>
            </a:r>
            <a:r>
              <a:rPr lang="en-US" sz="3600" b="1" i="1" dirty="0" err="1">
                <a:latin typeface="Times New Roman" panose="02020603050405020304" pitchFamily="18" charset="0"/>
                <a:ea typeface="Calibri"/>
                <a:cs typeface="Times New Roman" panose="02020603050405020304" pitchFamily="18" charset="0"/>
                <a:sym typeface="Calibri"/>
              </a:rPr>
              <a:t>thực</a:t>
            </a:r>
            <a:r>
              <a:rPr lang="en-US" sz="3600" b="1" i="1" dirty="0">
                <a:latin typeface="Times New Roman" panose="02020603050405020304" pitchFamily="18" charset="0"/>
                <a:ea typeface="Calibri"/>
                <a:cs typeface="Times New Roman" panose="02020603050405020304" pitchFamily="18" charset="0"/>
                <a:sym typeface="Calibri"/>
              </a:rPr>
              <a:t> </a:t>
            </a:r>
            <a:r>
              <a:rPr lang="en-US" sz="3600" b="1" i="1" dirty="0" err="1">
                <a:latin typeface="Times New Roman" panose="02020603050405020304" pitchFamily="18" charset="0"/>
                <a:ea typeface="Calibri"/>
                <a:cs typeface="Times New Roman" panose="02020603050405020304" pitchFamily="18" charset="0"/>
                <a:sym typeface="Calibri"/>
              </a:rPr>
              <a:t>hành</a:t>
            </a:r>
            <a:r>
              <a:rPr lang="en-US" sz="3600" b="1" i="1" dirty="0">
                <a:latin typeface="Times New Roman" panose="02020603050405020304" pitchFamily="18" charset="0"/>
                <a:ea typeface="Calibri"/>
                <a:cs typeface="Times New Roman" panose="02020603050405020304" pitchFamily="18" charset="0"/>
                <a:sym typeface="Calibri"/>
              </a:rPr>
              <a:t> </a:t>
            </a:r>
            <a:r>
              <a:rPr lang="en-US" sz="3600" b="1" i="1" dirty="0" err="1">
                <a:latin typeface="Times New Roman" panose="02020603050405020304" pitchFamily="18" charset="0"/>
                <a:ea typeface="Calibri"/>
                <a:cs typeface="Times New Roman" panose="02020603050405020304" pitchFamily="18" charset="0"/>
                <a:sym typeface="Calibri"/>
              </a:rPr>
              <a:t>bài</a:t>
            </a:r>
            <a:r>
              <a:rPr lang="en-US" sz="3600" b="1" i="1" dirty="0">
                <a:latin typeface="Times New Roman" panose="02020603050405020304" pitchFamily="18" charset="0"/>
                <a:ea typeface="Calibri"/>
                <a:cs typeface="Times New Roman" panose="02020603050405020304" pitchFamily="18" charset="0"/>
                <a:sym typeface="Calibri"/>
              </a:rPr>
              <a:t> </a:t>
            </a:r>
            <a:r>
              <a:rPr lang="en-US" sz="3600" b="1" i="1" dirty="0" err="1">
                <a:latin typeface="Times New Roman" panose="02020603050405020304" pitchFamily="18" charset="0"/>
                <a:ea typeface="Calibri"/>
                <a:cs typeface="Times New Roman" panose="02020603050405020304" pitchFamily="18" charset="0"/>
                <a:sym typeface="Calibri"/>
              </a:rPr>
              <a:t>nói</a:t>
            </a:r>
            <a:r>
              <a:rPr lang="en-US" sz="3600" b="1" i="1" dirty="0">
                <a:latin typeface="Times New Roman" panose="02020603050405020304" pitchFamily="18" charset="0"/>
                <a:ea typeface="Calibri"/>
                <a:cs typeface="Times New Roman" panose="02020603050405020304" pitchFamily="18" charset="0"/>
                <a:sym typeface="Calibri"/>
              </a:rPr>
              <a:t> </a:t>
            </a:r>
            <a:r>
              <a:rPr lang="en-US" sz="3600" b="1" i="1" dirty="0" err="1">
                <a:latin typeface="Times New Roman" panose="02020603050405020304" pitchFamily="18" charset="0"/>
                <a:ea typeface="Calibri"/>
                <a:cs typeface="Times New Roman" panose="02020603050405020304" pitchFamily="18" charset="0"/>
                <a:sym typeface="Calibri"/>
              </a:rPr>
              <a:t>và</a:t>
            </a:r>
            <a:r>
              <a:rPr lang="en-US" sz="3600" b="1" i="1" dirty="0">
                <a:latin typeface="Times New Roman" panose="02020603050405020304" pitchFamily="18" charset="0"/>
                <a:ea typeface="Calibri"/>
                <a:cs typeface="Times New Roman" panose="02020603050405020304" pitchFamily="18" charset="0"/>
                <a:sym typeface="Calibri"/>
              </a:rPr>
              <a:t> </a:t>
            </a:r>
            <a:r>
              <a:rPr lang="en-US" sz="3600" b="1" i="1" dirty="0" err="1">
                <a:latin typeface="Times New Roman" panose="02020603050405020304" pitchFamily="18" charset="0"/>
                <a:ea typeface="Calibri"/>
                <a:cs typeface="Times New Roman" panose="02020603050405020304" pitchFamily="18" charset="0"/>
                <a:sym typeface="Calibri"/>
              </a:rPr>
              <a:t>nghe</a:t>
            </a:r>
            <a:r>
              <a:rPr lang="en-US" sz="3600" b="1" i="1" dirty="0">
                <a:latin typeface="Times New Roman" panose="02020603050405020304" pitchFamily="18" charset="0"/>
                <a:ea typeface="Calibri"/>
                <a:cs typeface="Times New Roman" panose="02020603050405020304" pitchFamily="18" charset="0"/>
                <a:sym typeface="Calibri"/>
              </a:rPr>
              <a:t> </a:t>
            </a:r>
            <a:endParaRPr sz="4000" b="1" i="1" dirty="0">
              <a:latin typeface="Times New Roman" panose="02020603050405020304" pitchFamily="18" charset="0"/>
              <a:ea typeface="Calibri"/>
              <a:cs typeface="Times New Roman" panose="02020603050405020304" pitchFamily="18" charset="0"/>
              <a:sym typeface="Calibri"/>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2"/>
        <p:cNvGrpSpPr/>
        <p:nvPr/>
      </p:nvGrpSpPr>
      <p:grpSpPr>
        <a:xfrm>
          <a:off x="0" y="0"/>
          <a:ext cx="0" cy="0"/>
          <a:chOff x="0" y="0"/>
          <a:chExt cx="0" cy="0"/>
        </a:xfrm>
      </p:grpSpPr>
      <p:sp>
        <p:nvSpPr>
          <p:cNvPr id="2023" name="Google Shape;2023;p43"/>
          <p:cNvSpPr txBox="1">
            <a:spLocks noGrp="1"/>
          </p:cNvSpPr>
          <p:nvPr>
            <p:ph type="title"/>
          </p:nvPr>
        </p:nvSpPr>
        <p:spPr>
          <a:xfrm>
            <a:off x="4484894" y="1583463"/>
            <a:ext cx="3466200" cy="1076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8000" dirty="0">
                <a:latin typeface="Times New Roman" panose="02020603050405020304" pitchFamily="18" charset="0"/>
                <a:cs typeface="Times New Roman" panose="02020603050405020304" pitchFamily="18" charset="0"/>
              </a:rPr>
              <a:t>VẬN DỤNG</a:t>
            </a:r>
            <a:endParaRPr sz="8000" dirty="0">
              <a:latin typeface="Times New Roman" panose="02020603050405020304" pitchFamily="18" charset="0"/>
              <a:cs typeface="Times New Roman" panose="02020603050405020304" pitchFamily="18" charset="0"/>
            </a:endParaRPr>
          </a:p>
        </p:txBody>
      </p:sp>
      <p:sp>
        <p:nvSpPr>
          <p:cNvPr id="2025" name="Google Shape;2025;p43"/>
          <p:cNvSpPr/>
          <p:nvPr/>
        </p:nvSpPr>
        <p:spPr>
          <a:xfrm>
            <a:off x="4075300" y="3919959"/>
            <a:ext cx="237900" cy="237900"/>
          </a:xfrm>
          <a:prstGeom prst="donut">
            <a:avLst>
              <a:gd name="adj" fmla="val 17943"/>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6" name="Google Shape;2026;p43"/>
          <p:cNvSpPr/>
          <p:nvPr/>
        </p:nvSpPr>
        <p:spPr>
          <a:xfrm>
            <a:off x="6858025" y="882834"/>
            <a:ext cx="237900" cy="237900"/>
          </a:xfrm>
          <a:prstGeom prst="donut">
            <a:avLst>
              <a:gd name="adj" fmla="val 17943"/>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027" name="Google Shape;2027;p43"/>
          <p:cNvGrpSpPr/>
          <p:nvPr/>
        </p:nvGrpSpPr>
        <p:grpSpPr>
          <a:xfrm>
            <a:off x="452085" y="1645112"/>
            <a:ext cx="3684225" cy="5081934"/>
            <a:chOff x="267450" y="2837399"/>
            <a:chExt cx="1993736" cy="2750113"/>
          </a:xfrm>
        </p:grpSpPr>
        <p:sp>
          <p:nvSpPr>
            <p:cNvPr id="2028" name="Google Shape;2028;p43"/>
            <p:cNvSpPr/>
            <p:nvPr/>
          </p:nvSpPr>
          <p:spPr>
            <a:xfrm>
              <a:off x="267450" y="2837399"/>
              <a:ext cx="1993736" cy="2750113"/>
            </a:xfrm>
            <a:custGeom>
              <a:avLst/>
              <a:gdLst/>
              <a:ahLst/>
              <a:cxnLst/>
              <a:rect l="l" t="t" r="r" b="b"/>
              <a:pathLst>
                <a:path w="42583" h="58738" extrusionOk="0">
                  <a:moveTo>
                    <a:pt x="17025" y="0"/>
                  </a:moveTo>
                  <a:lnTo>
                    <a:pt x="16788" y="40"/>
                  </a:lnTo>
                  <a:lnTo>
                    <a:pt x="16354" y="237"/>
                  </a:lnTo>
                  <a:lnTo>
                    <a:pt x="15959" y="474"/>
                  </a:lnTo>
                  <a:lnTo>
                    <a:pt x="15603" y="790"/>
                  </a:lnTo>
                  <a:lnTo>
                    <a:pt x="15287" y="1185"/>
                  </a:lnTo>
                  <a:lnTo>
                    <a:pt x="14616" y="1185"/>
                  </a:lnTo>
                  <a:lnTo>
                    <a:pt x="13944" y="1225"/>
                  </a:lnTo>
                  <a:lnTo>
                    <a:pt x="13312" y="1383"/>
                  </a:lnTo>
                  <a:lnTo>
                    <a:pt x="12680" y="1580"/>
                  </a:lnTo>
                  <a:lnTo>
                    <a:pt x="12088" y="1857"/>
                  </a:lnTo>
                  <a:lnTo>
                    <a:pt x="11535" y="2173"/>
                  </a:lnTo>
                  <a:lnTo>
                    <a:pt x="10982" y="2568"/>
                  </a:lnTo>
                  <a:lnTo>
                    <a:pt x="10508" y="3042"/>
                  </a:lnTo>
                  <a:lnTo>
                    <a:pt x="10271" y="3318"/>
                  </a:lnTo>
                  <a:lnTo>
                    <a:pt x="9994" y="3634"/>
                  </a:lnTo>
                  <a:lnTo>
                    <a:pt x="9797" y="3990"/>
                  </a:lnTo>
                  <a:lnTo>
                    <a:pt x="9599" y="4306"/>
                  </a:lnTo>
                  <a:lnTo>
                    <a:pt x="9402" y="4661"/>
                  </a:lnTo>
                  <a:lnTo>
                    <a:pt x="9283" y="5056"/>
                  </a:lnTo>
                  <a:lnTo>
                    <a:pt x="9125" y="5412"/>
                  </a:lnTo>
                  <a:lnTo>
                    <a:pt x="9046" y="5807"/>
                  </a:lnTo>
                  <a:lnTo>
                    <a:pt x="8967" y="6202"/>
                  </a:lnTo>
                  <a:lnTo>
                    <a:pt x="8888" y="6557"/>
                  </a:lnTo>
                  <a:lnTo>
                    <a:pt x="8849" y="6952"/>
                  </a:lnTo>
                  <a:lnTo>
                    <a:pt x="8849" y="7347"/>
                  </a:lnTo>
                  <a:lnTo>
                    <a:pt x="8888" y="7742"/>
                  </a:lnTo>
                  <a:lnTo>
                    <a:pt x="8928" y="8137"/>
                  </a:lnTo>
                  <a:lnTo>
                    <a:pt x="9007" y="8532"/>
                  </a:lnTo>
                  <a:lnTo>
                    <a:pt x="9086" y="8927"/>
                  </a:lnTo>
                  <a:lnTo>
                    <a:pt x="9244" y="9401"/>
                  </a:lnTo>
                  <a:lnTo>
                    <a:pt x="9402" y="9836"/>
                  </a:lnTo>
                  <a:lnTo>
                    <a:pt x="9481" y="10191"/>
                  </a:lnTo>
                  <a:lnTo>
                    <a:pt x="9481" y="10349"/>
                  </a:lnTo>
                  <a:lnTo>
                    <a:pt x="8849" y="10349"/>
                  </a:lnTo>
                  <a:lnTo>
                    <a:pt x="8572" y="10389"/>
                  </a:lnTo>
                  <a:lnTo>
                    <a:pt x="8335" y="10468"/>
                  </a:lnTo>
                  <a:lnTo>
                    <a:pt x="8059" y="10547"/>
                  </a:lnTo>
                  <a:lnTo>
                    <a:pt x="7822" y="10665"/>
                  </a:lnTo>
                  <a:lnTo>
                    <a:pt x="7624" y="10784"/>
                  </a:lnTo>
                  <a:lnTo>
                    <a:pt x="7387" y="10942"/>
                  </a:lnTo>
                  <a:lnTo>
                    <a:pt x="7190" y="11100"/>
                  </a:lnTo>
                  <a:lnTo>
                    <a:pt x="7032" y="11297"/>
                  </a:lnTo>
                  <a:lnTo>
                    <a:pt x="6874" y="11534"/>
                  </a:lnTo>
                  <a:lnTo>
                    <a:pt x="6716" y="11732"/>
                  </a:lnTo>
                  <a:lnTo>
                    <a:pt x="6597" y="11969"/>
                  </a:lnTo>
                  <a:lnTo>
                    <a:pt x="6518" y="12245"/>
                  </a:lnTo>
                  <a:lnTo>
                    <a:pt x="6439" y="12482"/>
                  </a:lnTo>
                  <a:lnTo>
                    <a:pt x="6400" y="12759"/>
                  </a:lnTo>
                  <a:lnTo>
                    <a:pt x="6400" y="12996"/>
                  </a:lnTo>
                  <a:lnTo>
                    <a:pt x="6400" y="13272"/>
                  </a:lnTo>
                  <a:lnTo>
                    <a:pt x="6439" y="13509"/>
                  </a:lnTo>
                  <a:lnTo>
                    <a:pt x="6558" y="13707"/>
                  </a:lnTo>
                  <a:lnTo>
                    <a:pt x="6439" y="13944"/>
                  </a:lnTo>
                  <a:lnTo>
                    <a:pt x="6321" y="14220"/>
                  </a:lnTo>
                  <a:lnTo>
                    <a:pt x="6281" y="14536"/>
                  </a:lnTo>
                  <a:lnTo>
                    <a:pt x="6242" y="14813"/>
                  </a:lnTo>
                  <a:lnTo>
                    <a:pt x="6281" y="15050"/>
                  </a:lnTo>
                  <a:lnTo>
                    <a:pt x="6321" y="15287"/>
                  </a:lnTo>
                  <a:lnTo>
                    <a:pt x="5886" y="15524"/>
                  </a:lnTo>
                  <a:lnTo>
                    <a:pt x="5491" y="15800"/>
                  </a:lnTo>
                  <a:lnTo>
                    <a:pt x="5096" y="16077"/>
                  </a:lnTo>
                  <a:lnTo>
                    <a:pt x="4701" y="16354"/>
                  </a:lnTo>
                  <a:lnTo>
                    <a:pt x="4346" y="16670"/>
                  </a:lnTo>
                  <a:lnTo>
                    <a:pt x="3990" y="17025"/>
                  </a:lnTo>
                  <a:lnTo>
                    <a:pt x="3674" y="17381"/>
                  </a:lnTo>
                  <a:lnTo>
                    <a:pt x="3358" y="17736"/>
                  </a:lnTo>
                  <a:lnTo>
                    <a:pt x="3042" y="18131"/>
                  </a:lnTo>
                  <a:lnTo>
                    <a:pt x="2766" y="18526"/>
                  </a:lnTo>
                  <a:lnTo>
                    <a:pt x="2489" y="18961"/>
                  </a:lnTo>
                  <a:lnTo>
                    <a:pt x="2252" y="19395"/>
                  </a:lnTo>
                  <a:lnTo>
                    <a:pt x="2055" y="19830"/>
                  </a:lnTo>
                  <a:lnTo>
                    <a:pt x="1857" y="20264"/>
                  </a:lnTo>
                  <a:lnTo>
                    <a:pt x="1660" y="20738"/>
                  </a:lnTo>
                  <a:lnTo>
                    <a:pt x="1541" y="21212"/>
                  </a:lnTo>
                  <a:lnTo>
                    <a:pt x="1186" y="22555"/>
                  </a:lnTo>
                  <a:lnTo>
                    <a:pt x="870" y="23898"/>
                  </a:lnTo>
                  <a:lnTo>
                    <a:pt x="593" y="25241"/>
                  </a:lnTo>
                  <a:lnTo>
                    <a:pt x="356" y="26584"/>
                  </a:lnTo>
                  <a:lnTo>
                    <a:pt x="198" y="27927"/>
                  </a:lnTo>
                  <a:lnTo>
                    <a:pt x="79" y="29270"/>
                  </a:lnTo>
                  <a:lnTo>
                    <a:pt x="0" y="30613"/>
                  </a:lnTo>
                  <a:lnTo>
                    <a:pt x="0" y="31956"/>
                  </a:lnTo>
                  <a:lnTo>
                    <a:pt x="0" y="33260"/>
                  </a:lnTo>
                  <a:lnTo>
                    <a:pt x="79" y="34603"/>
                  </a:lnTo>
                  <a:lnTo>
                    <a:pt x="198" y="35906"/>
                  </a:lnTo>
                  <a:lnTo>
                    <a:pt x="356" y="37210"/>
                  </a:lnTo>
                  <a:lnTo>
                    <a:pt x="593" y="38514"/>
                  </a:lnTo>
                  <a:lnTo>
                    <a:pt x="830" y="39817"/>
                  </a:lnTo>
                  <a:lnTo>
                    <a:pt x="1146" y="41081"/>
                  </a:lnTo>
                  <a:lnTo>
                    <a:pt x="1502" y="42345"/>
                  </a:lnTo>
                  <a:lnTo>
                    <a:pt x="1581" y="42503"/>
                  </a:lnTo>
                  <a:lnTo>
                    <a:pt x="1660" y="42661"/>
                  </a:lnTo>
                  <a:lnTo>
                    <a:pt x="1778" y="42780"/>
                  </a:lnTo>
                  <a:lnTo>
                    <a:pt x="1897" y="42859"/>
                  </a:lnTo>
                  <a:lnTo>
                    <a:pt x="2015" y="42977"/>
                  </a:lnTo>
                  <a:lnTo>
                    <a:pt x="2173" y="43017"/>
                  </a:lnTo>
                  <a:lnTo>
                    <a:pt x="2331" y="43056"/>
                  </a:lnTo>
                  <a:lnTo>
                    <a:pt x="2529" y="43056"/>
                  </a:lnTo>
                  <a:lnTo>
                    <a:pt x="9599" y="42977"/>
                  </a:lnTo>
                  <a:lnTo>
                    <a:pt x="9718" y="43807"/>
                  </a:lnTo>
                  <a:lnTo>
                    <a:pt x="9876" y="44597"/>
                  </a:lnTo>
                  <a:lnTo>
                    <a:pt x="10073" y="45426"/>
                  </a:lnTo>
                  <a:lnTo>
                    <a:pt x="10271" y="46177"/>
                  </a:lnTo>
                  <a:lnTo>
                    <a:pt x="10547" y="46967"/>
                  </a:lnTo>
                  <a:lnTo>
                    <a:pt x="10824" y="47717"/>
                  </a:lnTo>
                  <a:lnTo>
                    <a:pt x="11179" y="48468"/>
                  </a:lnTo>
                  <a:lnTo>
                    <a:pt x="11535" y="49179"/>
                  </a:lnTo>
                  <a:lnTo>
                    <a:pt x="11930" y="49890"/>
                  </a:lnTo>
                  <a:lnTo>
                    <a:pt x="12325" y="50561"/>
                  </a:lnTo>
                  <a:lnTo>
                    <a:pt x="12759" y="51233"/>
                  </a:lnTo>
                  <a:lnTo>
                    <a:pt x="13233" y="51865"/>
                  </a:lnTo>
                  <a:lnTo>
                    <a:pt x="13747" y="52457"/>
                  </a:lnTo>
                  <a:lnTo>
                    <a:pt x="14300" y="53050"/>
                  </a:lnTo>
                  <a:lnTo>
                    <a:pt x="14853" y="53642"/>
                  </a:lnTo>
                  <a:lnTo>
                    <a:pt x="15406" y="54156"/>
                  </a:lnTo>
                  <a:lnTo>
                    <a:pt x="16038" y="54669"/>
                  </a:lnTo>
                  <a:lnTo>
                    <a:pt x="16630" y="55183"/>
                  </a:lnTo>
                  <a:lnTo>
                    <a:pt x="17302" y="55617"/>
                  </a:lnTo>
                  <a:lnTo>
                    <a:pt x="17973" y="56052"/>
                  </a:lnTo>
                  <a:lnTo>
                    <a:pt x="18645" y="56486"/>
                  </a:lnTo>
                  <a:lnTo>
                    <a:pt x="19356" y="56842"/>
                  </a:lnTo>
                  <a:lnTo>
                    <a:pt x="20067" y="57197"/>
                  </a:lnTo>
                  <a:lnTo>
                    <a:pt x="20818" y="57513"/>
                  </a:lnTo>
                  <a:lnTo>
                    <a:pt x="21568" y="57790"/>
                  </a:lnTo>
                  <a:lnTo>
                    <a:pt x="22358" y="58027"/>
                  </a:lnTo>
                  <a:lnTo>
                    <a:pt x="23148" y="58224"/>
                  </a:lnTo>
                  <a:lnTo>
                    <a:pt x="23938" y="58382"/>
                  </a:lnTo>
                  <a:lnTo>
                    <a:pt x="24768" y="58541"/>
                  </a:lnTo>
                  <a:lnTo>
                    <a:pt x="25558" y="58620"/>
                  </a:lnTo>
                  <a:lnTo>
                    <a:pt x="26427" y="58699"/>
                  </a:lnTo>
                  <a:lnTo>
                    <a:pt x="28046" y="58699"/>
                  </a:lnTo>
                  <a:lnTo>
                    <a:pt x="28797" y="58659"/>
                  </a:lnTo>
                  <a:lnTo>
                    <a:pt x="29587" y="58580"/>
                  </a:lnTo>
                  <a:lnTo>
                    <a:pt x="30337" y="58462"/>
                  </a:lnTo>
                  <a:lnTo>
                    <a:pt x="31088" y="58303"/>
                  </a:lnTo>
                  <a:lnTo>
                    <a:pt x="31838" y="58106"/>
                  </a:lnTo>
                  <a:lnTo>
                    <a:pt x="32549" y="57908"/>
                  </a:lnTo>
                  <a:lnTo>
                    <a:pt x="33300" y="57671"/>
                  </a:lnTo>
                  <a:lnTo>
                    <a:pt x="33339" y="57750"/>
                  </a:lnTo>
                  <a:lnTo>
                    <a:pt x="33458" y="57948"/>
                  </a:lnTo>
                  <a:lnTo>
                    <a:pt x="33616" y="58145"/>
                  </a:lnTo>
                  <a:lnTo>
                    <a:pt x="33774" y="58303"/>
                  </a:lnTo>
                  <a:lnTo>
                    <a:pt x="33971" y="58462"/>
                  </a:lnTo>
                  <a:lnTo>
                    <a:pt x="34169" y="58580"/>
                  </a:lnTo>
                  <a:lnTo>
                    <a:pt x="34406" y="58659"/>
                  </a:lnTo>
                  <a:lnTo>
                    <a:pt x="34603" y="58699"/>
                  </a:lnTo>
                  <a:lnTo>
                    <a:pt x="34880" y="58738"/>
                  </a:lnTo>
                  <a:lnTo>
                    <a:pt x="35235" y="58659"/>
                  </a:lnTo>
                  <a:lnTo>
                    <a:pt x="35591" y="58541"/>
                  </a:lnTo>
                  <a:lnTo>
                    <a:pt x="35867" y="58382"/>
                  </a:lnTo>
                  <a:lnTo>
                    <a:pt x="36144" y="58145"/>
                  </a:lnTo>
                  <a:lnTo>
                    <a:pt x="36302" y="57908"/>
                  </a:lnTo>
                  <a:lnTo>
                    <a:pt x="36460" y="57592"/>
                  </a:lnTo>
                  <a:lnTo>
                    <a:pt x="36539" y="57276"/>
                  </a:lnTo>
                  <a:lnTo>
                    <a:pt x="36578" y="56960"/>
                  </a:lnTo>
                  <a:lnTo>
                    <a:pt x="36499" y="56605"/>
                  </a:lnTo>
                  <a:lnTo>
                    <a:pt x="36381" y="56289"/>
                  </a:lnTo>
                  <a:lnTo>
                    <a:pt x="36341" y="56210"/>
                  </a:lnTo>
                  <a:lnTo>
                    <a:pt x="37131" y="55736"/>
                  </a:lnTo>
                  <a:lnTo>
                    <a:pt x="37842" y="55222"/>
                  </a:lnTo>
                  <a:lnTo>
                    <a:pt x="38119" y="54985"/>
                  </a:lnTo>
                  <a:lnTo>
                    <a:pt x="38316" y="54709"/>
                  </a:lnTo>
                  <a:lnTo>
                    <a:pt x="38435" y="54432"/>
                  </a:lnTo>
                  <a:lnTo>
                    <a:pt x="38514" y="54116"/>
                  </a:lnTo>
                  <a:lnTo>
                    <a:pt x="38514" y="53800"/>
                  </a:lnTo>
                  <a:lnTo>
                    <a:pt x="38474" y="53445"/>
                  </a:lnTo>
                  <a:lnTo>
                    <a:pt x="38395" y="53129"/>
                  </a:lnTo>
                  <a:lnTo>
                    <a:pt x="38198" y="52852"/>
                  </a:lnTo>
                  <a:lnTo>
                    <a:pt x="38040" y="52694"/>
                  </a:lnTo>
                  <a:lnTo>
                    <a:pt x="37882" y="52536"/>
                  </a:lnTo>
                  <a:lnTo>
                    <a:pt x="37724" y="52418"/>
                  </a:lnTo>
                  <a:lnTo>
                    <a:pt x="37526" y="52299"/>
                  </a:lnTo>
                  <a:lnTo>
                    <a:pt x="38119" y="51746"/>
                  </a:lnTo>
                  <a:lnTo>
                    <a:pt x="38672" y="51154"/>
                  </a:lnTo>
                  <a:lnTo>
                    <a:pt x="39185" y="50561"/>
                  </a:lnTo>
                  <a:lnTo>
                    <a:pt x="39659" y="49929"/>
                  </a:lnTo>
                  <a:lnTo>
                    <a:pt x="40133" y="49258"/>
                  </a:lnTo>
                  <a:lnTo>
                    <a:pt x="40528" y="48586"/>
                  </a:lnTo>
                  <a:lnTo>
                    <a:pt x="40923" y="47875"/>
                  </a:lnTo>
                  <a:lnTo>
                    <a:pt x="41279" y="47164"/>
                  </a:lnTo>
                  <a:lnTo>
                    <a:pt x="41556" y="46453"/>
                  </a:lnTo>
                  <a:lnTo>
                    <a:pt x="41832" y="45703"/>
                  </a:lnTo>
                  <a:lnTo>
                    <a:pt x="42069" y="44913"/>
                  </a:lnTo>
                  <a:lnTo>
                    <a:pt x="42267" y="44162"/>
                  </a:lnTo>
                  <a:lnTo>
                    <a:pt x="42385" y="43372"/>
                  </a:lnTo>
                  <a:lnTo>
                    <a:pt x="42504" y="42582"/>
                  </a:lnTo>
                  <a:lnTo>
                    <a:pt x="42583" y="41753"/>
                  </a:lnTo>
                  <a:lnTo>
                    <a:pt x="42583" y="40963"/>
                  </a:lnTo>
                  <a:lnTo>
                    <a:pt x="42583" y="39975"/>
                  </a:lnTo>
                  <a:lnTo>
                    <a:pt x="42464" y="39027"/>
                  </a:lnTo>
                  <a:lnTo>
                    <a:pt x="42385" y="38277"/>
                  </a:lnTo>
                  <a:lnTo>
                    <a:pt x="42227" y="37566"/>
                  </a:lnTo>
                  <a:lnTo>
                    <a:pt x="42030" y="36815"/>
                  </a:lnTo>
                  <a:lnTo>
                    <a:pt x="41832" y="36104"/>
                  </a:lnTo>
                  <a:lnTo>
                    <a:pt x="41556" y="35432"/>
                  </a:lnTo>
                  <a:lnTo>
                    <a:pt x="41279" y="34721"/>
                  </a:lnTo>
                  <a:lnTo>
                    <a:pt x="40963" y="34050"/>
                  </a:lnTo>
                  <a:lnTo>
                    <a:pt x="40607" y="33418"/>
                  </a:lnTo>
                  <a:lnTo>
                    <a:pt x="40252" y="32786"/>
                  </a:lnTo>
                  <a:lnTo>
                    <a:pt x="39817" y="32154"/>
                  </a:lnTo>
                  <a:lnTo>
                    <a:pt x="39383" y="31561"/>
                  </a:lnTo>
                  <a:lnTo>
                    <a:pt x="38909" y="30969"/>
                  </a:lnTo>
                  <a:lnTo>
                    <a:pt x="38395" y="30416"/>
                  </a:lnTo>
                  <a:lnTo>
                    <a:pt x="37882" y="29902"/>
                  </a:lnTo>
                  <a:lnTo>
                    <a:pt x="37329" y="29389"/>
                  </a:lnTo>
                  <a:lnTo>
                    <a:pt x="36736" y="28915"/>
                  </a:lnTo>
                  <a:lnTo>
                    <a:pt x="37408" y="26663"/>
                  </a:lnTo>
                  <a:lnTo>
                    <a:pt x="37487" y="26347"/>
                  </a:lnTo>
                  <a:lnTo>
                    <a:pt x="37526" y="26110"/>
                  </a:lnTo>
                  <a:lnTo>
                    <a:pt x="37566" y="25834"/>
                  </a:lnTo>
                  <a:lnTo>
                    <a:pt x="37526" y="25557"/>
                  </a:lnTo>
                  <a:lnTo>
                    <a:pt x="37447" y="25281"/>
                  </a:lnTo>
                  <a:lnTo>
                    <a:pt x="37368" y="25044"/>
                  </a:lnTo>
                  <a:lnTo>
                    <a:pt x="37210" y="24807"/>
                  </a:lnTo>
                  <a:lnTo>
                    <a:pt x="37052" y="24570"/>
                  </a:lnTo>
                  <a:lnTo>
                    <a:pt x="36855" y="24412"/>
                  </a:lnTo>
                  <a:lnTo>
                    <a:pt x="36539" y="24175"/>
                  </a:lnTo>
                  <a:lnTo>
                    <a:pt x="36183" y="24017"/>
                  </a:lnTo>
                  <a:lnTo>
                    <a:pt x="36065" y="23780"/>
                  </a:lnTo>
                  <a:lnTo>
                    <a:pt x="35946" y="23582"/>
                  </a:lnTo>
                  <a:lnTo>
                    <a:pt x="35749" y="23424"/>
                  </a:lnTo>
                  <a:lnTo>
                    <a:pt x="35551" y="23266"/>
                  </a:lnTo>
                  <a:lnTo>
                    <a:pt x="35393" y="23148"/>
                  </a:lnTo>
                  <a:lnTo>
                    <a:pt x="35196" y="23069"/>
                  </a:lnTo>
                  <a:lnTo>
                    <a:pt x="34801" y="22990"/>
                  </a:lnTo>
                  <a:lnTo>
                    <a:pt x="34643" y="22792"/>
                  </a:lnTo>
                  <a:lnTo>
                    <a:pt x="34485" y="22634"/>
                  </a:lnTo>
                  <a:lnTo>
                    <a:pt x="34287" y="22476"/>
                  </a:lnTo>
                  <a:lnTo>
                    <a:pt x="34090" y="22358"/>
                  </a:lnTo>
                  <a:lnTo>
                    <a:pt x="33853" y="22279"/>
                  </a:lnTo>
                  <a:lnTo>
                    <a:pt x="33616" y="22200"/>
                  </a:lnTo>
                  <a:lnTo>
                    <a:pt x="33142" y="22200"/>
                  </a:lnTo>
                  <a:lnTo>
                    <a:pt x="32865" y="21963"/>
                  </a:lnTo>
                  <a:lnTo>
                    <a:pt x="32549" y="21805"/>
                  </a:lnTo>
                  <a:lnTo>
                    <a:pt x="32194" y="21686"/>
                  </a:lnTo>
                  <a:lnTo>
                    <a:pt x="31838" y="21647"/>
                  </a:lnTo>
                  <a:lnTo>
                    <a:pt x="31443" y="21686"/>
                  </a:lnTo>
                  <a:lnTo>
                    <a:pt x="31088" y="21765"/>
                  </a:lnTo>
                  <a:lnTo>
                    <a:pt x="30811" y="21923"/>
                  </a:lnTo>
                  <a:lnTo>
                    <a:pt x="30535" y="22121"/>
                  </a:lnTo>
                  <a:lnTo>
                    <a:pt x="30337" y="22318"/>
                  </a:lnTo>
                  <a:lnTo>
                    <a:pt x="30179" y="22516"/>
                  </a:lnTo>
                  <a:lnTo>
                    <a:pt x="29982" y="22832"/>
                  </a:lnTo>
                  <a:lnTo>
                    <a:pt x="29626" y="23424"/>
                  </a:lnTo>
                  <a:lnTo>
                    <a:pt x="28994" y="22121"/>
                  </a:lnTo>
                  <a:lnTo>
                    <a:pt x="28283" y="20817"/>
                  </a:lnTo>
                  <a:lnTo>
                    <a:pt x="27572" y="19514"/>
                  </a:lnTo>
                  <a:lnTo>
                    <a:pt x="26822" y="18289"/>
                  </a:lnTo>
                  <a:lnTo>
                    <a:pt x="26308" y="17578"/>
                  </a:lnTo>
                  <a:lnTo>
                    <a:pt x="25795" y="16907"/>
                  </a:lnTo>
                  <a:lnTo>
                    <a:pt x="25242" y="16314"/>
                  </a:lnTo>
                  <a:lnTo>
                    <a:pt x="24689" y="15761"/>
                  </a:lnTo>
                  <a:lnTo>
                    <a:pt x="24531" y="15524"/>
                  </a:lnTo>
                  <a:lnTo>
                    <a:pt x="24333" y="15366"/>
                  </a:lnTo>
                  <a:lnTo>
                    <a:pt x="24096" y="15208"/>
                  </a:lnTo>
                  <a:lnTo>
                    <a:pt x="23859" y="15129"/>
                  </a:lnTo>
                  <a:lnTo>
                    <a:pt x="23780" y="15089"/>
                  </a:lnTo>
                  <a:lnTo>
                    <a:pt x="23859" y="14971"/>
                  </a:lnTo>
                  <a:lnTo>
                    <a:pt x="23938" y="14813"/>
                  </a:lnTo>
                  <a:lnTo>
                    <a:pt x="23978" y="14655"/>
                  </a:lnTo>
                  <a:lnTo>
                    <a:pt x="24017" y="14457"/>
                  </a:lnTo>
                  <a:lnTo>
                    <a:pt x="23978" y="14181"/>
                  </a:lnTo>
                  <a:lnTo>
                    <a:pt x="23978" y="13904"/>
                  </a:lnTo>
                  <a:lnTo>
                    <a:pt x="23899" y="13628"/>
                  </a:lnTo>
                  <a:lnTo>
                    <a:pt x="23820" y="13351"/>
                  </a:lnTo>
                  <a:lnTo>
                    <a:pt x="23741" y="13114"/>
                  </a:lnTo>
                  <a:lnTo>
                    <a:pt x="23583" y="12877"/>
                  </a:lnTo>
                  <a:lnTo>
                    <a:pt x="23425" y="12640"/>
                  </a:lnTo>
                  <a:lnTo>
                    <a:pt x="23267" y="12403"/>
                  </a:lnTo>
                  <a:lnTo>
                    <a:pt x="23069" y="12206"/>
                  </a:lnTo>
                  <a:lnTo>
                    <a:pt x="22872" y="12008"/>
                  </a:lnTo>
                  <a:lnTo>
                    <a:pt x="22635" y="11850"/>
                  </a:lnTo>
                  <a:lnTo>
                    <a:pt x="22398" y="11732"/>
                  </a:lnTo>
                  <a:lnTo>
                    <a:pt x="22121" y="11613"/>
                  </a:lnTo>
                  <a:lnTo>
                    <a:pt x="21845" y="11534"/>
                  </a:lnTo>
                  <a:lnTo>
                    <a:pt x="21568" y="11455"/>
                  </a:lnTo>
                  <a:lnTo>
                    <a:pt x="21292" y="11416"/>
                  </a:lnTo>
                  <a:lnTo>
                    <a:pt x="20739" y="11416"/>
                  </a:lnTo>
                  <a:lnTo>
                    <a:pt x="20225" y="11495"/>
                  </a:lnTo>
                  <a:lnTo>
                    <a:pt x="19948" y="11534"/>
                  </a:lnTo>
                  <a:lnTo>
                    <a:pt x="19751" y="11534"/>
                  </a:lnTo>
                  <a:lnTo>
                    <a:pt x="19514" y="11455"/>
                  </a:lnTo>
                  <a:lnTo>
                    <a:pt x="19316" y="11337"/>
                  </a:lnTo>
                  <a:lnTo>
                    <a:pt x="19553" y="10942"/>
                  </a:lnTo>
                  <a:lnTo>
                    <a:pt x="19751" y="10507"/>
                  </a:lnTo>
                  <a:lnTo>
                    <a:pt x="19869" y="10033"/>
                  </a:lnTo>
                  <a:lnTo>
                    <a:pt x="19988" y="9520"/>
                  </a:lnTo>
                  <a:lnTo>
                    <a:pt x="19988" y="9401"/>
                  </a:lnTo>
                  <a:lnTo>
                    <a:pt x="20146" y="9283"/>
                  </a:lnTo>
                  <a:lnTo>
                    <a:pt x="20304" y="9164"/>
                  </a:lnTo>
                  <a:lnTo>
                    <a:pt x="20422" y="8967"/>
                  </a:lnTo>
                  <a:lnTo>
                    <a:pt x="20541" y="8809"/>
                  </a:lnTo>
                  <a:lnTo>
                    <a:pt x="20659" y="8611"/>
                  </a:lnTo>
                  <a:lnTo>
                    <a:pt x="20739" y="8374"/>
                  </a:lnTo>
                  <a:lnTo>
                    <a:pt x="20778" y="8177"/>
                  </a:lnTo>
                  <a:lnTo>
                    <a:pt x="20818" y="7940"/>
                  </a:lnTo>
                  <a:lnTo>
                    <a:pt x="20857" y="7268"/>
                  </a:lnTo>
                  <a:lnTo>
                    <a:pt x="20857" y="7189"/>
                  </a:lnTo>
                  <a:lnTo>
                    <a:pt x="20857" y="6992"/>
                  </a:lnTo>
                  <a:lnTo>
                    <a:pt x="20857" y="6834"/>
                  </a:lnTo>
                  <a:lnTo>
                    <a:pt x="20739" y="6557"/>
                  </a:lnTo>
                  <a:lnTo>
                    <a:pt x="20778" y="6320"/>
                  </a:lnTo>
                  <a:lnTo>
                    <a:pt x="20818" y="5807"/>
                  </a:lnTo>
                  <a:lnTo>
                    <a:pt x="20778" y="5254"/>
                  </a:lnTo>
                  <a:lnTo>
                    <a:pt x="20699" y="4701"/>
                  </a:lnTo>
                  <a:lnTo>
                    <a:pt x="20580" y="4148"/>
                  </a:lnTo>
                  <a:lnTo>
                    <a:pt x="20383" y="3634"/>
                  </a:lnTo>
                  <a:lnTo>
                    <a:pt x="20146" y="3160"/>
                  </a:lnTo>
                  <a:lnTo>
                    <a:pt x="19869" y="2686"/>
                  </a:lnTo>
                  <a:lnTo>
                    <a:pt x="19553" y="2252"/>
                  </a:lnTo>
                  <a:lnTo>
                    <a:pt x="19237" y="1936"/>
                  </a:lnTo>
                  <a:lnTo>
                    <a:pt x="18921" y="1659"/>
                  </a:lnTo>
                  <a:lnTo>
                    <a:pt x="18605" y="1422"/>
                  </a:lnTo>
                  <a:lnTo>
                    <a:pt x="18289" y="1264"/>
                  </a:lnTo>
                  <a:lnTo>
                    <a:pt x="18289" y="988"/>
                  </a:lnTo>
                  <a:lnTo>
                    <a:pt x="18250" y="751"/>
                  </a:lnTo>
                  <a:lnTo>
                    <a:pt x="18131" y="553"/>
                  </a:lnTo>
                  <a:lnTo>
                    <a:pt x="18013" y="356"/>
                  </a:lnTo>
                  <a:lnTo>
                    <a:pt x="17855" y="198"/>
                  </a:lnTo>
                  <a:lnTo>
                    <a:pt x="17657" y="119"/>
                  </a:lnTo>
                  <a:lnTo>
                    <a:pt x="17460" y="40"/>
                  </a:lnTo>
                  <a:lnTo>
                    <a:pt x="17223" y="0"/>
                  </a:lnTo>
                  <a:close/>
                </a:path>
              </a:pathLst>
            </a:custGeom>
            <a:solidFill>
              <a:schemeClr val="dk2"/>
            </a:solidFill>
            <a:ln>
              <a:noFill/>
            </a:ln>
            <a:effectLst>
              <a:outerShdw blurRad="57150" dist="19050" dir="5400000" algn="bl" rotWithShape="0">
                <a:schemeClr val="dk1">
                  <a:alpha val="17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029" name="Google Shape;2029;p43"/>
            <p:cNvGrpSpPr/>
            <p:nvPr/>
          </p:nvGrpSpPr>
          <p:grpSpPr>
            <a:xfrm>
              <a:off x="313760" y="2885620"/>
              <a:ext cx="1899394" cy="2653945"/>
              <a:chOff x="1273050" y="3276700"/>
              <a:chExt cx="1014200" cy="1417100"/>
            </a:xfrm>
          </p:grpSpPr>
          <p:sp>
            <p:nvSpPr>
              <p:cNvPr id="2030" name="Google Shape;2030;p43"/>
              <p:cNvSpPr/>
              <p:nvPr/>
            </p:nvSpPr>
            <p:spPr>
              <a:xfrm>
                <a:off x="1976150" y="3872175"/>
                <a:ext cx="184700" cy="155050"/>
              </a:xfrm>
              <a:custGeom>
                <a:avLst/>
                <a:gdLst/>
                <a:ahLst/>
                <a:cxnLst/>
                <a:rect l="l" t="t" r="r" b="b"/>
                <a:pathLst>
                  <a:path w="7388" h="6202" extrusionOk="0">
                    <a:moveTo>
                      <a:pt x="4030" y="0"/>
                    </a:moveTo>
                    <a:lnTo>
                      <a:pt x="3437" y="40"/>
                    </a:lnTo>
                    <a:lnTo>
                      <a:pt x="2845" y="198"/>
                    </a:lnTo>
                    <a:lnTo>
                      <a:pt x="2489" y="316"/>
                    </a:lnTo>
                    <a:lnTo>
                      <a:pt x="2173" y="474"/>
                    </a:lnTo>
                    <a:lnTo>
                      <a:pt x="1818" y="672"/>
                    </a:lnTo>
                    <a:lnTo>
                      <a:pt x="1541" y="869"/>
                    </a:lnTo>
                    <a:lnTo>
                      <a:pt x="1225" y="1106"/>
                    </a:lnTo>
                    <a:lnTo>
                      <a:pt x="988" y="1383"/>
                    </a:lnTo>
                    <a:lnTo>
                      <a:pt x="751" y="1699"/>
                    </a:lnTo>
                    <a:lnTo>
                      <a:pt x="554" y="2015"/>
                    </a:lnTo>
                    <a:lnTo>
                      <a:pt x="356" y="2331"/>
                    </a:lnTo>
                    <a:lnTo>
                      <a:pt x="238" y="2686"/>
                    </a:lnTo>
                    <a:lnTo>
                      <a:pt x="119" y="3081"/>
                    </a:lnTo>
                    <a:lnTo>
                      <a:pt x="40" y="3437"/>
                    </a:lnTo>
                    <a:lnTo>
                      <a:pt x="1" y="3832"/>
                    </a:lnTo>
                    <a:lnTo>
                      <a:pt x="1" y="4187"/>
                    </a:lnTo>
                    <a:lnTo>
                      <a:pt x="40" y="4582"/>
                    </a:lnTo>
                    <a:lnTo>
                      <a:pt x="119" y="4938"/>
                    </a:lnTo>
                    <a:lnTo>
                      <a:pt x="5965" y="6202"/>
                    </a:lnTo>
                    <a:lnTo>
                      <a:pt x="6676" y="3713"/>
                    </a:lnTo>
                    <a:lnTo>
                      <a:pt x="7387" y="1264"/>
                    </a:lnTo>
                    <a:lnTo>
                      <a:pt x="6874" y="909"/>
                    </a:lnTo>
                    <a:lnTo>
                      <a:pt x="6360" y="593"/>
                    </a:lnTo>
                    <a:lnTo>
                      <a:pt x="5807" y="316"/>
                    </a:lnTo>
                    <a:lnTo>
                      <a:pt x="5531" y="198"/>
                    </a:lnTo>
                    <a:lnTo>
                      <a:pt x="5254" y="119"/>
                    </a:lnTo>
                    <a:lnTo>
                      <a:pt x="4662" y="40"/>
                    </a:lnTo>
                    <a:lnTo>
                      <a:pt x="4030" y="0"/>
                    </a:lnTo>
                    <a:close/>
                  </a:path>
                </a:pathLst>
              </a:custGeom>
              <a:solidFill>
                <a:srgbClr val="FF97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1" name="Google Shape;2031;p43"/>
              <p:cNvSpPr/>
              <p:nvPr/>
            </p:nvSpPr>
            <p:spPr>
              <a:xfrm>
                <a:off x="1434000" y="3460375"/>
                <a:ext cx="83975" cy="122475"/>
              </a:xfrm>
              <a:custGeom>
                <a:avLst/>
                <a:gdLst/>
                <a:ahLst/>
                <a:cxnLst/>
                <a:rect l="l" t="t" r="r" b="b"/>
                <a:pathLst>
                  <a:path w="3359" h="4899" extrusionOk="0">
                    <a:moveTo>
                      <a:pt x="2884" y="0"/>
                    </a:moveTo>
                    <a:lnTo>
                      <a:pt x="2805" y="40"/>
                    </a:lnTo>
                    <a:lnTo>
                      <a:pt x="2726" y="79"/>
                    </a:lnTo>
                    <a:lnTo>
                      <a:pt x="2726" y="158"/>
                    </a:lnTo>
                    <a:lnTo>
                      <a:pt x="2963" y="711"/>
                    </a:lnTo>
                    <a:lnTo>
                      <a:pt x="3082" y="1185"/>
                    </a:lnTo>
                    <a:lnTo>
                      <a:pt x="3161" y="1580"/>
                    </a:lnTo>
                    <a:lnTo>
                      <a:pt x="3121" y="1936"/>
                    </a:lnTo>
                    <a:lnTo>
                      <a:pt x="3042" y="2252"/>
                    </a:lnTo>
                    <a:lnTo>
                      <a:pt x="2963" y="2528"/>
                    </a:lnTo>
                    <a:lnTo>
                      <a:pt x="2845" y="2686"/>
                    </a:lnTo>
                    <a:lnTo>
                      <a:pt x="2687" y="2844"/>
                    </a:lnTo>
                    <a:lnTo>
                      <a:pt x="2529" y="2923"/>
                    </a:lnTo>
                    <a:lnTo>
                      <a:pt x="2331" y="2963"/>
                    </a:lnTo>
                    <a:lnTo>
                      <a:pt x="1897" y="3002"/>
                    </a:lnTo>
                    <a:lnTo>
                      <a:pt x="1502" y="3002"/>
                    </a:lnTo>
                    <a:lnTo>
                      <a:pt x="1186" y="3042"/>
                    </a:lnTo>
                    <a:lnTo>
                      <a:pt x="870" y="3200"/>
                    </a:lnTo>
                    <a:lnTo>
                      <a:pt x="633" y="3358"/>
                    </a:lnTo>
                    <a:lnTo>
                      <a:pt x="396" y="3595"/>
                    </a:lnTo>
                    <a:lnTo>
                      <a:pt x="198" y="3871"/>
                    </a:lnTo>
                    <a:lnTo>
                      <a:pt x="80" y="4148"/>
                    </a:lnTo>
                    <a:lnTo>
                      <a:pt x="1" y="4464"/>
                    </a:lnTo>
                    <a:lnTo>
                      <a:pt x="1" y="4780"/>
                    </a:lnTo>
                    <a:lnTo>
                      <a:pt x="40" y="4859"/>
                    </a:lnTo>
                    <a:lnTo>
                      <a:pt x="119" y="4898"/>
                    </a:lnTo>
                    <a:lnTo>
                      <a:pt x="198" y="4859"/>
                    </a:lnTo>
                    <a:lnTo>
                      <a:pt x="238" y="4780"/>
                    </a:lnTo>
                    <a:lnTo>
                      <a:pt x="238" y="4503"/>
                    </a:lnTo>
                    <a:lnTo>
                      <a:pt x="277" y="4227"/>
                    </a:lnTo>
                    <a:lnTo>
                      <a:pt x="396" y="3950"/>
                    </a:lnTo>
                    <a:lnTo>
                      <a:pt x="554" y="3713"/>
                    </a:lnTo>
                    <a:lnTo>
                      <a:pt x="751" y="3516"/>
                    </a:lnTo>
                    <a:lnTo>
                      <a:pt x="988" y="3358"/>
                    </a:lnTo>
                    <a:lnTo>
                      <a:pt x="1225" y="3279"/>
                    </a:lnTo>
                    <a:lnTo>
                      <a:pt x="1502" y="3200"/>
                    </a:lnTo>
                    <a:lnTo>
                      <a:pt x="2371" y="3200"/>
                    </a:lnTo>
                    <a:lnTo>
                      <a:pt x="2608" y="3121"/>
                    </a:lnTo>
                    <a:lnTo>
                      <a:pt x="2845" y="3002"/>
                    </a:lnTo>
                    <a:lnTo>
                      <a:pt x="2963" y="2844"/>
                    </a:lnTo>
                    <a:lnTo>
                      <a:pt x="3121" y="2647"/>
                    </a:lnTo>
                    <a:lnTo>
                      <a:pt x="3240" y="2331"/>
                    </a:lnTo>
                    <a:lnTo>
                      <a:pt x="3319" y="2015"/>
                    </a:lnTo>
                    <a:lnTo>
                      <a:pt x="3358" y="1620"/>
                    </a:lnTo>
                    <a:lnTo>
                      <a:pt x="3319" y="1146"/>
                    </a:lnTo>
                    <a:lnTo>
                      <a:pt x="3161" y="632"/>
                    </a:lnTo>
                    <a:lnTo>
                      <a:pt x="2924" y="79"/>
                    </a:lnTo>
                    <a:lnTo>
                      <a:pt x="288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2" name="Google Shape;2032;p43"/>
              <p:cNvSpPr/>
              <p:nvPr/>
            </p:nvSpPr>
            <p:spPr>
              <a:xfrm>
                <a:off x="1694700" y="3531475"/>
                <a:ext cx="128425" cy="82975"/>
              </a:xfrm>
              <a:custGeom>
                <a:avLst/>
                <a:gdLst/>
                <a:ahLst/>
                <a:cxnLst/>
                <a:rect l="l" t="t" r="r" b="b"/>
                <a:pathLst>
                  <a:path w="5137" h="3319" extrusionOk="0">
                    <a:moveTo>
                      <a:pt x="80" y="0"/>
                    </a:moveTo>
                    <a:lnTo>
                      <a:pt x="1" y="40"/>
                    </a:lnTo>
                    <a:lnTo>
                      <a:pt x="1" y="119"/>
                    </a:lnTo>
                    <a:lnTo>
                      <a:pt x="80" y="395"/>
                    </a:lnTo>
                    <a:lnTo>
                      <a:pt x="238" y="672"/>
                    </a:lnTo>
                    <a:lnTo>
                      <a:pt x="435" y="909"/>
                    </a:lnTo>
                    <a:lnTo>
                      <a:pt x="633" y="1106"/>
                    </a:lnTo>
                    <a:lnTo>
                      <a:pt x="870" y="1304"/>
                    </a:lnTo>
                    <a:lnTo>
                      <a:pt x="1146" y="1422"/>
                    </a:lnTo>
                    <a:lnTo>
                      <a:pt x="1423" y="1501"/>
                    </a:lnTo>
                    <a:lnTo>
                      <a:pt x="1739" y="1580"/>
                    </a:lnTo>
                    <a:lnTo>
                      <a:pt x="2134" y="1541"/>
                    </a:lnTo>
                    <a:lnTo>
                      <a:pt x="2568" y="1501"/>
                    </a:lnTo>
                    <a:lnTo>
                      <a:pt x="2964" y="1462"/>
                    </a:lnTo>
                    <a:lnTo>
                      <a:pt x="3359" y="1422"/>
                    </a:lnTo>
                    <a:lnTo>
                      <a:pt x="3675" y="1501"/>
                    </a:lnTo>
                    <a:lnTo>
                      <a:pt x="3991" y="1620"/>
                    </a:lnTo>
                    <a:lnTo>
                      <a:pt x="4267" y="1778"/>
                    </a:lnTo>
                    <a:lnTo>
                      <a:pt x="4504" y="2015"/>
                    </a:lnTo>
                    <a:lnTo>
                      <a:pt x="4662" y="2252"/>
                    </a:lnTo>
                    <a:lnTo>
                      <a:pt x="4820" y="2568"/>
                    </a:lnTo>
                    <a:lnTo>
                      <a:pt x="4899" y="2884"/>
                    </a:lnTo>
                    <a:lnTo>
                      <a:pt x="4899" y="3200"/>
                    </a:lnTo>
                    <a:lnTo>
                      <a:pt x="4939" y="3279"/>
                    </a:lnTo>
                    <a:lnTo>
                      <a:pt x="5018" y="3318"/>
                    </a:lnTo>
                    <a:lnTo>
                      <a:pt x="5097" y="3279"/>
                    </a:lnTo>
                    <a:lnTo>
                      <a:pt x="5136" y="3200"/>
                    </a:lnTo>
                    <a:lnTo>
                      <a:pt x="5097" y="2844"/>
                    </a:lnTo>
                    <a:lnTo>
                      <a:pt x="5018" y="2489"/>
                    </a:lnTo>
                    <a:lnTo>
                      <a:pt x="4860" y="2173"/>
                    </a:lnTo>
                    <a:lnTo>
                      <a:pt x="4662" y="1857"/>
                    </a:lnTo>
                    <a:lnTo>
                      <a:pt x="4386" y="1620"/>
                    </a:lnTo>
                    <a:lnTo>
                      <a:pt x="4070" y="1422"/>
                    </a:lnTo>
                    <a:lnTo>
                      <a:pt x="3714" y="1304"/>
                    </a:lnTo>
                    <a:lnTo>
                      <a:pt x="3359" y="1225"/>
                    </a:lnTo>
                    <a:lnTo>
                      <a:pt x="2964" y="1225"/>
                    </a:lnTo>
                    <a:lnTo>
                      <a:pt x="2529" y="1304"/>
                    </a:lnTo>
                    <a:lnTo>
                      <a:pt x="2134" y="1343"/>
                    </a:lnTo>
                    <a:lnTo>
                      <a:pt x="1739" y="1343"/>
                    </a:lnTo>
                    <a:lnTo>
                      <a:pt x="1502" y="1304"/>
                    </a:lnTo>
                    <a:lnTo>
                      <a:pt x="1225" y="1225"/>
                    </a:lnTo>
                    <a:lnTo>
                      <a:pt x="988" y="1106"/>
                    </a:lnTo>
                    <a:lnTo>
                      <a:pt x="791" y="948"/>
                    </a:lnTo>
                    <a:lnTo>
                      <a:pt x="593" y="790"/>
                    </a:lnTo>
                    <a:lnTo>
                      <a:pt x="435" y="553"/>
                    </a:lnTo>
                    <a:lnTo>
                      <a:pt x="277" y="316"/>
                    </a:lnTo>
                    <a:lnTo>
                      <a:pt x="198" y="79"/>
                    </a:lnTo>
                    <a:lnTo>
                      <a:pt x="15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3" name="Google Shape;2033;p43"/>
              <p:cNvSpPr/>
              <p:nvPr/>
            </p:nvSpPr>
            <p:spPr>
              <a:xfrm>
                <a:off x="1642375" y="3276700"/>
                <a:ext cx="37550" cy="42475"/>
              </a:xfrm>
              <a:custGeom>
                <a:avLst/>
                <a:gdLst/>
                <a:ahLst/>
                <a:cxnLst/>
                <a:rect l="l" t="t" r="r" b="b"/>
                <a:pathLst>
                  <a:path w="1502" h="1699" extrusionOk="0">
                    <a:moveTo>
                      <a:pt x="1383" y="0"/>
                    </a:moveTo>
                    <a:lnTo>
                      <a:pt x="1106" y="79"/>
                    </a:lnTo>
                    <a:lnTo>
                      <a:pt x="869" y="237"/>
                    </a:lnTo>
                    <a:lnTo>
                      <a:pt x="672" y="395"/>
                    </a:lnTo>
                    <a:lnTo>
                      <a:pt x="474" y="593"/>
                    </a:lnTo>
                    <a:lnTo>
                      <a:pt x="316" y="830"/>
                    </a:lnTo>
                    <a:lnTo>
                      <a:pt x="158" y="1027"/>
                    </a:lnTo>
                    <a:lnTo>
                      <a:pt x="40" y="1304"/>
                    </a:lnTo>
                    <a:lnTo>
                      <a:pt x="0" y="1541"/>
                    </a:lnTo>
                    <a:lnTo>
                      <a:pt x="0" y="1620"/>
                    </a:lnTo>
                    <a:lnTo>
                      <a:pt x="79" y="1699"/>
                    </a:lnTo>
                    <a:lnTo>
                      <a:pt x="158" y="1659"/>
                    </a:lnTo>
                    <a:lnTo>
                      <a:pt x="198" y="1620"/>
                    </a:lnTo>
                    <a:lnTo>
                      <a:pt x="237" y="1383"/>
                    </a:lnTo>
                    <a:lnTo>
                      <a:pt x="356" y="1146"/>
                    </a:lnTo>
                    <a:lnTo>
                      <a:pt x="474" y="948"/>
                    </a:lnTo>
                    <a:lnTo>
                      <a:pt x="632" y="751"/>
                    </a:lnTo>
                    <a:lnTo>
                      <a:pt x="790" y="553"/>
                    </a:lnTo>
                    <a:lnTo>
                      <a:pt x="988" y="395"/>
                    </a:lnTo>
                    <a:lnTo>
                      <a:pt x="1225" y="277"/>
                    </a:lnTo>
                    <a:lnTo>
                      <a:pt x="1422" y="198"/>
                    </a:lnTo>
                    <a:lnTo>
                      <a:pt x="1501" y="119"/>
                    </a:lnTo>
                    <a:lnTo>
                      <a:pt x="1501" y="40"/>
                    </a:lnTo>
                    <a:lnTo>
                      <a:pt x="146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4" name="Google Shape;2034;p43"/>
              <p:cNvSpPr/>
              <p:nvPr/>
            </p:nvSpPr>
            <p:spPr>
              <a:xfrm>
                <a:off x="1430050" y="3300400"/>
                <a:ext cx="379250" cy="374300"/>
              </a:xfrm>
              <a:custGeom>
                <a:avLst/>
                <a:gdLst/>
                <a:ahLst/>
                <a:cxnLst/>
                <a:rect l="l" t="t" r="r" b="b"/>
                <a:pathLst>
                  <a:path w="15170" h="14972" extrusionOk="0">
                    <a:moveTo>
                      <a:pt x="9876" y="0"/>
                    </a:moveTo>
                    <a:lnTo>
                      <a:pt x="9481" y="40"/>
                    </a:lnTo>
                    <a:lnTo>
                      <a:pt x="9283" y="79"/>
                    </a:lnTo>
                    <a:lnTo>
                      <a:pt x="9125" y="119"/>
                    </a:lnTo>
                    <a:lnTo>
                      <a:pt x="8967" y="237"/>
                    </a:lnTo>
                    <a:lnTo>
                      <a:pt x="8809" y="356"/>
                    </a:lnTo>
                    <a:lnTo>
                      <a:pt x="8177" y="237"/>
                    </a:lnTo>
                    <a:lnTo>
                      <a:pt x="7506" y="237"/>
                    </a:lnTo>
                    <a:lnTo>
                      <a:pt x="6874" y="277"/>
                    </a:lnTo>
                    <a:lnTo>
                      <a:pt x="6202" y="435"/>
                    </a:lnTo>
                    <a:lnTo>
                      <a:pt x="5610" y="672"/>
                    </a:lnTo>
                    <a:lnTo>
                      <a:pt x="5017" y="948"/>
                    </a:lnTo>
                    <a:lnTo>
                      <a:pt x="4464" y="1343"/>
                    </a:lnTo>
                    <a:lnTo>
                      <a:pt x="3990" y="1778"/>
                    </a:lnTo>
                    <a:lnTo>
                      <a:pt x="3556" y="2291"/>
                    </a:lnTo>
                    <a:lnTo>
                      <a:pt x="3240" y="2844"/>
                    </a:lnTo>
                    <a:lnTo>
                      <a:pt x="2963" y="3437"/>
                    </a:lnTo>
                    <a:lnTo>
                      <a:pt x="2766" y="4069"/>
                    </a:lnTo>
                    <a:lnTo>
                      <a:pt x="2647" y="4701"/>
                    </a:lnTo>
                    <a:lnTo>
                      <a:pt x="2608" y="5372"/>
                    </a:lnTo>
                    <a:lnTo>
                      <a:pt x="2687" y="6004"/>
                    </a:lnTo>
                    <a:lnTo>
                      <a:pt x="2805" y="6676"/>
                    </a:lnTo>
                    <a:lnTo>
                      <a:pt x="3042" y="7387"/>
                    </a:lnTo>
                    <a:lnTo>
                      <a:pt x="3161" y="7742"/>
                    </a:lnTo>
                    <a:lnTo>
                      <a:pt x="3240" y="8098"/>
                    </a:lnTo>
                    <a:lnTo>
                      <a:pt x="3240" y="8493"/>
                    </a:lnTo>
                    <a:lnTo>
                      <a:pt x="3121" y="8848"/>
                    </a:lnTo>
                    <a:lnTo>
                      <a:pt x="3082" y="9046"/>
                    </a:lnTo>
                    <a:lnTo>
                      <a:pt x="2963" y="9204"/>
                    </a:lnTo>
                    <a:lnTo>
                      <a:pt x="2845" y="9322"/>
                    </a:lnTo>
                    <a:lnTo>
                      <a:pt x="2687" y="9441"/>
                    </a:lnTo>
                    <a:lnTo>
                      <a:pt x="2410" y="9559"/>
                    </a:lnTo>
                    <a:lnTo>
                      <a:pt x="2134" y="9599"/>
                    </a:lnTo>
                    <a:lnTo>
                      <a:pt x="1818" y="9638"/>
                    </a:lnTo>
                    <a:lnTo>
                      <a:pt x="1502" y="9717"/>
                    </a:lnTo>
                    <a:lnTo>
                      <a:pt x="1265" y="9875"/>
                    </a:lnTo>
                    <a:lnTo>
                      <a:pt x="1067" y="10033"/>
                    </a:lnTo>
                    <a:lnTo>
                      <a:pt x="909" y="10270"/>
                    </a:lnTo>
                    <a:lnTo>
                      <a:pt x="791" y="10507"/>
                    </a:lnTo>
                    <a:lnTo>
                      <a:pt x="751" y="10744"/>
                    </a:lnTo>
                    <a:lnTo>
                      <a:pt x="751" y="11021"/>
                    </a:lnTo>
                    <a:lnTo>
                      <a:pt x="791" y="11297"/>
                    </a:lnTo>
                    <a:lnTo>
                      <a:pt x="909" y="11574"/>
                    </a:lnTo>
                    <a:lnTo>
                      <a:pt x="712" y="11653"/>
                    </a:lnTo>
                    <a:lnTo>
                      <a:pt x="554" y="11771"/>
                    </a:lnTo>
                    <a:lnTo>
                      <a:pt x="396" y="11890"/>
                    </a:lnTo>
                    <a:lnTo>
                      <a:pt x="277" y="12048"/>
                    </a:lnTo>
                    <a:lnTo>
                      <a:pt x="159" y="12245"/>
                    </a:lnTo>
                    <a:lnTo>
                      <a:pt x="80" y="12443"/>
                    </a:lnTo>
                    <a:lnTo>
                      <a:pt x="40" y="12640"/>
                    </a:lnTo>
                    <a:lnTo>
                      <a:pt x="1" y="12838"/>
                    </a:lnTo>
                    <a:lnTo>
                      <a:pt x="40" y="13035"/>
                    </a:lnTo>
                    <a:lnTo>
                      <a:pt x="80" y="13233"/>
                    </a:lnTo>
                    <a:lnTo>
                      <a:pt x="159" y="13430"/>
                    </a:lnTo>
                    <a:lnTo>
                      <a:pt x="277" y="13588"/>
                    </a:lnTo>
                    <a:lnTo>
                      <a:pt x="396" y="13746"/>
                    </a:lnTo>
                    <a:lnTo>
                      <a:pt x="554" y="13905"/>
                    </a:lnTo>
                    <a:lnTo>
                      <a:pt x="712" y="14023"/>
                    </a:lnTo>
                    <a:lnTo>
                      <a:pt x="909" y="14102"/>
                    </a:lnTo>
                    <a:lnTo>
                      <a:pt x="13905" y="14971"/>
                    </a:lnTo>
                    <a:lnTo>
                      <a:pt x="14261" y="14458"/>
                    </a:lnTo>
                    <a:lnTo>
                      <a:pt x="14616" y="13944"/>
                    </a:lnTo>
                    <a:lnTo>
                      <a:pt x="14774" y="13707"/>
                    </a:lnTo>
                    <a:lnTo>
                      <a:pt x="14932" y="13430"/>
                    </a:lnTo>
                    <a:lnTo>
                      <a:pt x="15051" y="13114"/>
                    </a:lnTo>
                    <a:lnTo>
                      <a:pt x="15130" y="12838"/>
                    </a:lnTo>
                    <a:lnTo>
                      <a:pt x="15169" y="12522"/>
                    </a:lnTo>
                    <a:lnTo>
                      <a:pt x="15169" y="12206"/>
                    </a:lnTo>
                    <a:lnTo>
                      <a:pt x="15090" y="11890"/>
                    </a:lnTo>
                    <a:lnTo>
                      <a:pt x="15011" y="11613"/>
                    </a:lnTo>
                    <a:lnTo>
                      <a:pt x="14853" y="11337"/>
                    </a:lnTo>
                    <a:lnTo>
                      <a:pt x="14695" y="11100"/>
                    </a:lnTo>
                    <a:lnTo>
                      <a:pt x="14458" y="10902"/>
                    </a:lnTo>
                    <a:lnTo>
                      <a:pt x="14182" y="10744"/>
                    </a:lnTo>
                    <a:lnTo>
                      <a:pt x="13984" y="10705"/>
                    </a:lnTo>
                    <a:lnTo>
                      <a:pt x="13826" y="10665"/>
                    </a:lnTo>
                    <a:lnTo>
                      <a:pt x="12641" y="10665"/>
                    </a:lnTo>
                    <a:lnTo>
                      <a:pt x="12364" y="10626"/>
                    </a:lnTo>
                    <a:lnTo>
                      <a:pt x="12088" y="10547"/>
                    </a:lnTo>
                    <a:lnTo>
                      <a:pt x="11811" y="10389"/>
                    </a:lnTo>
                    <a:lnTo>
                      <a:pt x="11535" y="10270"/>
                    </a:lnTo>
                    <a:lnTo>
                      <a:pt x="11298" y="10073"/>
                    </a:lnTo>
                    <a:lnTo>
                      <a:pt x="11100" y="9875"/>
                    </a:lnTo>
                    <a:lnTo>
                      <a:pt x="10903" y="9638"/>
                    </a:lnTo>
                    <a:lnTo>
                      <a:pt x="10784" y="9362"/>
                    </a:lnTo>
                    <a:lnTo>
                      <a:pt x="10508" y="8809"/>
                    </a:lnTo>
                    <a:lnTo>
                      <a:pt x="10429" y="8493"/>
                    </a:lnTo>
                    <a:lnTo>
                      <a:pt x="10350" y="8177"/>
                    </a:lnTo>
                    <a:lnTo>
                      <a:pt x="10350" y="7861"/>
                    </a:lnTo>
                    <a:lnTo>
                      <a:pt x="10389" y="7584"/>
                    </a:lnTo>
                    <a:lnTo>
                      <a:pt x="10508" y="7347"/>
                    </a:lnTo>
                    <a:lnTo>
                      <a:pt x="10587" y="7229"/>
                    </a:lnTo>
                    <a:lnTo>
                      <a:pt x="10705" y="7150"/>
                    </a:lnTo>
                    <a:lnTo>
                      <a:pt x="11021" y="6873"/>
                    </a:lnTo>
                    <a:lnTo>
                      <a:pt x="11337" y="6597"/>
                    </a:lnTo>
                    <a:lnTo>
                      <a:pt x="11653" y="6241"/>
                    </a:lnTo>
                    <a:lnTo>
                      <a:pt x="11890" y="5886"/>
                    </a:lnTo>
                    <a:lnTo>
                      <a:pt x="12088" y="5491"/>
                    </a:lnTo>
                    <a:lnTo>
                      <a:pt x="12285" y="5096"/>
                    </a:lnTo>
                    <a:lnTo>
                      <a:pt x="12404" y="4661"/>
                    </a:lnTo>
                    <a:lnTo>
                      <a:pt x="12483" y="4227"/>
                    </a:lnTo>
                    <a:lnTo>
                      <a:pt x="12522" y="3792"/>
                    </a:lnTo>
                    <a:lnTo>
                      <a:pt x="12483" y="3358"/>
                    </a:lnTo>
                    <a:lnTo>
                      <a:pt x="12443" y="2923"/>
                    </a:lnTo>
                    <a:lnTo>
                      <a:pt x="12325" y="2489"/>
                    </a:lnTo>
                    <a:lnTo>
                      <a:pt x="12167" y="2054"/>
                    </a:lnTo>
                    <a:lnTo>
                      <a:pt x="12009" y="1659"/>
                    </a:lnTo>
                    <a:lnTo>
                      <a:pt x="11772" y="1304"/>
                    </a:lnTo>
                    <a:lnTo>
                      <a:pt x="11495" y="948"/>
                    </a:lnTo>
                    <a:lnTo>
                      <a:pt x="11219" y="672"/>
                    </a:lnTo>
                    <a:lnTo>
                      <a:pt x="10942" y="395"/>
                    </a:lnTo>
                    <a:lnTo>
                      <a:pt x="10587" y="198"/>
                    </a:lnTo>
                    <a:lnTo>
                      <a:pt x="10231" y="79"/>
                    </a:lnTo>
                    <a:lnTo>
                      <a:pt x="987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5" name="Google Shape;2035;p43"/>
              <p:cNvSpPr/>
              <p:nvPr/>
            </p:nvSpPr>
            <p:spPr>
              <a:xfrm>
                <a:off x="1273050" y="3568000"/>
                <a:ext cx="800900" cy="733775"/>
              </a:xfrm>
              <a:custGeom>
                <a:avLst/>
                <a:gdLst/>
                <a:ahLst/>
                <a:cxnLst/>
                <a:rect l="l" t="t" r="r" b="b"/>
                <a:pathLst>
                  <a:path w="32036" h="29351" extrusionOk="0">
                    <a:moveTo>
                      <a:pt x="15682" y="1"/>
                    </a:moveTo>
                    <a:lnTo>
                      <a:pt x="15563" y="159"/>
                    </a:lnTo>
                    <a:lnTo>
                      <a:pt x="15405" y="317"/>
                    </a:lnTo>
                    <a:lnTo>
                      <a:pt x="15208" y="475"/>
                    </a:lnTo>
                    <a:lnTo>
                      <a:pt x="15050" y="593"/>
                    </a:lnTo>
                    <a:lnTo>
                      <a:pt x="14852" y="672"/>
                    </a:lnTo>
                    <a:lnTo>
                      <a:pt x="14655" y="751"/>
                    </a:lnTo>
                    <a:lnTo>
                      <a:pt x="14418" y="791"/>
                    </a:lnTo>
                    <a:lnTo>
                      <a:pt x="13786" y="791"/>
                    </a:lnTo>
                    <a:lnTo>
                      <a:pt x="13312" y="751"/>
                    </a:lnTo>
                    <a:lnTo>
                      <a:pt x="13114" y="672"/>
                    </a:lnTo>
                    <a:lnTo>
                      <a:pt x="12917" y="554"/>
                    </a:lnTo>
                    <a:lnTo>
                      <a:pt x="12719" y="435"/>
                    </a:lnTo>
                    <a:lnTo>
                      <a:pt x="12561" y="317"/>
                    </a:lnTo>
                    <a:lnTo>
                      <a:pt x="6044" y="3438"/>
                    </a:lnTo>
                    <a:lnTo>
                      <a:pt x="5649" y="3635"/>
                    </a:lnTo>
                    <a:lnTo>
                      <a:pt x="5254" y="3872"/>
                    </a:lnTo>
                    <a:lnTo>
                      <a:pt x="4859" y="4109"/>
                    </a:lnTo>
                    <a:lnTo>
                      <a:pt x="4503" y="4386"/>
                    </a:lnTo>
                    <a:lnTo>
                      <a:pt x="4148" y="4662"/>
                    </a:lnTo>
                    <a:lnTo>
                      <a:pt x="3832" y="4978"/>
                    </a:lnTo>
                    <a:lnTo>
                      <a:pt x="3200" y="5650"/>
                    </a:lnTo>
                    <a:lnTo>
                      <a:pt x="2686" y="6361"/>
                    </a:lnTo>
                    <a:lnTo>
                      <a:pt x="2212" y="7151"/>
                    </a:lnTo>
                    <a:lnTo>
                      <a:pt x="1817" y="7941"/>
                    </a:lnTo>
                    <a:lnTo>
                      <a:pt x="1659" y="8375"/>
                    </a:lnTo>
                    <a:lnTo>
                      <a:pt x="1541" y="8810"/>
                    </a:lnTo>
                    <a:lnTo>
                      <a:pt x="1185" y="10074"/>
                    </a:lnTo>
                    <a:lnTo>
                      <a:pt x="869" y="11377"/>
                    </a:lnTo>
                    <a:lnTo>
                      <a:pt x="632" y="12641"/>
                    </a:lnTo>
                    <a:lnTo>
                      <a:pt x="435" y="13945"/>
                    </a:lnTo>
                    <a:lnTo>
                      <a:pt x="237" y="15209"/>
                    </a:lnTo>
                    <a:lnTo>
                      <a:pt x="119" y="16512"/>
                    </a:lnTo>
                    <a:lnTo>
                      <a:pt x="40" y="17816"/>
                    </a:lnTo>
                    <a:lnTo>
                      <a:pt x="0" y="19119"/>
                    </a:lnTo>
                    <a:lnTo>
                      <a:pt x="40" y="20383"/>
                    </a:lnTo>
                    <a:lnTo>
                      <a:pt x="119" y="21687"/>
                    </a:lnTo>
                    <a:lnTo>
                      <a:pt x="198" y="22990"/>
                    </a:lnTo>
                    <a:lnTo>
                      <a:pt x="356" y="24254"/>
                    </a:lnTo>
                    <a:lnTo>
                      <a:pt x="593" y="25558"/>
                    </a:lnTo>
                    <a:lnTo>
                      <a:pt x="830" y="26822"/>
                    </a:lnTo>
                    <a:lnTo>
                      <a:pt x="1146" y="28086"/>
                    </a:lnTo>
                    <a:lnTo>
                      <a:pt x="1501" y="29350"/>
                    </a:lnTo>
                    <a:lnTo>
                      <a:pt x="32035" y="28916"/>
                    </a:lnTo>
                    <a:lnTo>
                      <a:pt x="31956" y="27375"/>
                    </a:lnTo>
                    <a:lnTo>
                      <a:pt x="31838" y="25874"/>
                    </a:lnTo>
                    <a:lnTo>
                      <a:pt x="31640" y="24412"/>
                    </a:lnTo>
                    <a:lnTo>
                      <a:pt x="31403" y="22911"/>
                    </a:lnTo>
                    <a:lnTo>
                      <a:pt x="31127" y="21410"/>
                    </a:lnTo>
                    <a:lnTo>
                      <a:pt x="30771" y="19949"/>
                    </a:lnTo>
                    <a:lnTo>
                      <a:pt x="30416" y="18487"/>
                    </a:lnTo>
                    <a:lnTo>
                      <a:pt x="29981" y="17065"/>
                    </a:lnTo>
                    <a:lnTo>
                      <a:pt x="29507" y="15643"/>
                    </a:lnTo>
                    <a:lnTo>
                      <a:pt x="28994" y="14221"/>
                    </a:lnTo>
                    <a:lnTo>
                      <a:pt x="28441" y="12839"/>
                    </a:lnTo>
                    <a:lnTo>
                      <a:pt x="27848" y="11456"/>
                    </a:lnTo>
                    <a:lnTo>
                      <a:pt x="27177" y="10074"/>
                    </a:lnTo>
                    <a:lnTo>
                      <a:pt x="26466" y="8770"/>
                    </a:lnTo>
                    <a:lnTo>
                      <a:pt x="25755" y="7427"/>
                    </a:lnTo>
                    <a:lnTo>
                      <a:pt x="24965" y="6163"/>
                    </a:lnTo>
                    <a:lnTo>
                      <a:pt x="24609" y="5650"/>
                    </a:lnTo>
                    <a:lnTo>
                      <a:pt x="24254" y="5176"/>
                    </a:lnTo>
                    <a:lnTo>
                      <a:pt x="23859" y="4702"/>
                    </a:lnTo>
                    <a:lnTo>
                      <a:pt x="23464" y="4267"/>
                    </a:lnTo>
                    <a:lnTo>
                      <a:pt x="22990" y="3833"/>
                    </a:lnTo>
                    <a:lnTo>
                      <a:pt x="22516" y="3477"/>
                    </a:lnTo>
                    <a:lnTo>
                      <a:pt x="22042" y="3161"/>
                    </a:lnTo>
                    <a:lnTo>
                      <a:pt x="21489" y="2845"/>
                    </a:lnTo>
                    <a:lnTo>
                      <a:pt x="1568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6" name="Google Shape;2036;p43"/>
              <p:cNvSpPr/>
              <p:nvPr/>
            </p:nvSpPr>
            <p:spPr>
              <a:xfrm>
                <a:off x="1514975" y="3598625"/>
                <a:ext cx="225175" cy="133350"/>
              </a:xfrm>
              <a:custGeom>
                <a:avLst/>
                <a:gdLst/>
                <a:ahLst/>
                <a:cxnLst/>
                <a:rect l="l" t="t" r="r" b="b"/>
                <a:pathLst>
                  <a:path w="9007" h="5334" extrusionOk="0">
                    <a:moveTo>
                      <a:pt x="8888" y="0"/>
                    </a:moveTo>
                    <a:lnTo>
                      <a:pt x="8809" y="40"/>
                    </a:lnTo>
                    <a:lnTo>
                      <a:pt x="8770" y="119"/>
                    </a:lnTo>
                    <a:lnTo>
                      <a:pt x="8414" y="2292"/>
                    </a:lnTo>
                    <a:lnTo>
                      <a:pt x="8059" y="4306"/>
                    </a:lnTo>
                    <a:lnTo>
                      <a:pt x="7032" y="3082"/>
                    </a:lnTo>
                    <a:lnTo>
                      <a:pt x="5847" y="1699"/>
                    </a:lnTo>
                    <a:lnTo>
                      <a:pt x="5807" y="1699"/>
                    </a:lnTo>
                    <a:lnTo>
                      <a:pt x="5728" y="1659"/>
                    </a:lnTo>
                    <a:lnTo>
                      <a:pt x="5689" y="1699"/>
                    </a:lnTo>
                    <a:lnTo>
                      <a:pt x="5649" y="1738"/>
                    </a:lnTo>
                    <a:lnTo>
                      <a:pt x="4859" y="3477"/>
                    </a:lnTo>
                    <a:lnTo>
                      <a:pt x="4109" y="5057"/>
                    </a:lnTo>
                    <a:lnTo>
                      <a:pt x="3042" y="3951"/>
                    </a:lnTo>
                    <a:lnTo>
                      <a:pt x="2015" y="2805"/>
                    </a:lnTo>
                    <a:lnTo>
                      <a:pt x="1067" y="1580"/>
                    </a:lnTo>
                    <a:lnTo>
                      <a:pt x="198" y="316"/>
                    </a:lnTo>
                    <a:lnTo>
                      <a:pt x="119" y="277"/>
                    </a:lnTo>
                    <a:lnTo>
                      <a:pt x="40" y="277"/>
                    </a:lnTo>
                    <a:lnTo>
                      <a:pt x="1" y="356"/>
                    </a:lnTo>
                    <a:lnTo>
                      <a:pt x="40" y="435"/>
                    </a:lnTo>
                    <a:lnTo>
                      <a:pt x="949" y="1738"/>
                    </a:lnTo>
                    <a:lnTo>
                      <a:pt x="1897" y="3003"/>
                    </a:lnTo>
                    <a:lnTo>
                      <a:pt x="2963" y="4188"/>
                    </a:lnTo>
                    <a:lnTo>
                      <a:pt x="4069" y="5294"/>
                    </a:lnTo>
                    <a:lnTo>
                      <a:pt x="4148" y="5333"/>
                    </a:lnTo>
                    <a:lnTo>
                      <a:pt x="4227" y="5294"/>
                    </a:lnTo>
                    <a:lnTo>
                      <a:pt x="5057" y="3556"/>
                    </a:lnTo>
                    <a:lnTo>
                      <a:pt x="5807" y="1976"/>
                    </a:lnTo>
                    <a:lnTo>
                      <a:pt x="6874" y="3240"/>
                    </a:lnTo>
                    <a:lnTo>
                      <a:pt x="8019" y="4622"/>
                    </a:lnTo>
                    <a:lnTo>
                      <a:pt x="8098" y="4662"/>
                    </a:lnTo>
                    <a:lnTo>
                      <a:pt x="8138" y="4662"/>
                    </a:lnTo>
                    <a:lnTo>
                      <a:pt x="8177" y="4622"/>
                    </a:lnTo>
                    <a:lnTo>
                      <a:pt x="8217" y="4543"/>
                    </a:lnTo>
                    <a:lnTo>
                      <a:pt x="8612" y="2331"/>
                    </a:lnTo>
                    <a:lnTo>
                      <a:pt x="9007" y="119"/>
                    </a:lnTo>
                    <a:lnTo>
                      <a:pt x="8967" y="40"/>
                    </a:lnTo>
                    <a:lnTo>
                      <a:pt x="888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7" name="Google Shape;2037;p43"/>
              <p:cNvSpPr/>
              <p:nvPr/>
            </p:nvSpPr>
            <p:spPr>
              <a:xfrm>
                <a:off x="1641375" y="3676650"/>
                <a:ext cx="39525" cy="351575"/>
              </a:xfrm>
              <a:custGeom>
                <a:avLst/>
                <a:gdLst/>
                <a:ahLst/>
                <a:cxnLst/>
                <a:rect l="l" t="t" r="r" b="b"/>
                <a:pathLst>
                  <a:path w="1581" h="14063" extrusionOk="0">
                    <a:moveTo>
                      <a:pt x="80" y="0"/>
                    </a:moveTo>
                    <a:lnTo>
                      <a:pt x="40" y="40"/>
                    </a:lnTo>
                    <a:lnTo>
                      <a:pt x="1" y="119"/>
                    </a:lnTo>
                    <a:lnTo>
                      <a:pt x="1383" y="13983"/>
                    </a:lnTo>
                    <a:lnTo>
                      <a:pt x="1383" y="14023"/>
                    </a:lnTo>
                    <a:lnTo>
                      <a:pt x="1462" y="14062"/>
                    </a:lnTo>
                    <a:lnTo>
                      <a:pt x="1541" y="14023"/>
                    </a:lnTo>
                    <a:lnTo>
                      <a:pt x="1581" y="13944"/>
                    </a:lnTo>
                    <a:lnTo>
                      <a:pt x="198" y="79"/>
                    </a:lnTo>
                    <a:lnTo>
                      <a:pt x="15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8" name="Google Shape;2038;p43"/>
              <p:cNvSpPr/>
              <p:nvPr/>
            </p:nvSpPr>
            <p:spPr>
              <a:xfrm>
                <a:off x="1679900" y="3669725"/>
                <a:ext cx="31625" cy="346650"/>
              </a:xfrm>
              <a:custGeom>
                <a:avLst/>
                <a:gdLst/>
                <a:ahLst/>
                <a:cxnLst/>
                <a:rect l="l" t="t" r="r" b="b"/>
                <a:pathLst>
                  <a:path w="1265" h="13866" extrusionOk="0">
                    <a:moveTo>
                      <a:pt x="79" y="1"/>
                    </a:moveTo>
                    <a:lnTo>
                      <a:pt x="0" y="40"/>
                    </a:lnTo>
                    <a:lnTo>
                      <a:pt x="0" y="119"/>
                    </a:lnTo>
                    <a:lnTo>
                      <a:pt x="1067" y="13786"/>
                    </a:lnTo>
                    <a:lnTo>
                      <a:pt x="1106" y="13826"/>
                    </a:lnTo>
                    <a:lnTo>
                      <a:pt x="1146" y="13865"/>
                    </a:lnTo>
                    <a:lnTo>
                      <a:pt x="1185" y="13865"/>
                    </a:lnTo>
                    <a:lnTo>
                      <a:pt x="1225" y="13826"/>
                    </a:lnTo>
                    <a:lnTo>
                      <a:pt x="1264" y="13747"/>
                    </a:lnTo>
                    <a:lnTo>
                      <a:pt x="198" y="80"/>
                    </a:lnTo>
                    <a:lnTo>
                      <a:pt x="158" y="40"/>
                    </a:lnTo>
                    <a:lnTo>
                      <a:pt x="7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9" name="Google Shape;2039;p43"/>
              <p:cNvSpPr/>
              <p:nvPr/>
            </p:nvSpPr>
            <p:spPr>
              <a:xfrm>
                <a:off x="1658175" y="3735900"/>
                <a:ext cx="20750" cy="4950"/>
              </a:xfrm>
              <a:custGeom>
                <a:avLst/>
                <a:gdLst/>
                <a:ahLst/>
                <a:cxnLst/>
                <a:rect l="l" t="t" r="r" b="b"/>
                <a:pathLst>
                  <a:path w="830" h="198" extrusionOk="0">
                    <a:moveTo>
                      <a:pt x="119" y="0"/>
                    </a:moveTo>
                    <a:lnTo>
                      <a:pt x="40" y="40"/>
                    </a:lnTo>
                    <a:lnTo>
                      <a:pt x="0" y="119"/>
                    </a:lnTo>
                    <a:lnTo>
                      <a:pt x="40" y="198"/>
                    </a:lnTo>
                    <a:lnTo>
                      <a:pt x="790" y="198"/>
                    </a:lnTo>
                    <a:lnTo>
                      <a:pt x="830" y="119"/>
                    </a:lnTo>
                    <a:lnTo>
                      <a:pt x="790" y="40"/>
                    </a:lnTo>
                    <a:lnTo>
                      <a:pt x="71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0" name="Google Shape;2040;p43"/>
              <p:cNvSpPr/>
              <p:nvPr/>
            </p:nvSpPr>
            <p:spPr>
              <a:xfrm>
                <a:off x="1666075" y="3814900"/>
                <a:ext cx="19775" cy="7925"/>
              </a:xfrm>
              <a:custGeom>
                <a:avLst/>
                <a:gdLst/>
                <a:ahLst/>
                <a:cxnLst/>
                <a:rect l="l" t="t" r="r" b="b"/>
                <a:pathLst>
                  <a:path w="791" h="317" extrusionOk="0">
                    <a:moveTo>
                      <a:pt x="672" y="0"/>
                    </a:moveTo>
                    <a:lnTo>
                      <a:pt x="119" y="79"/>
                    </a:lnTo>
                    <a:lnTo>
                      <a:pt x="40" y="119"/>
                    </a:lnTo>
                    <a:lnTo>
                      <a:pt x="0" y="198"/>
                    </a:lnTo>
                    <a:lnTo>
                      <a:pt x="40" y="277"/>
                    </a:lnTo>
                    <a:lnTo>
                      <a:pt x="119" y="316"/>
                    </a:lnTo>
                    <a:lnTo>
                      <a:pt x="711" y="198"/>
                    </a:lnTo>
                    <a:lnTo>
                      <a:pt x="790" y="158"/>
                    </a:lnTo>
                    <a:lnTo>
                      <a:pt x="790" y="79"/>
                    </a:lnTo>
                    <a:lnTo>
                      <a:pt x="75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1" name="Google Shape;2041;p43"/>
              <p:cNvSpPr/>
              <p:nvPr/>
            </p:nvSpPr>
            <p:spPr>
              <a:xfrm>
                <a:off x="1673975" y="3886975"/>
                <a:ext cx="18775" cy="7925"/>
              </a:xfrm>
              <a:custGeom>
                <a:avLst/>
                <a:gdLst/>
                <a:ahLst/>
                <a:cxnLst/>
                <a:rect l="l" t="t" r="r" b="b"/>
                <a:pathLst>
                  <a:path w="751" h="317" extrusionOk="0">
                    <a:moveTo>
                      <a:pt x="632" y="1"/>
                    </a:moveTo>
                    <a:lnTo>
                      <a:pt x="79" y="119"/>
                    </a:lnTo>
                    <a:lnTo>
                      <a:pt x="0" y="159"/>
                    </a:lnTo>
                    <a:lnTo>
                      <a:pt x="0" y="238"/>
                    </a:lnTo>
                    <a:lnTo>
                      <a:pt x="40" y="277"/>
                    </a:lnTo>
                    <a:lnTo>
                      <a:pt x="79" y="317"/>
                    </a:lnTo>
                    <a:lnTo>
                      <a:pt x="119" y="317"/>
                    </a:lnTo>
                    <a:lnTo>
                      <a:pt x="632" y="238"/>
                    </a:lnTo>
                    <a:lnTo>
                      <a:pt x="711" y="198"/>
                    </a:lnTo>
                    <a:lnTo>
                      <a:pt x="751" y="119"/>
                    </a:lnTo>
                    <a:lnTo>
                      <a:pt x="711" y="40"/>
                    </a:lnTo>
                    <a:lnTo>
                      <a:pt x="63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2" name="Google Shape;2042;p43"/>
              <p:cNvSpPr/>
              <p:nvPr/>
            </p:nvSpPr>
            <p:spPr>
              <a:xfrm>
                <a:off x="1815200" y="3654925"/>
                <a:ext cx="53350" cy="285400"/>
              </a:xfrm>
              <a:custGeom>
                <a:avLst/>
                <a:gdLst/>
                <a:ahLst/>
                <a:cxnLst/>
                <a:rect l="l" t="t" r="r" b="b"/>
                <a:pathLst>
                  <a:path w="2134" h="11416" extrusionOk="0">
                    <a:moveTo>
                      <a:pt x="909" y="0"/>
                    </a:moveTo>
                    <a:lnTo>
                      <a:pt x="869" y="79"/>
                    </a:lnTo>
                    <a:lnTo>
                      <a:pt x="0" y="5886"/>
                    </a:lnTo>
                    <a:lnTo>
                      <a:pt x="0" y="5925"/>
                    </a:lnTo>
                    <a:lnTo>
                      <a:pt x="40" y="5965"/>
                    </a:lnTo>
                    <a:lnTo>
                      <a:pt x="356" y="6202"/>
                    </a:lnTo>
                    <a:lnTo>
                      <a:pt x="593" y="6478"/>
                    </a:lnTo>
                    <a:lnTo>
                      <a:pt x="869" y="6715"/>
                    </a:lnTo>
                    <a:lnTo>
                      <a:pt x="1067" y="7031"/>
                    </a:lnTo>
                    <a:lnTo>
                      <a:pt x="1304" y="7347"/>
                    </a:lnTo>
                    <a:lnTo>
                      <a:pt x="1462" y="7663"/>
                    </a:lnTo>
                    <a:lnTo>
                      <a:pt x="1620" y="7979"/>
                    </a:lnTo>
                    <a:lnTo>
                      <a:pt x="1738" y="8335"/>
                    </a:lnTo>
                    <a:lnTo>
                      <a:pt x="1817" y="8690"/>
                    </a:lnTo>
                    <a:lnTo>
                      <a:pt x="1896" y="9085"/>
                    </a:lnTo>
                    <a:lnTo>
                      <a:pt x="1936" y="9441"/>
                    </a:lnTo>
                    <a:lnTo>
                      <a:pt x="1936" y="9836"/>
                    </a:lnTo>
                    <a:lnTo>
                      <a:pt x="1936" y="10191"/>
                    </a:lnTo>
                    <a:lnTo>
                      <a:pt x="1857" y="10547"/>
                    </a:lnTo>
                    <a:lnTo>
                      <a:pt x="1778" y="10902"/>
                    </a:lnTo>
                    <a:lnTo>
                      <a:pt x="1659" y="11258"/>
                    </a:lnTo>
                    <a:lnTo>
                      <a:pt x="1659" y="11337"/>
                    </a:lnTo>
                    <a:lnTo>
                      <a:pt x="1738" y="11416"/>
                    </a:lnTo>
                    <a:lnTo>
                      <a:pt x="1817" y="11416"/>
                    </a:lnTo>
                    <a:lnTo>
                      <a:pt x="1857" y="11337"/>
                    </a:lnTo>
                    <a:lnTo>
                      <a:pt x="1975" y="10981"/>
                    </a:lnTo>
                    <a:lnTo>
                      <a:pt x="2054" y="10586"/>
                    </a:lnTo>
                    <a:lnTo>
                      <a:pt x="2133" y="10191"/>
                    </a:lnTo>
                    <a:lnTo>
                      <a:pt x="2133" y="9836"/>
                    </a:lnTo>
                    <a:lnTo>
                      <a:pt x="2133" y="9441"/>
                    </a:lnTo>
                    <a:lnTo>
                      <a:pt x="2094" y="9046"/>
                    </a:lnTo>
                    <a:lnTo>
                      <a:pt x="2054" y="8651"/>
                    </a:lnTo>
                    <a:lnTo>
                      <a:pt x="1936" y="8295"/>
                    </a:lnTo>
                    <a:lnTo>
                      <a:pt x="1817" y="7940"/>
                    </a:lnTo>
                    <a:lnTo>
                      <a:pt x="1659" y="7584"/>
                    </a:lnTo>
                    <a:lnTo>
                      <a:pt x="1462" y="7229"/>
                    </a:lnTo>
                    <a:lnTo>
                      <a:pt x="1264" y="6913"/>
                    </a:lnTo>
                    <a:lnTo>
                      <a:pt x="1027" y="6636"/>
                    </a:lnTo>
                    <a:lnTo>
                      <a:pt x="790" y="6360"/>
                    </a:lnTo>
                    <a:lnTo>
                      <a:pt x="514" y="6083"/>
                    </a:lnTo>
                    <a:lnTo>
                      <a:pt x="237" y="5846"/>
                    </a:lnTo>
                    <a:lnTo>
                      <a:pt x="1067" y="119"/>
                    </a:lnTo>
                    <a:lnTo>
                      <a:pt x="1067" y="40"/>
                    </a:lnTo>
                    <a:lnTo>
                      <a:pt x="98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3" name="Google Shape;2043;p43"/>
              <p:cNvSpPr/>
              <p:nvPr/>
            </p:nvSpPr>
            <p:spPr>
              <a:xfrm>
                <a:off x="1386600" y="3677625"/>
                <a:ext cx="149150" cy="540200"/>
              </a:xfrm>
              <a:custGeom>
                <a:avLst/>
                <a:gdLst/>
                <a:ahLst/>
                <a:cxnLst/>
                <a:rect l="l" t="t" r="r" b="b"/>
                <a:pathLst>
                  <a:path w="5966" h="21608" extrusionOk="0">
                    <a:moveTo>
                      <a:pt x="80" y="1"/>
                    </a:moveTo>
                    <a:lnTo>
                      <a:pt x="1" y="80"/>
                    </a:lnTo>
                    <a:lnTo>
                      <a:pt x="1" y="159"/>
                    </a:lnTo>
                    <a:lnTo>
                      <a:pt x="40" y="198"/>
                    </a:lnTo>
                    <a:lnTo>
                      <a:pt x="119" y="238"/>
                    </a:lnTo>
                    <a:lnTo>
                      <a:pt x="396" y="198"/>
                    </a:lnTo>
                    <a:lnTo>
                      <a:pt x="672" y="238"/>
                    </a:lnTo>
                    <a:lnTo>
                      <a:pt x="949" y="317"/>
                    </a:lnTo>
                    <a:lnTo>
                      <a:pt x="1225" y="435"/>
                    </a:lnTo>
                    <a:lnTo>
                      <a:pt x="1462" y="593"/>
                    </a:lnTo>
                    <a:lnTo>
                      <a:pt x="1660" y="751"/>
                    </a:lnTo>
                    <a:lnTo>
                      <a:pt x="1857" y="949"/>
                    </a:lnTo>
                    <a:lnTo>
                      <a:pt x="2015" y="1186"/>
                    </a:lnTo>
                    <a:lnTo>
                      <a:pt x="2134" y="1423"/>
                    </a:lnTo>
                    <a:lnTo>
                      <a:pt x="2252" y="1699"/>
                    </a:lnTo>
                    <a:lnTo>
                      <a:pt x="2450" y="2213"/>
                    </a:lnTo>
                    <a:lnTo>
                      <a:pt x="2568" y="2805"/>
                    </a:lnTo>
                    <a:lnTo>
                      <a:pt x="2647" y="3398"/>
                    </a:lnTo>
                    <a:lnTo>
                      <a:pt x="2805" y="4780"/>
                    </a:lnTo>
                    <a:lnTo>
                      <a:pt x="2924" y="6123"/>
                    </a:lnTo>
                    <a:lnTo>
                      <a:pt x="3003" y="7506"/>
                    </a:lnTo>
                    <a:lnTo>
                      <a:pt x="3042" y="8888"/>
                    </a:lnTo>
                    <a:lnTo>
                      <a:pt x="3042" y="10271"/>
                    </a:lnTo>
                    <a:lnTo>
                      <a:pt x="3003" y="11614"/>
                    </a:lnTo>
                    <a:lnTo>
                      <a:pt x="2924" y="12996"/>
                    </a:lnTo>
                    <a:lnTo>
                      <a:pt x="2805" y="14379"/>
                    </a:lnTo>
                    <a:lnTo>
                      <a:pt x="2845" y="14458"/>
                    </a:lnTo>
                    <a:lnTo>
                      <a:pt x="3398" y="15248"/>
                    </a:lnTo>
                    <a:lnTo>
                      <a:pt x="3911" y="16077"/>
                    </a:lnTo>
                    <a:lnTo>
                      <a:pt x="4346" y="16946"/>
                    </a:lnTo>
                    <a:lnTo>
                      <a:pt x="4741" y="17815"/>
                    </a:lnTo>
                    <a:lnTo>
                      <a:pt x="5096" y="18684"/>
                    </a:lnTo>
                    <a:lnTo>
                      <a:pt x="5373" y="19632"/>
                    </a:lnTo>
                    <a:lnTo>
                      <a:pt x="5610" y="20541"/>
                    </a:lnTo>
                    <a:lnTo>
                      <a:pt x="5768" y="21529"/>
                    </a:lnTo>
                    <a:lnTo>
                      <a:pt x="5807" y="21568"/>
                    </a:lnTo>
                    <a:lnTo>
                      <a:pt x="5886" y="21608"/>
                    </a:lnTo>
                    <a:lnTo>
                      <a:pt x="5965" y="21568"/>
                    </a:lnTo>
                    <a:lnTo>
                      <a:pt x="5965" y="21489"/>
                    </a:lnTo>
                    <a:lnTo>
                      <a:pt x="5807" y="20502"/>
                    </a:lnTo>
                    <a:lnTo>
                      <a:pt x="5570" y="19553"/>
                    </a:lnTo>
                    <a:lnTo>
                      <a:pt x="5294" y="18645"/>
                    </a:lnTo>
                    <a:lnTo>
                      <a:pt x="4938" y="17736"/>
                    </a:lnTo>
                    <a:lnTo>
                      <a:pt x="4543" y="16867"/>
                    </a:lnTo>
                    <a:lnTo>
                      <a:pt x="4109" y="15998"/>
                    </a:lnTo>
                    <a:lnTo>
                      <a:pt x="3595" y="15169"/>
                    </a:lnTo>
                    <a:lnTo>
                      <a:pt x="3042" y="14339"/>
                    </a:lnTo>
                    <a:lnTo>
                      <a:pt x="3161" y="12996"/>
                    </a:lnTo>
                    <a:lnTo>
                      <a:pt x="3240" y="11614"/>
                    </a:lnTo>
                    <a:lnTo>
                      <a:pt x="3279" y="10231"/>
                    </a:lnTo>
                    <a:lnTo>
                      <a:pt x="3279" y="8849"/>
                    </a:lnTo>
                    <a:lnTo>
                      <a:pt x="3240" y="7466"/>
                    </a:lnTo>
                    <a:lnTo>
                      <a:pt x="3121" y="6123"/>
                    </a:lnTo>
                    <a:lnTo>
                      <a:pt x="3003" y="4741"/>
                    </a:lnTo>
                    <a:lnTo>
                      <a:pt x="2845" y="3358"/>
                    </a:lnTo>
                    <a:lnTo>
                      <a:pt x="2766" y="2766"/>
                    </a:lnTo>
                    <a:lnTo>
                      <a:pt x="2647" y="2173"/>
                    </a:lnTo>
                    <a:lnTo>
                      <a:pt x="2450" y="1620"/>
                    </a:lnTo>
                    <a:lnTo>
                      <a:pt x="2331" y="1344"/>
                    </a:lnTo>
                    <a:lnTo>
                      <a:pt x="2173" y="1067"/>
                    </a:lnTo>
                    <a:lnTo>
                      <a:pt x="2015" y="830"/>
                    </a:lnTo>
                    <a:lnTo>
                      <a:pt x="1778" y="593"/>
                    </a:lnTo>
                    <a:lnTo>
                      <a:pt x="1541" y="396"/>
                    </a:lnTo>
                    <a:lnTo>
                      <a:pt x="1304" y="238"/>
                    </a:lnTo>
                    <a:lnTo>
                      <a:pt x="1028" y="119"/>
                    </a:lnTo>
                    <a:lnTo>
                      <a:pt x="71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4" name="Google Shape;2044;p43"/>
              <p:cNvSpPr/>
              <p:nvPr/>
            </p:nvSpPr>
            <p:spPr>
              <a:xfrm>
                <a:off x="1530775" y="3339900"/>
                <a:ext cx="193575" cy="302200"/>
              </a:xfrm>
              <a:custGeom>
                <a:avLst/>
                <a:gdLst/>
                <a:ahLst/>
                <a:cxnLst/>
                <a:rect l="l" t="t" r="r" b="b"/>
                <a:pathLst>
                  <a:path w="7743" h="12088" extrusionOk="0">
                    <a:moveTo>
                      <a:pt x="5886" y="0"/>
                    </a:moveTo>
                    <a:lnTo>
                      <a:pt x="5847" y="198"/>
                    </a:lnTo>
                    <a:lnTo>
                      <a:pt x="5847" y="356"/>
                    </a:lnTo>
                    <a:lnTo>
                      <a:pt x="5689" y="711"/>
                    </a:lnTo>
                    <a:lnTo>
                      <a:pt x="5491" y="988"/>
                    </a:lnTo>
                    <a:lnTo>
                      <a:pt x="5333" y="1146"/>
                    </a:lnTo>
                    <a:lnTo>
                      <a:pt x="5175" y="1225"/>
                    </a:lnTo>
                    <a:lnTo>
                      <a:pt x="5017" y="1304"/>
                    </a:lnTo>
                    <a:lnTo>
                      <a:pt x="4859" y="1383"/>
                    </a:lnTo>
                    <a:lnTo>
                      <a:pt x="4504" y="1462"/>
                    </a:lnTo>
                    <a:lnTo>
                      <a:pt x="4148" y="1422"/>
                    </a:lnTo>
                    <a:lnTo>
                      <a:pt x="3951" y="1383"/>
                    </a:lnTo>
                    <a:lnTo>
                      <a:pt x="3793" y="1304"/>
                    </a:lnTo>
                    <a:lnTo>
                      <a:pt x="3674" y="1343"/>
                    </a:lnTo>
                    <a:lnTo>
                      <a:pt x="3556" y="1383"/>
                    </a:lnTo>
                    <a:lnTo>
                      <a:pt x="3398" y="1541"/>
                    </a:lnTo>
                    <a:lnTo>
                      <a:pt x="3240" y="1778"/>
                    </a:lnTo>
                    <a:lnTo>
                      <a:pt x="3161" y="2015"/>
                    </a:lnTo>
                    <a:lnTo>
                      <a:pt x="3082" y="2489"/>
                    </a:lnTo>
                    <a:lnTo>
                      <a:pt x="3042" y="2765"/>
                    </a:lnTo>
                    <a:lnTo>
                      <a:pt x="2963" y="3002"/>
                    </a:lnTo>
                    <a:lnTo>
                      <a:pt x="2884" y="3160"/>
                    </a:lnTo>
                    <a:lnTo>
                      <a:pt x="2805" y="3318"/>
                    </a:lnTo>
                    <a:lnTo>
                      <a:pt x="2568" y="3555"/>
                    </a:lnTo>
                    <a:lnTo>
                      <a:pt x="2252" y="3753"/>
                    </a:lnTo>
                    <a:lnTo>
                      <a:pt x="2094" y="3832"/>
                    </a:lnTo>
                    <a:lnTo>
                      <a:pt x="1936" y="3871"/>
                    </a:lnTo>
                    <a:lnTo>
                      <a:pt x="1818" y="3753"/>
                    </a:lnTo>
                    <a:lnTo>
                      <a:pt x="1660" y="3634"/>
                    </a:lnTo>
                    <a:lnTo>
                      <a:pt x="1502" y="3555"/>
                    </a:lnTo>
                    <a:lnTo>
                      <a:pt x="1344" y="3516"/>
                    </a:lnTo>
                    <a:lnTo>
                      <a:pt x="870" y="3516"/>
                    </a:lnTo>
                    <a:lnTo>
                      <a:pt x="712" y="3595"/>
                    </a:lnTo>
                    <a:lnTo>
                      <a:pt x="554" y="3674"/>
                    </a:lnTo>
                    <a:lnTo>
                      <a:pt x="435" y="3753"/>
                    </a:lnTo>
                    <a:lnTo>
                      <a:pt x="198" y="4029"/>
                    </a:lnTo>
                    <a:lnTo>
                      <a:pt x="80" y="4306"/>
                    </a:lnTo>
                    <a:lnTo>
                      <a:pt x="1" y="4661"/>
                    </a:lnTo>
                    <a:lnTo>
                      <a:pt x="40" y="4977"/>
                    </a:lnTo>
                    <a:lnTo>
                      <a:pt x="159" y="5293"/>
                    </a:lnTo>
                    <a:lnTo>
                      <a:pt x="356" y="5570"/>
                    </a:lnTo>
                    <a:lnTo>
                      <a:pt x="593" y="5807"/>
                    </a:lnTo>
                    <a:lnTo>
                      <a:pt x="870" y="5965"/>
                    </a:lnTo>
                    <a:lnTo>
                      <a:pt x="1186" y="6083"/>
                    </a:lnTo>
                    <a:lnTo>
                      <a:pt x="1541" y="6123"/>
                    </a:lnTo>
                    <a:lnTo>
                      <a:pt x="1857" y="6123"/>
                    </a:lnTo>
                    <a:lnTo>
                      <a:pt x="1383" y="10191"/>
                    </a:lnTo>
                    <a:lnTo>
                      <a:pt x="5096" y="12087"/>
                    </a:lnTo>
                    <a:lnTo>
                      <a:pt x="6242" y="9796"/>
                    </a:lnTo>
                    <a:lnTo>
                      <a:pt x="6005" y="9046"/>
                    </a:lnTo>
                    <a:lnTo>
                      <a:pt x="5807" y="8295"/>
                    </a:lnTo>
                    <a:lnTo>
                      <a:pt x="6163" y="8137"/>
                    </a:lnTo>
                    <a:lnTo>
                      <a:pt x="6518" y="7940"/>
                    </a:lnTo>
                    <a:lnTo>
                      <a:pt x="6795" y="7703"/>
                    </a:lnTo>
                    <a:lnTo>
                      <a:pt x="7032" y="7387"/>
                    </a:lnTo>
                    <a:lnTo>
                      <a:pt x="7269" y="7071"/>
                    </a:lnTo>
                    <a:lnTo>
                      <a:pt x="7427" y="6676"/>
                    </a:lnTo>
                    <a:lnTo>
                      <a:pt x="7585" y="6281"/>
                    </a:lnTo>
                    <a:lnTo>
                      <a:pt x="7664" y="5807"/>
                    </a:lnTo>
                    <a:lnTo>
                      <a:pt x="7743" y="5017"/>
                    </a:lnTo>
                    <a:lnTo>
                      <a:pt x="7743" y="4227"/>
                    </a:lnTo>
                    <a:lnTo>
                      <a:pt x="7703" y="3516"/>
                    </a:lnTo>
                    <a:lnTo>
                      <a:pt x="7624" y="2805"/>
                    </a:lnTo>
                    <a:lnTo>
                      <a:pt x="7466" y="2212"/>
                    </a:lnTo>
                    <a:lnTo>
                      <a:pt x="7348" y="1738"/>
                    </a:lnTo>
                    <a:lnTo>
                      <a:pt x="7190" y="1383"/>
                    </a:lnTo>
                    <a:lnTo>
                      <a:pt x="7071" y="1146"/>
                    </a:lnTo>
                    <a:lnTo>
                      <a:pt x="6755" y="869"/>
                    </a:lnTo>
                    <a:lnTo>
                      <a:pt x="6479" y="593"/>
                    </a:lnTo>
                    <a:lnTo>
                      <a:pt x="6163" y="316"/>
                    </a:lnTo>
                    <a:lnTo>
                      <a:pt x="5886" y="0"/>
                    </a:lnTo>
                    <a:close/>
                  </a:path>
                </a:pathLst>
              </a:custGeom>
              <a:solidFill>
                <a:srgbClr val="FF97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5" name="Google Shape;2045;p43"/>
              <p:cNvSpPr/>
              <p:nvPr/>
            </p:nvSpPr>
            <p:spPr>
              <a:xfrm>
                <a:off x="1624600" y="3538375"/>
                <a:ext cx="56300" cy="15825"/>
              </a:xfrm>
              <a:custGeom>
                <a:avLst/>
                <a:gdLst/>
                <a:ahLst/>
                <a:cxnLst/>
                <a:rect l="l" t="t" r="r" b="b"/>
                <a:pathLst>
                  <a:path w="2252" h="633" extrusionOk="0">
                    <a:moveTo>
                      <a:pt x="79" y="1"/>
                    </a:moveTo>
                    <a:lnTo>
                      <a:pt x="0" y="40"/>
                    </a:lnTo>
                    <a:lnTo>
                      <a:pt x="0" y="119"/>
                    </a:lnTo>
                    <a:lnTo>
                      <a:pt x="40" y="198"/>
                    </a:lnTo>
                    <a:lnTo>
                      <a:pt x="356" y="396"/>
                    </a:lnTo>
                    <a:lnTo>
                      <a:pt x="711" y="514"/>
                    </a:lnTo>
                    <a:lnTo>
                      <a:pt x="1067" y="593"/>
                    </a:lnTo>
                    <a:lnTo>
                      <a:pt x="1462" y="633"/>
                    </a:lnTo>
                    <a:lnTo>
                      <a:pt x="1817" y="593"/>
                    </a:lnTo>
                    <a:lnTo>
                      <a:pt x="2212" y="514"/>
                    </a:lnTo>
                    <a:lnTo>
                      <a:pt x="2252" y="475"/>
                    </a:lnTo>
                    <a:lnTo>
                      <a:pt x="2252" y="396"/>
                    </a:lnTo>
                    <a:lnTo>
                      <a:pt x="2212" y="317"/>
                    </a:lnTo>
                    <a:lnTo>
                      <a:pt x="2133" y="317"/>
                    </a:lnTo>
                    <a:lnTo>
                      <a:pt x="1896" y="356"/>
                    </a:lnTo>
                    <a:lnTo>
                      <a:pt x="1620" y="396"/>
                    </a:lnTo>
                    <a:lnTo>
                      <a:pt x="1106" y="396"/>
                    </a:lnTo>
                    <a:lnTo>
                      <a:pt x="869" y="356"/>
                    </a:lnTo>
                    <a:lnTo>
                      <a:pt x="593" y="277"/>
                    </a:lnTo>
                    <a:lnTo>
                      <a:pt x="395" y="159"/>
                    </a:lnTo>
                    <a:lnTo>
                      <a:pt x="158" y="40"/>
                    </a:lnTo>
                    <a:lnTo>
                      <a:pt x="7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6" name="Google Shape;2046;p43"/>
              <p:cNvSpPr/>
              <p:nvPr/>
            </p:nvSpPr>
            <p:spPr>
              <a:xfrm>
                <a:off x="1549550" y="3444575"/>
                <a:ext cx="29650" cy="11875"/>
              </a:xfrm>
              <a:custGeom>
                <a:avLst/>
                <a:gdLst/>
                <a:ahLst/>
                <a:cxnLst/>
                <a:rect l="l" t="t" r="r" b="b"/>
                <a:pathLst>
                  <a:path w="1186" h="475" extrusionOk="0">
                    <a:moveTo>
                      <a:pt x="40" y="0"/>
                    </a:moveTo>
                    <a:lnTo>
                      <a:pt x="0" y="40"/>
                    </a:lnTo>
                    <a:lnTo>
                      <a:pt x="0" y="158"/>
                    </a:lnTo>
                    <a:lnTo>
                      <a:pt x="79" y="198"/>
                    </a:lnTo>
                    <a:lnTo>
                      <a:pt x="1067" y="474"/>
                    </a:lnTo>
                    <a:lnTo>
                      <a:pt x="1146" y="474"/>
                    </a:lnTo>
                    <a:lnTo>
                      <a:pt x="1185" y="435"/>
                    </a:lnTo>
                    <a:lnTo>
                      <a:pt x="1185" y="316"/>
                    </a:lnTo>
                    <a:lnTo>
                      <a:pt x="1106" y="277"/>
                    </a:lnTo>
                    <a:lnTo>
                      <a:pt x="11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7" name="Google Shape;2047;p43"/>
              <p:cNvSpPr/>
              <p:nvPr/>
            </p:nvSpPr>
            <p:spPr>
              <a:xfrm>
                <a:off x="1597925" y="3421850"/>
                <a:ext cx="74100" cy="45450"/>
              </a:xfrm>
              <a:custGeom>
                <a:avLst/>
                <a:gdLst/>
                <a:ahLst/>
                <a:cxnLst/>
                <a:rect l="l" t="t" r="r" b="b"/>
                <a:pathLst>
                  <a:path w="2964" h="1818" extrusionOk="0">
                    <a:moveTo>
                      <a:pt x="2726" y="238"/>
                    </a:moveTo>
                    <a:lnTo>
                      <a:pt x="2726" y="593"/>
                    </a:lnTo>
                    <a:lnTo>
                      <a:pt x="2647" y="988"/>
                    </a:lnTo>
                    <a:lnTo>
                      <a:pt x="2529" y="1186"/>
                    </a:lnTo>
                    <a:lnTo>
                      <a:pt x="2410" y="1344"/>
                    </a:lnTo>
                    <a:lnTo>
                      <a:pt x="2213" y="1462"/>
                    </a:lnTo>
                    <a:lnTo>
                      <a:pt x="1976" y="1541"/>
                    </a:lnTo>
                    <a:lnTo>
                      <a:pt x="1936" y="1541"/>
                    </a:lnTo>
                    <a:lnTo>
                      <a:pt x="1107" y="1620"/>
                    </a:lnTo>
                    <a:lnTo>
                      <a:pt x="949" y="1620"/>
                    </a:lnTo>
                    <a:lnTo>
                      <a:pt x="830" y="1581"/>
                    </a:lnTo>
                    <a:lnTo>
                      <a:pt x="672" y="1541"/>
                    </a:lnTo>
                    <a:lnTo>
                      <a:pt x="554" y="1462"/>
                    </a:lnTo>
                    <a:lnTo>
                      <a:pt x="475" y="1344"/>
                    </a:lnTo>
                    <a:lnTo>
                      <a:pt x="396" y="1265"/>
                    </a:lnTo>
                    <a:lnTo>
                      <a:pt x="317" y="1107"/>
                    </a:lnTo>
                    <a:lnTo>
                      <a:pt x="277" y="988"/>
                    </a:lnTo>
                    <a:lnTo>
                      <a:pt x="238" y="396"/>
                    </a:lnTo>
                    <a:lnTo>
                      <a:pt x="238" y="356"/>
                    </a:lnTo>
                    <a:lnTo>
                      <a:pt x="870" y="277"/>
                    </a:lnTo>
                    <a:lnTo>
                      <a:pt x="1462" y="238"/>
                    </a:lnTo>
                    <a:close/>
                    <a:moveTo>
                      <a:pt x="2173" y="1"/>
                    </a:moveTo>
                    <a:lnTo>
                      <a:pt x="1462" y="40"/>
                    </a:lnTo>
                    <a:lnTo>
                      <a:pt x="791" y="80"/>
                    </a:lnTo>
                    <a:lnTo>
                      <a:pt x="80" y="198"/>
                    </a:lnTo>
                    <a:lnTo>
                      <a:pt x="40" y="238"/>
                    </a:lnTo>
                    <a:lnTo>
                      <a:pt x="1" y="277"/>
                    </a:lnTo>
                    <a:lnTo>
                      <a:pt x="1" y="396"/>
                    </a:lnTo>
                    <a:lnTo>
                      <a:pt x="80" y="1028"/>
                    </a:lnTo>
                    <a:lnTo>
                      <a:pt x="119" y="1186"/>
                    </a:lnTo>
                    <a:lnTo>
                      <a:pt x="198" y="1344"/>
                    </a:lnTo>
                    <a:lnTo>
                      <a:pt x="277" y="1462"/>
                    </a:lnTo>
                    <a:lnTo>
                      <a:pt x="396" y="1620"/>
                    </a:lnTo>
                    <a:lnTo>
                      <a:pt x="554" y="1699"/>
                    </a:lnTo>
                    <a:lnTo>
                      <a:pt x="712" y="1778"/>
                    </a:lnTo>
                    <a:lnTo>
                      <a:pt x="870" y="1818"/>
                    </a:lnTo>
                    <a:lnTo>
                      <a:pt x="1107" y="1818"/>
                    </a:lnTo>
                    <a:lnTo>
                      <a:pt x="1976" y="1739"/>
                    </a:lnTo>
                    <a:lnTo>
                      <a:pt x="2292" y="1660"/>
                    </a:lnTo>
                    <a:lnTo>
                      <a:pt x="2529" y="1502"/>
                    </a:lnTo>
                    <a:lnTo>
                      <a:pt x="2726" y="1304"/>
                    </a:lnTo>
                    <a:lnTo>
                      <a:pt x="2845" y="1028"/>
                    </a:lnTo>
                    <a:lnTo>
                      <a:pt x="2924" y="593"/>
                    </a:lnTo>
                    <a:lnTo>
                      <a:pt x="2963" y="119"/>
                    </a:lnTo>
                    <a:lnTo>
                      <a:pt x="2924" y="80"/>
                    </a:lnTo>
                    <a:lnTo>
                      <a:pt x="2845" y="40"/>
                    </a:lnTo>
                    <a:lnTo>
                      <a:pt x="217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8" name="Google Shape;2048;p43"/>
              <p:cNvSpPr/>
              <p:nvPr/>
            </p:nvSpPr>
            <p:spPr>
              <a:xfrm>
                <a:off x="1690750" y="3421850"/>
                <a:ext cx="53350" cy="45450"/>
              </a:xfrm>
              <a:custGeom>
                <a:avLst/>
                <a:gdLst/>
                <a:ahLst/>
                <a:cxnLst/>
                <a:rect l="l" t="t" r="r" b="b"/>
                <a:pathLst>
                  <a:path w="2134" h="1818" extrusionOk="0">
                    <a:moveTo>
                      <a:pt x="1067" y="238"/>
                    </a:moveTo>
                    <a:lnTo>
                      <a:pt x="1502" y="277"/>
                    </a:lnTo>
                    <a:lnTo>
                      <a:pt x="1936" y="356"/>
                    </a:lnTo>
                    <a:lnTo>
                      <a:pt x="1897" y="988"/>
                    </a:lnTo>
                    <a:lnTo>
                      <a:pt x="1818" y="1225"/>
                    </a:lnTo>
                    <a:lnTo>
                      <a:pt x="1699" y="1462"/>
                    </a:lnTo>
                    <a:lnTo>
                      <a:pt x="1541" y="1581"/>
                    </a:lnTo>
                    <a:lnTo>
                      <a:pt x="1462" y="1620"/>
                    </a:lnTo>
                    <a:lnTo>
                      <a:pt x="1383" y="1620"/>
                    </a:lnTo>
                    <a:lnTo>
                      <a:pt x="751" y="1541"/>
                    </a:lnTo>
                    <a:lnTo>
                      <a:pt x="593" y="1462"/>
                    </a:lnTo>
                    <a:lnTo>
                      <a:pt x="475" y="1344"/>
                    </a:lnTo>
                    <a:lnTo>
                      <a:pt x="356" y="1186"/>
                    </a:lnTo>
                    <a:lnTo>
                      <a:pt x="277" y="988"/>
                    </a:lnTo>
                    <a:lnTo>
                      <a:pt x="238" y="633"/>
                    </a:lnTo>
                    <a:lnTo>
                      <a:pt x="198" y="238"/>
                    </a:lnTo>
                    <a:close/>
                    <a:moveTo>
                      <a:pt x="593" y="1"/>
                    </a:moveTo>
                    <a:lnTo>
                      <a:pt x="80" y="40"/>
                    </a:lnTo>
                    <a:lnTo>
                      <a:pt x="1" y="80"/>
                    </a:lnTo>
                    <a:lnTo>
                      <a:pt x="1" y="159"/>
                    </a:lnTo>
                    <a:lnTo>
                      <a:pt x="1" y="593"/>
                    </a:lnTo>
                    <a:lnTo>
                      <a:pt x="80" y="1028"/>
                    </a:lnTo>
                    <a:lnTo>
                      <a:pt x="159" y="1304"/>
                    </a:lnTo>
                    <a:lnTo>
                      <a:pt x="317" y="1502"/>
                    </a:lnTo>
                    <a:lnTo>
                      <a:pt x="514" y="1660"/>
                    </a:lnTo>
                    <a:lnTo>
                      <a:pt x="712" y="1739"/>
                    </a:lnTo>
                    <a:lnTo>
                      <a:pt x="1344" y="1818"/>
                    </a:lnTo>
                    <a:lnTo>
                      <a:pt x="1541" y="1818"/>
                    </a:lnTo>
                    <a:lnTo>
                      <a:pt x="1660" y="1778"/>
                    </a:lnTo>
                    <a:lnTo>
                      <a:pt x="1778" y="1699"/>
                    </a:lnTo>
                    <a:lnTo>
                      <a:pt x="1857" y="1581"/>
                    </a:lnTo>
                    <a:lnTo>
                      <a:pt x="1936" y="1462"/>
                    </a:lnTo>
                    <a:lnTo>
                      <a:pt x="2015" y="1344"/>
                    </a:lnTo>
                    <a:lnTo>
                      <a:pt x="2094" y="1186"/>
                    </a:lnTo>
                    <a:lnTo>
                      <a:pt x="2094" y="988"/>
                    </a:lnTo>
                    <a:lnTo>
                      <a:pt x="2134" y="396"/>
                    </a:lnTo>
                    <a:lnTo>
                      <a:pt x="2134" y="277"/>
                    </a:lnTo>
                    <a:lnTo>
                      <a:pt x="2134" y="198"/>
                    </a:lnTo>
                    <a:lnTo>
                      <a:pt x="2055" y="159"/>
                    </a:lnTo>
                    <a:lnTo>
                      <a:pt x="1581" y="80"/>
                    </a:lnTo>
                    <a:lnTo>
                      <a:pt x="1067" y="40"/>
                    </a:lnTo>
                    <a:lnTo>
                      <a:pt x="59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9" name="Google Shape;2049;p43"/>
              <p:cNvSpPr/>
              <p:nvPr/>
            </p:nvSpPr>
            <p:spPr>
              <a:xfrm>
                <a:off x="1667050" y="3414950"/>
                <a:ext cx="28675" cy="11875"/>
              </a:xfrm>
              <a:custGeom>
                <a:avLst/>
                <a:gdLst/>
                <a:ahLst/>
                <a:cxnLst/>
                <a:rect l="l" t="t" r="r" b="b"/>
                <a:pathLst>
                  <a:path w="1147" h="475" extrusionOk="0">
                    <a:moveTo>
                      <a:pt x="593" y="0"/>
                    </a:moveTo>
                    <a:lnTo>
                      <a:pt x="435" y="40"/>
                    </a:lnTo>
                    <a:lnTo>
                      <a:pt x="277" y="79"/>
                    </a:lnTo>
                    <a:lnTo>
                      <a:pt x="159" y="158"/>
                    </a:lnTo>
                    <a:lnTo>
                      <a:pt x="40" y="277"/>
                    </a:lnTo>
                    <a:lnTo>
                      <a:pt x="1" y="356"/>
                    </a:lnTo>
                    <a:lnTo>
                      <a:pt x="40" y="435"/>
                    </a:lnTo>
                    <a:lnTo>
                      <a:pt x="119" y="435"/>
                    </a:lnTo>
                    <a:lnTo>
                      <a:pt x="198" y="395"/>
                    </a:lnTo>
                    <a:lnTo>
                      <a:pt x="277" y="316"/>
                    </a:lnTo>
                    <a:lnTo>
                      <a:pt x="356" y="277"/>
                    </a:lnTo>
                    <a:lnTo>
                      <a:pt x="475" y="237"/>
                    </a:lnTo>
                    <a:lnTo>
                      <a:pt x="712" y="237"/>
                    </a:lnTo>
                    <a:lnTo>
                      <a:pt x="791" y="277"/>
                    </a:lnTo>
                    <a:lnTo>
                      <a:pt x="909" y="356"/>
                    </a:lnTo>
                    <a:lnTo>
                      <a:pt x="949" y="435"/>
                    </a:lnTo>
                    <a:lnTo>
                      <a:pt x="988" y="474"/>
                    </a:lnTo>
                    <a:lnTo>
                      <a:pt x="1107" y="474"/>
                    </a:lnTo>
                    <a:lnTo>
                      <a:pt x="1146" y="395"/>
                    </a:lnTo>
                    <a:lnTo>
                      <a:pt x="1146" y="316"/>
                    </a:lnTo>
                    <a:lnTo>
                      <a:pt x="1028" y="198"/>
                    </a:lnTo>
                    <a:lnTo>
                      <a:pt x="909" y="119"/>
                    </a:lnTo>
                    <a:lnTo>
                      <a:pt x="751" y="40"/>
                    </a:lnTo>
                    <a:lnTo>
                      <a:pt x="59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0" name="Google Shape;2050;p43"/>
              <p:cNvSpPr/>
              <p:nvPr/>
            </p:nvSpPr>
            <p:spPr>
              <a:xfrm>
                <a:off x="1674950" y="3428775"/>
                <a:ext cx="19775" cy="46425"/>
              </a:xfrm>
              <a:custGeom>
                <a:avLst/>
                <a:gdLst/>
                <a:ahLst/>
                <a:cxnLst/>
                <a:rect l="l" t="t" r="r" b="b"/>
                <a:pathLst>
                  <a:path w="791" h="1857" extrusionOk="0">
                    <a:moveTo>
                      <a:pt x="40" y="0"/>
                    </a:moveTo>
                    <a:lnTo>
                      <a:pt x="1" y="79"/>
                    </a:lnTo>
                    <a:lnTo>
                      <a:pt x="1" y="158"/>
                    </a:lnTo>
                    <a:lnTo>
                      <a:pt x="554" y="1580"/>
                    </a:lnTo>
                    <a:lnTo>
                      <a:pt x="119" y="1659"/>
                    </a:lnTo>
                    <a:lnTo>
                      <a:pt x="80" y="1699"/>
                    </a:lnTo>
                    <a:lnTo>
                      <a:pt x="40" y="1778"/>
                    </a:lnTo>
                    <a:lnTo>
                      <a:pt x="80" y="1857"/>
                    </a:lnTo>
                    <a:lnTo>
                      <a:pt x="159" y="1857"/>
                    </a:lnTo>
                    <a:lnTo>
                      <a:pt x="712" y="1778"/>
                    </a:lnTo>
                    <a:lnTo>
                      <a:pt x="791" y="1738"/>
                    </a:lnTo>
                    <a:lnTo>
                      <a:pt x="791" y="1620"/>
                    </a:lnTo>
                    <a:lnTo>
                      <a:pt x="198" y="79"/>
                    </a:lnTo>
                    <a:lnTo>
                      <a:pt x="11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1" name="Google Shape;2051;p43"/>
              <p:cNvSpPr/>
              <p:nvPr/>
            </p:nvSpPr>
            <p:spPr>
              <a:xfrm>
                <a:off x="1651250" y="3483075"/>
                <a:ext cx="25700" cy="16825"/>
              </a:xfrm>
              <a:custGeom>
                <a:avLst/>
                <a:gdLst/>
                <a:ahLst/>
                <a:cxnLst/>
                <a:rect l="l" t="t" r="r" b="b"/>
                <a:pathLst>
                  <a:path w="1028" h="673" extrusionOk="0">
                    <a:moveTo>
                      <a:pt x="119" y="1"/>
                    </a:moveTo>
                    <a:lnTo>
                      <a:pt x="40" y="40"/>
                    </a:lnTo>
                    <a:lnTo>
                      <a:pt x="1" y="119"/>
                    </a:lnTo>
                    <a:lnTo>
                      <a:pt x="40" y="277"/>
                    </a:lnTo>
                    <a:lnTo>
                      <a:pt x="119" y="396"/>
                    </a:lnTo>
                    <a:lnTo>
                      <a:pt x="198" y="514"/>
                    </a:lnTo>
                    <a:lnTo>
                      <a:pt x="356" y="633"/>
                    </a:lnTo>
                    <a:lnTo>
                      <a:pt x="475" y="672"/>
                    </a:lnTo>
                    <a:lnTo>
                      <a:pt x="791" y="672"/>
                    </a:lnTo>
                    <a:lnTo>
                      <a:pt x="949" y="593"/>
                    </a:lnTo>
                    <a:lnTo>
                      <a:pt x="1028" y="514"/>
                    </a:lnTo>
                    <a:lnTo>
                      <a:pt x="988" y="435"/>
                    </a:lnTo>
                    <a:lnTo>
                      <a:pt x="949" y="396"/>
                    </a:lnTo>
                    <a:lnTo>
                      <a:pt x="870" y="435"/>
                    </a:lnTo>
                    <a:lnTo>
                      <a:pt x="751" y="475"/>
                    </a:lnTo>
                    <a:lnTo>
                      <a:pt x="554" y="475"/>
                    </a:lnTo>
                    <a:lnTo>
                      <a:pt x="435" y="435"/>
                    </a:lnTo>
                    <a:lnTo>
                      <a:pt x="356" y="356"/>
                    </a:lnTo>
                    <a:lnTo>
                      <a:pt x="277" y="277"/>
                    </a:lnTo>
                    <a:lnTo>
                      <a:pt x="238" y="198"/>
                    </a:lnTo>
                    <a:lnTo>
                      <a:pt x="238" y="80"/>
                    </a:lnTo>
                    <a:lnTo>
                      <a:pt x="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2" name="Google Shape;2052;p43"/>
              <p:cNvSpPr/>
              <p:nvPr/>
            </p:nvSpPr>
            <p:spPr>
              <a:xfrm>
                <a:off x="1626575" y="3395200"/>
                <a:ext cx="28650" cy="5950"/>
              </a:xfrm>
              <a:custGeom>
                <a:avLst/>
                <a:gdLst/>
                <a:ahLst/>
                <a:cxnLst/>
                <a:rect l="l" t="t" r="r" b="b"/>
                <a:pathLst>
                  <a:path w="1146" h="238" extrusionOk="0">
                    <a:moveTo>
                      <a:pt x="119" y="0"/>
                    </a:moveTo>
                    <a:lnTo>
                      <a:pt x="40" y="40"/>
                    </a:lnTo>
                    <a:lnTo>
                      <a:pt x="0" y="119"/>
                    </a:lnTo>
                    <a:lnTo>
                      <a:pt x="40" y="198"/>
                    </a:lnTo>
                    <a:lnTo>
                      <a:pt x="79" y="237"/>
                    </a:lnTo>
                    <a:lnTo>
                      <a:pt x="1027" y="237"/>
                    </a:lnTo>
                    <a:lnTo>
                      <a:pt x="1106" y="198"/>
                    </a:lnTo>
                    <a:lnTo>
                      <a:pt x="1146" y="119"/>
                    </a:lnTo>
                    <a:lnTo>
                      <a:pt x="1106" y="40"/>
                    </a:lnTo>
                    <a:lnTo>
                      <a:pt x="1027" y="40"/>
                    </a:lnTo>
                    <a:lnTo>
                      <a:pt x="11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3" name="Google Shape;2053;p43"/>
              <p:cNvSpPr/>
              <p:nvPr/>
            </p:nvSpPr>
            <p:spPr>
              <a:xfrm>
                <a:off x="1689775" y="3381375"/>
                <a:ext cx="34575" cy="10875"/>
              </a:xfrm>
              <a:custGeom>
                <a:avLst/>
                <a:gdLst/>
                <a:ahLst/>
                <a:cxnLst/>
                <a:rect l="l" t="t" r="r" b="b"/>
                <a:pathLst>
                  <a:path w="1383" h="435" extrusionOk="0">
                    <a:moveTo>
                      <a:pt x="514" y="0"/>
                    </a:moveTo>
                    <a:lnTo>
                      <a:pt x="356" y="79"/>
                    </a:lnTo>
                    <a:lnTo>
                      <a:pt x="198" y="158"/>
                    </a:lnTo>
                    <a:lnTo>
                      <a:pt x="40" y="277"/>
                    </a:lnTo>
                    <a:lnTo>
                      <a:pt x="0" y="356"/>
                    </a:lnTo>
                    <a:lnTo>
                      <a:pt x="40" y="435"/>
                    </a:lnTo>
                    <a:lnTo>
                      <a:pt x="198" y="435"/>
                    </a:lnTo>
                    <a:lnTo>
                      <a:pt x="277" y="316"/>
                    </a:lnTo>
                    <a:lnTo>
                      <a:pt x="435" y="277"/>
                    </a:lnTo>
                    <a:lnTo>
                      <a:pt x="553" y="198"/>
                    </a:lnTo>
                    <a:lnTo>
                      <a:pt x="830" y="198"/>
                    </a:lnTo>
                    <a:lnTo>
                      <a:pt x="988" y="237"/>
                    </a:lnTo>
                    <a:lnTo>
                      <a:pt x="1106" y="277"/>
                    </a:lnTo>
                    <a:lnTo>
                      <a:pt x="1225" y="356"/>
                    </a:lnTo>
                    <a:lnTo>
                      <a:pt x="1304" y="395"/>
                    </a:lnTo>
                    <a:lnTo>
                      <a:pt x="1383" y="356"/>
                    </a:lnTo>
                    <a:lnTo>
                      <a:pt x="1383" y="277"/>
                    </a:lnTo>
                    <a:lnTo>
                      <a:pt x="1343" y="198"/>
                    </a:lnTo>
                    <a:lnTo>
                      <a:pt x="1225" y="119"/>
                    </a:lnTo>
                    <a:lnTo>
                      <a:pt x="1027" y="40"/>
                    </a:lnTo>
                    <a:lnTo>
                      <a:pt x="86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4" name="Google Shape;2054;p43"/>
              <p:cNvSpPr/>
              <p:nvPr/>
            </p:nvSpPr>
            <p:spPr>
              <a:xfrm>
                <a:off x="1627550" y="3438650"/>
                <a:ext cx="12875" cy="12850"/>
              </a:xfrm>
              <a:custGeom>
                <a:avLst/>
                <a:gdLst/>
                <a:ahLst/>
                <a:cxnLst/>
                <a:rect l="l" t="t" r="r" b="b"/>
                <a:pathLst>
                  <a:path w="515" h="514" extrusionOk="0">
                    <a:moveTo>
                      <a:pt x="159" y="0"/>
                    </a:moveTo>
                    <a:lnTo>
                      <a:pt x="80" y="79"/>
                    </a:lnTo>
                    <a:lnTo>
                      <a:pt x="40" y="158"/>
                    </a:lnTo>
                    <a:lnTo>
                      <a:pt x="1" y="237"/>
                    </a:lnTo>
                    <a:lnTo>
                      <a:pt x="40" y="356"/>
                    </a:lnTo>
                    <a:lnTo>
                      <a:pt x="80" y="435"/>
                    </a:lnTo>
                    <a:lnTo>
                      <a:pt x="159" y="474"/>
                    </a:lnTo>
                    <a:lnTo>
                      <a:pt x="277" y="514"/>
                    </a:lnTo>
                    <a:lnTo>
                      <a:pt x="356" y="474"/>
                    </a:lnTo>
                    <a:lnTo>
                      <a:pt x="435" y="435"/>
                    </a:lnTo>
                    <a:lnTo>
                      <a:pt x="475" y="356"/>
                    </a:lnTo>
                    <a:lnTo>
                      <a:pt x="514" y="237"/>
                    </a:lnTo>
                    <a:lnTo>
                      <a:pt x="475" y="158"/>
                    </a:lnTo>
                    <a:lnTo>
                      <a:pt x="435" y="79"/>
                    </a:lnTo>
                    <a:lnTo>
                      <a:pt x="35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5" name="Google Shape;2055;p43"/>
              <p:cNvSpPr/>
              <p:nvPr/>
            </p:nvSpPr>
            <p:spPr>
              <a:xfrm>
                <a:off x="1700625" y="3436675"/>
                <a:ext cx="12875" cy="12850"/>
              </a:xfrm>
              <a:custGeom>
                <a:avLst/>
                <a:gdLst/>
                <a:ahLst/>
                <a:cxnLst/>
                <a:rect l="l" t="t" r="r" b="b"/>
                <a:pathLst>
                  <a:path w="515" h="514" extrusionOk="0">
                    <a:moveTo>
                      <a:pt x="277" y="0"/>
                    </a:moveTo>
                    <a:lnTo>
                      <a:pt x="159" y="40"/>
                    </a:lnTo>
                    <a:lnTo>
                      <a:pt x="80" y="79"/>
                    </a:lnTo>
                    <a:lnTo>
                      <a:pt x="40" y="158"/>
                    </a:lnTo>
                    <a:lnTo>
                      <a:pt x="1" y="277"/>
                    </a:lnTo>
                    <a:lnTo>
                      <a:pt x="40" y="356"/>
                    </a:lnTo>
                    <a:lnTo>
                      <a:pt x="80" y="435"/>
                    </a:lnTo>
                    <a:lnTo>
                      <a:pt x="159" y="514"/>
                    </a:lnTo>
                    <a:lnTo>
                      <a:pt x="356" y="514"/>
                    </a:lnTo>
                    <a:lnTo>
                      <a:pt x="435" y="435"/>
                    </a:lnTo>
                    <a:lnTo>
                      <a:pt x="514" y="356"/>
                    </a:lnTo>
                    <a:lnTo>
                      <a:pt x="514" y="277"/>
                    </a:lnTo>
                    <a:lnTo>
                      <a:pt x="514" y="158"/>
                    </a:lnTo>
                    <a:lnTo>
                      <a:pt x="435" y="79"/>
                    </a:lnTo>
                    <a:lnTo>
                      <a:pt x="356" y="40"/>
                    </a:lnTo>
                    <a:lnTo>
                      <a:pt x="27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6" name="Google Shape;2056;p43"/>
              <p:cNvSpPr/>
              <p:nvPr/>
            </p:nvSpPr>
            <p:spPr>
              <a:xfrm>
                <a:off x="1723350" y="3855375"/>
                <a:ext cx="413800" cy="838425"/>
              </a:xfrm>
              <a:custGeom>
                <a:avLst/>
                <a:gdLst/>
                <a:ahLst/>
                <a:cxnLst/>
                <a:rect l="l" t="t" r="r" b="b"/>
                <a:pathLst>
                  <a:path w="16552" h="33537" extrusionOk="0">
                    <a:moveTo>
                      <a:pt x="514" y="1"/>
                    </a:moveTo>
                    <a:lnTo>
                      <a:pt x="395" y="40"/>
                    </a:lnTo>
                    <a:lnTo>
                      <a:pt x="277" y="119"/>
                    </a:lnTo>
                    <a:lnTo>
                      <a:pt x="198" y="198"/>
                    </a:lnTo>
                    <a:lnTo>
                      <a:pt x="119" y="317"/>
                    </a:lnTo>
                    <a:lnTo>
                      <a:pt x="40" y="435"/>
                    </a:lnTo>
                    <a:lnTo>
                      <a:pt x="40" y="554"/>
                    </a:lnTo>
                    <a:lnTo>
                      <a:pt x="0" y="672"/>
                    </a:lnTo>
                    <a:lnTo>
                      <a:pt x="40" y="830"/>
                    </a:lnTo>
                    <a:lnTo>
                      <a:pt x="79" y="949"/>
                    </a:lnTo>
                    <a:lnTo>
                      <a:pt x="15248" y="33142"/>
                    </a:lnTo>
                    <a:lnTo>
                      <a:pt x="15366" y="33300"/>
                    </a:lnTo>
                    <a:lnTo>
                      <a:pt x="15524" y="33418"/>
                    </a:lnTo>
                    <a:lnTo>
                      <a:pt x="15682" y="33497"/>
                    </a:lnTo>
                    <a:lnTo>
                      <a:pt x="15880" y="33537"/>
                    </a:lnTo>
                    <a:lnTo>
                      <a:pt x="15998" y="33497"/>
                    </a:lnTo>
                    <a:lnTo>
                      <a:pt x="16156" y="33458"/>
                    </a:lnTo>
                    <a:lnTo>
                      <a:pt x="16275" y="33379"/>
                    </a:lnTo>
                    <a:lnTo>
                      <a:pt x="16354" y="33300"/>
                    </a:lnTo>
                    <a:lnTo>
                      <a:pt x="16433" y="33181"/>
                    </a:lnTo>
                    <a:lnTo>
                      <a:pt x="16512" y="33063"/>
                    </a:lnTo>
                    <a:lnTo>
                      <a:pt x="16512" y="32944"/>
                    </a:lnTo>
                    <a:lnTo>
                      <a:pt x="16551" y="32826"/>
                    </a:lnTo>
                    <a:lnTo>
                      <a:pt x="16512" y="32707"/>
                    </a:lnTo>
                    <a:lnTo>
                      <a:pt x="16472" y="32549"/>
                    </a:lnTo>
                    <a:lnTo>
                      <a:pt x="1304" y="356"/>
                    </a:lnTo>
                    <a:lnTo>
                      <a:pt x="1225" y="238"/>
                    </a:lnTo>
                    <a:lnTo>
                      <a:pt x="1146" y="159"/>
                    </a:lnTo>
                    <a:lnTo>
                      <a:pt x="1027" y="80"/>
                    </a:lnTo>
                    <a:lnTo>
                      <a:pt x="909" y="40"/>
                    </a:lnTo>
                    <a:lnTo>
                      <a:pt x="79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7" name="Google Shape;2057;p43"/>
              <p:cNvSpPr/>
              <p:nvPr/>
            </p:nvSpPr>
            <p:spPr>
              <a:xfrm>
                <a:off x="1573250" y="3916600"/>
                <a:ext cx="714000" cy="715000"/>
              </a:xfrm>
              <a:custGeom>
                <a:avLst/>
                <a:gdLst/>
                <a:ahLst/>
                <a:cxnLst/>
                <a:rect l="l" t="t" r="r" b="b"/>
                <a:pathLst>
                  <a:path w="28560" h="28600" extrusionOk="0">
                    <a:moveTo>
                      <a:pt x="14300" y="1"/>
                    </a:moveTo>
                    <a:lnTo>
                      <a:pt x="13510" y="40"/>
                    </a:lnTo>
                    <a:lnTo>
                      <a:pt x="12720" y="80"/>
                    </a:lnTo>
                    <a:lnTo>
                      <a:pt x="11969" y="198"/>
                    </a:lnTo>
                    <a:lnTo>
                      <a:pt x="11219" y="356"/>
                    </a:lnTo>
                    <a:lnTo>
                      <a:pt x="10468" y="514"/>
                    </a:lnTo>
                    <a:lnTo>
                      <a:pt x="9757" y="751"/>
                    </a:lnTo>
                    <a:lnTo>
                      <a:pt x="9046" y="988"/>
                    </a:lnTo>
                    <a:lnTo>
                      <a:pt x="8375" y="1304"/>
                    </a:lnTo>
                    <a:lnTo>
                      <a:pt x="7822" y="1541"/>
                    </a:lnTo>
                    <a:lnTo>
                      <a:pt x="7308" y="1857"/>
                    </a:lnTo>
                    <a:lnTo>
                      <a:pt x="6755" y="2134"/>
                    </a:lnTo>
                    <a:lnTo>
                      <a:pt x="6281" y="2489"/>
                    </a:lnTo>
                    <a:lnTo>
                      <a:pt x="5767" y="2805"/>
                    </a:lnTo>
                    <a:lnTo>
                      <a:pt x="5333" y="3161"/>
                    </a:lnTo>
                    <a:lnTo>
                      <a:pt x="4859" y="3556"/>
                    </a:lnTo>
                    <a:lnTo>
                      <a:pt x="4424" y="3951"/>
                    </a:lnTo>
                    <a:lnTo>
                      <a:pt x="3990" y="4385"/>
                    </a:lnTo>
                    <a:lnTo>
                      <a:pt x="3595" y="4820"/>
                    </a:lnTo>
                    <a:lnTo>
                      <a:pt x="3200" y="5294"/>
                    </a:lnTo>
                    <a:lnTo>
                      <a:pt x="2844" y="5728"/>
                    </a:lnTo>
                    <a:lnTo>
                      <a:pt x="2489" y="6242"/>
                    </a:lnTo>
                    <a:lnTo>
                      <a:pt x="2173" y="6716"/>
                    </a:lnTo>
                    <a:lnTo>
                      <a:pt x="1857" y="7229"/>
                    </a:lnTo>
                    <a:lnTo>
                      <a:pt x="1580" y="7782"/>
                    </a:lnTo>
                    <a:lnTo>
                      <a:pt x="1225" y="8533"/>
                    </a:lnTo>
                    <a:lnTo>
                      <a:pt x="909" y="9283"/>
                    </a:lnTo>
                    <a:lnTo>
                      <a:pt x="632" y="10073"/>
                    </a:lnTo>
                    <a:lnTo>
                      <a:pt x="395" y="10864"/>
                    </a:lnTo>
                    <a:lnTo>
                      <a:pt x="237" y="11693"/>
                    </a:lnTo>
                    <a:lnTo>
                      <a:pt x="119" y="12562"/>
                    </a:lnTo>
                    <a:lnTo>
                      <a:pt x="40" y="13431"/>
                    </a:lnTo>
                    <a:lnTo>
                      <a:pt x="0" y="14300"/>
                    </a:lnTo>
                    <a:lnTo>
                      <a:pt x="0" y="15169"/>
                    </a:lnTo>
                    <a:lnTo>
                      <a:pt x="79" y="15999"/>
                    </a:lnTo>
                    <a:lnTo>
                      <a:pt x="198" y="16828"/>
                    </a:lnTo>
                    <a:lnTo>
                      <a:pt x="395" y="17658"/>
                    </a:lnTo>
                    <a:lnTo>
                      <a:pt x="593" y="18448"/>
                    </a:lnTo>
                    <a:lnTo>
                      <a:pt x="869" y="19238"/>
                    </a:lnTo>
                    <a:lnTo>
                      <a:pt x="1185" y="19988"/>
                    </a:lnTo>
                    <a:lnTo>
                      <a:pt x="1501" y="20739"/>
                    </a:lnTo>
                    <a:lnTo>
                      <a:pt x="1975" y="21568"/>
                    </a:lnTo>
                    <a:lnTo>
                      <a:pt x="2489" y="22358"/>
                    </a:lnTo>
                    <a:lnTo>
                      <a:pt x="2844" y="22872"/>
                    </a:lnTo>
                    <a:lnTo>
                      <a:pt x="3200" y="23346"/>
                    </a:lnTo>
                    <a:lnTo>
                      <a:pt x="3595" y="23780"/>
                    </a:lnTo>
                    <a:lnTo>
                      <a:pt x="3990" y="24254"/>
                    </a:lnTo>
                    <a:lnTo>
                      <a:pt x="4424" y="24649"/>
                    </a:lnTo>
                    <a:lnTo>
                      <a:pt x="4859" y="25044"/>
                    </a:lnTo>
                    <a:lnTo>
                      <a:pt x="5333" y="25439"/>
                    </a:lnTo>
                    <a:lnTo>
                      <a:pt x="5807" y="25834"/>
                    </a:lnTo>
                    <a:lnTo>
                      <a:pt x="6320" y="26150"/>
                    </a:lnTo>
                    <a:lnTo>
                      <a:pt x="6834" y="26506"/>
                    </a:lnTo>
                    <a:lnTo>
                      <a:pt x="7347" y="26782"/>
                    </a:lnTo>
                    <a:lnTo>
                      <a:pt x="7861" y="27098"/>
                    </a:lnTo>
                    <a:lnTo>
                      <a:pt x="8414" y="27335"/>
                    </a:lnTo>
                    <a:lnTo>
                      <a:pt x="8967" y="27572"/>
                    </a:lnTo>
                    <a:lnTo>
                      <a:pt x="9560" y="27809"/>
                    </a:lnTo>
                    <a:lnTo>
                      <a:pt x="10152" y="27967"/>
                    </a:lnTo>
                    <a:lnTo>
                      <a:pt x="10863" y="28165"/>
                    </a:lnTo>
                    <a:lnTo>
                      <a:pt x="11614" y="28323"/>
                    </a:lnTo>
                    <a:lnTo>
                      <a:pt x="12364" y="28481"/>
                    </a:lnTo>
                    <a:lnTo>
                      <a:pt x="13115" y="28560"/>
                    </a:lnTo>
                    <a:lnTo>
                      <a:pt x="13668" y="28599"/>
                    </a:lnTo>
                    <a:lnTo>
                      <a:pt x="14932" y="28599"/>
                    </a:lnTo>
                    <a:lnTo>
                      <a:pt x="15564" y="28520"/>
                    </a:lnTo>
                    <a:lnTo>
                      <a:pt x="16235" y="28481"/>
                    </a:lnTo>
                    <a:lnTo>
                      <a:pt x="16867" y="28362"/>
                    </a:lnTo>
                    <a:lnTo>
                      <a:pt x="17499" y="28244"/>
                    </a:lnTo>
                    <a:lnTo>
                      <a:pt x="18092" y="28086"/>
                    </a:lnTo>
                    <a:lnTo>
                      <a:pt x="18724" y="27888"/>
                    </a:lnTo>
                    <a:lnTo>
                      <a:pt x="19316" y="27691"/>
                    </a:lnTo>
                    <a:lnTo>
                      <a:pt x="19869" y="27454"/>
                    </a:lnTo>
                    <a:lnTo>
                      <a:pt x="20462" y="27177"/>
                    </a:lnTo>
                    <a:lnTo>
                      <a:pt x="21015" y="26901"/>
                    </a:lnTo>
                    <a:lnTo>
                      <a:pt x="21568" y="26624"/>
                    </a:lnTo>
                    <a:lnTo>
                      <a:pt x="22081" y="26269"/>
                    </a:lnTo>
                    <a:lnTo>
                      <a:pt x="22595" y="25953"/>
                    </a:lnTo>
                    <a:lnTo>
                      <a:pt x="23069" y="25558"/>
                    </a:lnTo>
                    <a:lnTo>
                      <a:pt x="23543" y="25163"/>
                    </a:lnTo>
                    <a:lnTo>
                      <a:pt x="24135" y="24649"/>
                    </a:lnTo>
                    <a:lnTo>
                      <a:pt x="24649" y="24136"/>
                    </a:lnTo>
                    <a:lnTo>
                      <a:pt x="25162" y="23583"/>
                    </a:lnTo>
                    <a:lnTo>
                      <a:pt x="25636" y="22990"/>
                    </a:lnTo>
                    <a:lnTo>
                      <a:pt x="26071" y="22358"/>
                    </a:lnTo>
                    <a:lnTo>
                      <a:pt x="26505" y="21726"/>
                    </a:lnTo>
                    <a:lnTo>
                      <a:pt x="26861" y="21094"/>
                    </a:lnTo>
                    <a:lnTo>
                      <a:pt x="27216" y="20383"/>
                    </a:lnTo>
                    <a:lnTo>
                      <a:pt x="27532" y="19712"/>
                    </a:lnTo>
                    <a:lnTo>
                      <a:pt x="27809" y="18961"/>
                    </a:lnTo>
                    <a:lnTo>
                      <a:pt x="28006" y="18250"/>
                    </a:lnTo>
                    <a:lnTo>
                      <a:pt x="28204" y="17500"/>
                    </a:lnTo>
                    <a:lnTo>
                      <a:pt x="28362" y="16710"/>
                    </a:lnTo>
                    <a:lnTo>
                      <a:pt x="28481" y="15920"/>
                    </a:lnTo>
                    <a:lnTo>
                      <a:pt x="28560" y="15130"/>
                    </a:lnTo>
                    <a:lnTo>
                      <a:pt x="28560" y="14340"/>
                    </a:lnTo>
                    <a:lnTo>
                      <a:pt x="28560" y="13431"/>
                    </a:lnTo>
                    <a:lnTo>
                      <a:pt x="28481" y="12523"/>
                    </a:lnTo>
                    <a:lnTo>
                      <a:pt x="28362" y="11891"/>
                    </a:lnTo>
                    <a:lnTo>
                      <a:pt x="28244" y="11219"/>
                    </a:lnTo>
                    <a:lnTo>
                      <a:pt x="28086" y="10587"/>
                    </a:lnTo>
                    <a:lnTo>
                      <a:pt x="27888" y="9994"/>
                    </a:lnTo>
                    <a:lnTo>
                      <a:pt x="27690" y="9362"/>
                    </a:lnTo>
                    <a:lnTo>
                      <a:pt x="27453" y="8770"/>
                    </a:lnTo>
                    <a:lnTo>
                      <a:pt x="27177" y="8177"/>
                    </a:lnTo>
                    <a:lnTo>
                      <a:pt x="26900" y="7624"/>
                    </a:lnTo>
                    <a:lnTo>
                      <a:pt x="26584" y="7071"/>
                    </a:lnTo>
                    <a:lnTo>
                      <a:pt x="26268" y="6518"/>
                    </a:lnTo>
                    <a:lnTo>
                      <a:pt x="25913" y="6005"/>
                    </a:lnTo>
                    <a:lnTo>
                      <a:pt x="25518" y="5491"/>
                    </a:lnTo>
                    <a:lnTo>
                      <a:pt x="25123" y="4978"/>
                    </a:lnTo>
                    <a:lnTo>
                      <a:pt x="24688" y="4504"/>
                    </a:lnTo>
                    <a:lnTo>
                      <a:pt x="24254" y="4069"/>
                    </a:lnTo>
                    <a:lnTo>
                      <a:pt x="23780" y="3635"/>
                    </a:lnTo>
                    <a:lnTo>
                      <a:pt x="23306" y="3240"/>
                    </a:lnTo>
                    <a:lnTo>
                      <a:pt x="22792" y="2845"/>
                    </a:lnTo>
                    <a:lnTo>
                      <a:pt x="22279" y="2450"/>
                    </a:lnTo>
                    <a:lnTo>
                      <a:pt x="21765" y="2134"/>
                    </a:lnTo>
                    <a:lnTo>
                      <a:pt x="21212" y="1818"/>
                    </a:lnTo>
                    <a:lnTo>
                      <a:pt x="20620" y="1502"/>
                    </a:lnTo>
                    <a:lnTo>
                      <a:pt x="20067" y="1225"/>
                    </a:lnTo>
                    <a:lnTo>
                      <a:pt x="19474" y="988"/>
                    </a:lnTo>
                    <a:lnTo>
                      <a:pt x="18842" y="751"/>
                    </a:lnTo>
                    <a:lnTo>
                      <a:pt x="18250" y="554"/>
                    </a:lnTo>
                    <a:lnTo>
                      <a:pt x="17618" y="396"/>
                    </a:lnTo>
                    <a:lnTo>
                      <a:pt x="16946" y="277"/>
                    </a:lnTo>
                    <a:lnTo>
                      <a:pt x="16314" y="159"/>
                    </a:lnTo>
                    <a:lnTo>
                      <a:pt x="15643" y="80"/>
                    </a:lnTo>
                    <a:lnTo>
                      <a:pt x="14971" y="40"/>
                    </a:lnTo>
                    <a:lnTo>
                      <a:pt x="14300"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8" name="Google Shape;2058;p43"/>
              <p:cNvSpPr/>
              <p:nvPr/>
            </p:nvSpPr>
            <p:spPr>
              <a:xfrm>
                <a:off x="1782600" y="3916600"/>
                <a:ext cx="502675" cy="314075"/>
              </a:xfrm>
              <a:custGeom>
                <a:avLst/>
                <a:gdLst/>
                <a:ahLst/>
                <a:cxnLst/>
                <a:rect l="l" t="t" r="r" b="b"/>
                <a:pathLst>
                  <a:path w="20107" h="12563" extrusionOk="0">
                    <a:moveTo>
                      <a:pt x="5926" y="1"/>
                    </a:moveTo>
                    <a:lnTo>
                      <a:pt x="5136" y="40"/>
                    </a:lnTo>
                    <a:lnTo>
                      <a:pt x="4346" y="80"/>
                    </a:lnTo>
                    <a:lnTo>
                      <a:pt x="3595" y="198"/>
                    </a:lnTo>
                    <a:lnTo>
                      <a:pt x="2845" y="356"/>
                    </a:lnTo>
                    <a:lnTo>
                      <a:pt x="2094" y="514"/>
                    </a:lnTo>
                    <a:lnTo>
                      <a:pt x="1383" y="751"/>
                    </a:lnTo>
                    <a:lnTo>
                      <a:pt x="672" y="988"/>
                    </a:lnTo>
                    <a:lnTo>
                      <a:pt x="1" y="1304"/>
                    </a:lnTo>
                    <a:lnTo>
                      <a:pt x="1" y="1502"/>
                    </a:lnTo>
                    <a:lnTo>
                      <a:pt x="119" y="1699"/>
                    </a:lnTo>
                    <a:lnTo>
                      <a:pt x="317" y="1857"/>
                    </a:lnTo>
                    <a:lnTo>
                      <a:pt x="514" y="1936"/>
                    </a:lnTo>
                    <a:lnTo>
                      <a:pt x="751" y="1976"/>
                    </a:lnTo>
                    <a:lnTo>
                      <a:pt x="1028" y="1936"/>
                    </a:lnTo>
                    <a:lnTo>
                      <a:pt x="1265" y="1897"/>
                    </a:lnTo>
                    <a:lnTo>
                      <a:pt x="1541" y="1818"/>
                    </a:lnTo>
                    <a:lnTo>
                      <a:pt x="3674" y="1146"/>
                    </a:lnTo>
                    <a:lnTo>
                      <a:pt x="3714" y="1423"/>
                    </a:lnTo>
                    <a:lnTo>
                      <a:pt x="3674" y="1699"/>
                    </a:lnTo>
                    <a:lnTo>
                      <a:pt x="3516" y="2213"/>
                    </a:lnTo>
                    <a:lnTo>
                      <a:pt x="3358" y="2805"/>
                    </a:lnTo>
                    <a:lnTo>
                      <a:pt x="3319" y="3082"/>
                    </a:lnTo>
                    <a:lnTo>
                      <a:pt x="3358" y="3358"/>
                    </a:lnTo>
                    <a:lnTo>
                      <a:pt x="3437" y="3635"/>
                    </a:lnTo>
                    <a:lnTo>
                      <a:pt x="3635" y="3872"/>
                    </a:lnTo>
                    <a:lnTo>
                      <a:pt x="3714" y="3990"/>
                    </a:lnTo>
                    <a:lnTo>
                      <a:pt x="3872" y="4030"/>
                    </a:lnTo>
                    <a:lnTo>
                      <a:pt x="3990" y="4069"/>
                    </a:lnTo>
                    <a:lnTo>
                      <a:pt x="4148" y="4109"/>
                    </a:lnTo>
                    <a:lnTo>
                      <a:pt x="4504" y="4030"/>
                    </a:lnTo>
                    <a:lnTo>
                      <a:pt x="4859" y="3951"/>
                    </a:lnTo>
                    <a:lnTo>
                      <a:pt x="5254" y="3832"/>
                    </a:lnTo>
                    <a:lnTo>
                      <a:pt x="5610" y="3753"/>
                    </a:lnTo>
                    <a:lnTo>
                      <a:pt x="6005" y="4583"/>
                    </a:lnTo>
                    <a:lnTo>
                      <a:pt x="3990" y="6123"/>
                    </a:lnTo>
                    <a:lnTo>
                      <a:pt x="1976" y="7664"/>
                    </a:lnTo>
                    <a:lnTo>
                      <a:pt x="1976" y="7861"/>
                    </a:lnTo>
                    <a:lnTo>
                      <a:pt x="2015" y="8019"/>
                    </a:lnTo>
                    <a:lnTo>
                      <a:pt x="2055" y="8217"/>
                    </a:lnTo>
                    <a:lnTo>
                      <a:pt x="2094" y="8375"/>
                    </a:lnTo>
                    <a:lnTo>
                      <a:pt x="2173" y="8533"/>
                    </a:lnTo>
                    <a:lnTo>
                      <a:pt x="2292" y="8691"/>
                    </a:lnTo>
                    <a:lnTo>
                      <a:pt x="2410" y="8809"/>
                    </a:lnTo>
                    <a:lnTo>
                      <a:pt x="2568" y="8928"/>
                    </a:lnTo>
                    <a:lnTo>
                      <a:pt x="2884" y="9086"/>
                    </a:lnTo>
                    <a:lnTo>
                      <a:pt x="3240" y="9165"/>
                    </a:lnTo>
                    <a:lnTo>
                      <a:pt x="3595" y="9204"/>
                    </a:lnTo>
                    <a:lnTo>
                      <a:pt x="3951" y="9165"/>
                    </a:lnTo>
                    <a:lnTo>
                      <a:pt x="3951" y="9481"/>
                    </a:lnTo>
                    <a:lnTo>
                      <a:pt x="3990" y="9757"/>
                    </a:lnTo>
                    <a:lnTo>
                      <a:pt x="4109" y="10034"/>
                    </a:lnTo>
                    <a:lnTo>
                      <a:pt x="4227" y="10152"/>
                    </a:lnTo>
                    <a:lnTo>
                      <a:pt x="4306" y="10271"/>
                    </a:lnTo>
                    <a:lnTo>
                      <a:pt x="4504" y="10389"/>
                    </a:lnTo>
                    <a:lnTo>
                      <a:pt x="4701" y="10429"/>
                    </a:lnTo>
                    <a:lnTo>
                      <a:pt x="5096" y="10429"/>
                    </a:lnTo>
                    <a:lnTo>
                      <a:pt x="8651" y="10350"/>
                    </a:lnTo>
                    <a:lnTo>
                      <a:pt x="8770" y="10548"/>
                    </a:lnTo>
                    <a:lnTo>
                      <a:pt x="8928" y="10745"/>
                    </a:lnTo>
                    <a:lnTo>
                      <a:pt x="9125" y="10864"/>
                    </a:lnTo>
                    <a:lnTo>
                      <a:pt x="9362" y="10903"/>
                    </a:lnTo>
                    <a:lnTo>
                      <a:pt x="9599" y="10903"/>
                    </a:lnTo>
                    <a:lnTo>
                      <a:pt x="9836" y="10824"/>
                    </a:lnTo>
                    <a:lnTo>
                      <a:pt x="10034" y="10666"/>
                    </a:lnTo>
                    <a:lnTo>
                      <a:pt x="10192" y="10508"/>
                    </a:lnTo>
                    <a:lnTo>
                      <a:pt x="10271" y="10271"/>
                    </a:lnTo>
                    <a:lnTo>
                      <a:pt x="10350" y="10034"/>
                    </a:lnTo>
                    <a:lnTo>
                      <a:pt x="10429" y="9757"/>
                    </a:lnTo>
                    <a:lnTo>
                      <a:pt x="10508" y="9520"/>
                    </a:lnTo>
                    <a:lnTo>
                      <a:pt x="10666" y="9283"/>
                    </a:lnTo>
                    <a:lnTo>
                      <a:pt x="10863" y="9125"/>
                    </a:lnTo>
                    <a:lnTo>
                      <a:pt x="11100" y="8967"/>
                    </a:lnTo>
                    <a:lnTo>
                      <a:pt x="11337" y="8888"/>
                    </a:lnTo>
                    <a:lnTo>
                      <a:pt x="11614" y="8888"/>
                    </a:lnTo>
                    <a:lnTo>
                      <a:pt x="11890" y="8967"/>
                    </a:lnTo>
                    <a:lnTo>
                      <a:pt x="12127" y="9086"/>
                    </a:lnTo>
                    <a:lnTo>
                      <a:pt x="12325" y="9244"/>
                    </a:lnTo>
                    <a:lnTo>
                      <a:pt x="12483" y="9441"/>
                    </a:lnTo>
                    <a:lnTo>
                      <a:pt x="12601" y="9639"/>
                    </a:lnTo>
                    <a:lnTo>
                      <a:pt x="12799" y="10034"/>
                    </a:lnTo>
                    <a:lnTo>
                      <a:pt x="12957" y="10192"/>
                    </a:lnTo>
                    <a:lnTo>
                      <a:pt x="13115" y="10350"/>
                    </a:lnTo>
                    <a:lnTo>
                      <a:pt x="13312" y="10429"/>
                    </a:lnTo>
                    <a:lnTo>
                      <a:pt x="13431" y="10468"/>
                    </a:lnTo>
                    <a:lnTo>
                      <a:pt x="13549" y="10468"/>
                    </a:lnTo>
                    <a:lnTo>
                      <a:pt x="13865" y="10548"/>
                    </a:lnTo>
                    <a:lnTo>
                      <a:pt x="14181" y="10508"/>
                    </a:lnTo>
                    <a:lnTo>
                      <a:pt x="14497" y="10389"/>
                    </a:lnTo>
                    <a:lnTo>
                      <a:pt x="14774" y="10231"/>
                    </a:lnTo>
                    <a:lnTo>
                      <a:pt x="14892" y="10073"/>
                    </a:lnTo>
                    <a:lnTo>
                      <a:pt x="14971" y="9955"/>
                    </a:lnTo>
                    <a:lnTo>
                      <a:pt x="15090" y="9639"/>
                    </a:lnTo>
                    <a:lnTo>
                      <a:pt x="15129" y="9323"/>
                    </a:lnTo>
                    <a:lnTo>
                      <a:pt x="15129" y="9125"/>
                    </a:lnTo>
                    <a:lnTo>
                      <a:pt x="15090" y="8967"/>
                    </a:lnTo>
                    <a:lnTo>
                      <a:pt x="15643" y="9086"/>
                    </a:lnTo>
                    <a:lnTo>
                      <a:pt x="16235" y="9125"/>
                    </a:lnTo>
                    <a:lnTo>
                      <a:pt x="16788" y="9125"/>
                    </a:lnTo>
                    <a:lnTo>
                      <a:pt x="17381" y="9046"/>
                    </a:lnTo>
                    <a:lnTo>
                      <a:pt x="18171" y="10587"/>
                    </a:lnTo>
                    <a:lnTo>
                      <a:pt x="18921" y="12088"/>
                    </a:lnTo>
                    <a:lnTo>
                      <a:pt x="19000" y="12207"/>
                    </a:lnTo>
                    <a:lnTo>
                      <a:pt x="19119" y="12286"/>
                    </a:lnTo>
                    <a:lnTo>
                      <a:pt x="19277" y="12404"/>
                    </a:lnTo>
                    <a:lnTo>
                      <a:pt x="19395" y="12444"/>
                    </a:lnTo>
                    <a:lnTo>
                      <a:pt x="19712" y="12523"/>
                    </a:lnTo>
                    <a:lnTo>
                      <a:pt x="20028" y="12562"/>
                    </a:lnTo>
                    <a:lnTo>
                      <a:pt x="20107" y="12523"/>
                    </a:lnTo>
                    <a:lnTo>
                      <a:pt x="19988" y="11891"/>
                    </a:lnTo>
                    <a:lnTo>
                      <a:pt x="19870" y="11219"/>
                    </a:lnTo>
                    <a:lnTo>
                      <a:pt x="19712" y="10587"/>
                    </a:lnTo>
                    <a:lnTo>
                      <a:pt x="19514" y="9994"/>
                    </a:lnTo>
                    <a:lnTo>
                      <a:pt x="19316" y="9362"/>
                    </a:lnTo>
                    <a:lnTo>
                      <a:pt x="19079" y="8770"/>
                    </a:lnTo>
                    <a:lnTo>
                      <a:pt x="18803" y="8177"/>
                    </a:lnTo>
                    <a:lnTo>
                      <a:pt x="18526" y="7624"/>
                    </a:lnTo>
                    <a:lnTo>
                      <a:pt x="18210" y="7071"/>
                    </a:lnTo>
                    <a:lnTo>
                      <a:pt x="17894" y="6518"/>
                    </a:lnTo>
                    <a:lnTo>
                      <a:pt x="17539" y="6005"/>
                    </a:lnTo>
                    <a:lnTo>
                      <a:pt x="17144" y="5491"/>
                    </a:lnTo>
                    <a:lnTo>
                      <a:pt x="16749" y="4978"/>
                    </a:lnTo>
                    <a:lnTo>
                      <a:pt x="16314" y="4504"/>
                    </a:lnTo>
                    <a:lnTo>
                      <a:pt x="15880" y="4069"/>
                    </a:lnTo>
                    <a:lnTo>
                      <a:pt x="15406" y="3635"/>
                    </a:lnTo>
                    <a:lnTo>
                      <a:pt x="14932" y="3240"/>
                    </a:lnTo>
                    <a:lnTo>
                      <a:pt x="14418" y="2845"/>
                    </a:lnTo>
                    <a:lnTo>
                      <a:pt x="13905" y="2450"/>
                    </a:lnTo>
                    <a:lnTo>
                      <a:pt x="13391" y="2134"/>
                    </a:lnTo>
                    <a:lnTo>
                      <a:pt x="12838" y="1818"/>
                    </a:lnTo>
                    <a:lnTo>
                      <a:pt x="12246" y="1502"/>
                    </a:lnTo>
                    <a:lnTo>
                      <a:pt x="11693" y="1225"/>
                    </a:lnTo>
                    <a:lnTo>
                      <a:pt x="11100" y="988"/>
                    </a:lnTo>
                    <a:lnTo>
                      <a:pt x="10468" y="751"/>
                    </a:lnTo>
                    <a:lnTo>
                      <a:pt x="9876" y="554"/>
                    </a:lnTo>
                    <a:lnTo>
                      <a:pt x="9244" y="396"/>
                    </a:lnTo>
                    <a:lnTo>
                      <a:pt x="8572" y="277"/>
                    </a:lnTo>
                    <a:lnTo>
                      <a:pt x="7940" y="159"/>
                    </a:lnTo>
                    <a:lnTo>
                      <a:pt x="7269" y="80"/>
                    </a:lnTo>
                    <a:lnTo>
                      <a:pt x="6597" y="40"/>
                    </a:lnTo>
                    <a:lnTo>
                      <a:pt x="592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9" name="Google Shape;2059;p43"/>
              <p:cNvSpPr/>
              <p:nvPr/>
            </p:nvSpPr>
            <p:spPr>
              <a:xfrm>
                <a:off x="1573250" y="4111150"/>
                <a:ext cx="133325" cy="323925"/>
              </a:xfrm>
              <a:custGeom>
                <a:avLst/>
                <a:gdLst/>
                <a:ahLst/>
                <a:cxnLst/>
                <a:rect l="l" t="t" r="r" b="b"/>
                <a:pathLst>
                  <a:path w="5333" h="12957" extrusionOk="0">
                    <a:moveTo>
                      <a:pt x="1580" y="0"/>
                    </a:moveTo>
                    <a:lnTo>
                      <a:pt x="1225" y="751"/>
                    </a:lnTo>
                    <a:lnTo>
                      <a:pt x="909" y="1501"/>
                    </a:lnTo>
                    <a:lnTo>
                      <a:pt x="632" y="2291"/>
                    </a:lnTo>
                    <a:lnTo>
                      <a:pt x="395" y="3082"/>
                    </a:lnTo>
                    <a:lnTo>
                      <a:pt x="237" y="3911"/>
                    </a:lnTo>
                    <a:lnTo>
                      <a:pt x="119" y="4780"/>
                    </a:lnTo>
                    <a:lnTo>
                      <a:pt x="40" y="5649"/>
                    </a:lnTo>
                    <a:lnTo>
                      <a:pt x="0" y="6518"/>
                    </a:lnTo>
                    <a:lnTo>
                      <a:pt x="0" y="7387"/>
                    </a:lnTo>
                    <a:lnTo>
                      <a:pt x="79" y="8217"/>
                    </a:lnTo>
                    <a:lnTo>
                      <a:pt x="198" y="9046"/>
                    </a:lnTo>
                    <a:lnTo>
                      <a:pt x="395" y="9876"/>
                    </a:lnTo>
                    <a:lnTo>
                      <a:pt x="593" y="10666"/>
                    </a:lnTo>
                    <a:lnTo>
                      <a:pt x="869" y="11456"/>
                    </a:lnTo>
                    <a:lnTo>
                      <a:pt x="1185" y="12206"/>
                    </a:lnTo>
                    <a:lnTo>
                      <a:pt x="1501" y="12957"/>
                    </a:lnTo>
                    <a:lnTo>
                      <a:pt x="1778" y="12641"/>
                    </a:lnTo>
                    <a:lnTo>
                      <a:pt x="2054" y="12364"/>
                    </a:lnTo>
                    <a:lnTo>
                      <a:pt x="2528" y="11693"/>
                    </a:lnTo>
                    <a:lnTo>
                      <a:pt x="2923" y="10982"/>
                    </a:lnTo>
                    <a:lnTo>
                      <a:pt x="3239" y="10231"/>
                    </a:lnTo>
                    <a:lnTo>
                      <a:pt x="3437" y="9441"/>
                    </a:lnTo>
                    <a:lnTo>
                      <a:pt x="3595" y="8651"/>
                    </a:lnTo>
                    <a:lnTo>
                      <a:pt x="3634" y="8256"/>
                    </a:lnTo>
                    <a:lnTo>
                      <a:pt x="3634" y="7861"/>
                    </a:lnTo>
                    <a:lnTo>
                      <a:pt x="3595" y="7427"/>
                    </a:lnTo>
                    <a:lnTo>
                      <a:pt x="3555" y="7032"/>
                    </a:lnTo>
                    <a:lnTo>
                      <a:pt x="3516" y="6597"/>
                    </a:lnTo>
                    <a:lnTo>
                      <a:pt x="3476" y="6163"/>
                    </a:lnTo>
                    <a:lnTo>
                      <a:pt x="3476" y="5728"/>
                    </a:lnTo>
                    <a:lnTo>
                      <a:pt x="3516" y="5531"/>
                    </a:lnTo>
                    <a:lnTo>
                      <a:pt x="3555" y="5294"/>
                    </a:lnTo>
                    <a:lnTo>
                      <a:pt x="3634" y="5096"/>
                    </a:lnTo>
                    <a:lnTo>
                      <a:pt x="3753" y="4938"/>
                    </a:lnTo>
                    <a:lnTo>
                      <a:pt x="4029" y="4583"/>
                    </a:lnTo>
                    <a:lnTo>
                      <a:pt x="4661" y="3951"/>
                    </a:lnTo>
                    <a:lnTo>
                      <a:pt x="4977" y="3595"/>
                    </a:lnTo>
                    <a:lnTo>
                      <a:pt x="5096" y="3358"/>
                    </a:lnTo>
                    <a:lnTo>
                      <a:pt x="5175" y="3161"/>
                    </a:lnTo>
                    <a:lnTo>
                      <a:pt x="5254" y="2924"/>
                    </a:lnTo>
                    <a:lnTo>
                      <a:pt x="5333" y="2686"/>
                    </a:lnTo>
                    <a:lnTo>
                      <a:pt x="5333" y="2489"/>
                    </a:lnTo>
                    <a:lnTo>
                      <a:pt x="5293" y="2252"/>
                    </a:lnTo>
                    <a:lnTo>
                      <a:pt x="5254" y="2015"/>
                    </a:lnTo>
                    <a:lnTo>
                      <a:pt x="5135" y="1778"/>
                    </a:lnTo>
                    <a:lnTo>
                      <a:pt x="4977" y="1620"/>
                    </a:lnTo>
                    <a:lnTo>
                      <a:pt x="4780" y="1462"/>
                    </a:lnTo>
                    <a:lnTo>
                      <a:pt x="4582" y="1343"/>
                    </a:lnTo>
                    <a:lnTo>
                      <a:pt x="4345" y="1264"/>
                    </a:lnTo>
                    <a:lnTo>
                      <a:pt x="4148" y="1264"/>
                    </a:lnTo>
                    <a:lnTo>
                      <a:pt x="3911" y="1304"/>
                    </a:lnTo>
                    <a:lnTo>
                      <a:pt x="3713" y="1422"/>
                    </a:lnTo>
                    <a:lnTo>
                      <a:pt x="3516" y="1580"/>
                    </a:lnTo>
                    <a:lnTo>
                      <a:pt x="3160" y="1857"/>
                    </a:lnTo>
                    <a:lnTo>
                      <a:pt x="2963" y="1975"/>
                    </a:lnTo>
                    <a:lnTo>
                      <a:pt x="2726" y="2015"/>
                    </a:lnTo>
                    <a:lnTo>
                      <a:pt x="2528" y="1975"/>
                    </a:lnTo>
                    <a:lnTo>
                      <a:pt x="2449" y="1936"/>
                    </a:lnTo>
                    <a:lnTo>
                      <a:pt x="2370" y="1857"/>
                    </a:lnTo>
                    <a:lnTo>
                      <a:pt x="2291" y="1738"/>
                    </a:lnTo>
                    <a:lnTo>
                      <a:pt x="2252" y="1620"/>
                    </a:lnTo>
                    <a:lnTo>
                      <a:pt x="2252" y="1343"/>
                    </a:lnTo>
                    <a:lnTo>
                      <a:pt x="2331" y="1067"/>
                    </a:lnTo>
                    <a:lnTo>
                      <a:pt x="2370" y="790"/>
                    </a:lnTo>
                    <a:lnTo>
                      <a:pt x="2331" y="632"/>
                    </a:lnTo>
                    <a:lnTo>
                      <a:pt x="2291" y="514"/>
                    </a:lnTo>
                    <a:lnTo>
                      <a:pt x="2212" y="356"/>
                    </a:lnTo>
                    <a:lnTo>
                      <a:pt x="2133" y="237"/>
                    </a:lnTo>
                    <a:lnTo>
                      <a:pt x="2015" y="158"/>
                    </a:lnTo>
                    <a:lnTo>
                      <a:pt x="1857" y="79"/>
                    </a:lnTo>
                    <a:lnTo>
                      <a:pt x="173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0" name="Google Shape;2060;p43"/>
              <p:cNvSpPr/>
              <p:nvPr/>
            </p:nvSpPr>
            <p:spPr>
              <a:xfrm>
                <a:off x="1635450" y="4467650"/>
                <a:ext cx="191625" cy="148150"/>
              </a:xfrm>
              <a:custGeom>
                <a:avLst/>
                <a:gdLst/>
                <a:ahLst/>
                <a:cxnLst/>
                <a:rect l="l" t="t" r="r" b="b"/>
                <a:pathLst>
                  <a:path w="7665" h="5926" extrusionOk="0">
                    <a:moveTo>
                      <a:pt x="1897" y="0"/>
                    </a:moveTo>
                    <a:lnTo>
                      <a:pt x="1581" y="40"/>
                    </a:lnTo>
                    <a:lnTo>
                      <a:pt x="1304" y="79"/>
                    </a:lnTo>
                    <a:lnTo>
                      <a:pt x="1028" y="158"/>
                    </a:lnTo>
                    <a:lnTo>
                      <a:pt x="751" y="277"/>
                    </a:lnTo>
                    <a:lnTo>
                      <a:pt x="435" y="316"/>
                    </a:lnTo>
                    <a:lnTo>
                      <a:pt x="198" y="356"/>
                    </a:lnTo>
                    <a:lnTo>
                      <a:pt x="1" y="316"/>
                    </a:lnTo>
                    <a:lnTo>
                      <a:pt x="356" y="830"/>
                    </a:lnTo>
                    <a:lnTo>
                      <a:pt x="712" y="1304"/>
                    </a:lnTo>
                    <a:lnTo>
                      <a:pt x="1107" y="1738"/>
                    </a:lnTo>
                    <a:lnTo>
                      <a:pt x="1502" y="2212"/>
                    </a:lnTo>
                    <a:lnTo>
                      <a:pt x="1936" y="2607"/>
                    </a:lnTo>
                    <a:lnTo>
                      <a:pt x="2371" y="3002"/>
                    </a:lnTo>
                    <a:lnTo>
                      <a:pt x="2845" y="3397"/>
                    </a:lnTo>
                    <a:lnTo>
                      <a:pt x="3319" y="3792"/>
                    </a:lnTo>
                    <a:lnTo>
                      <a:pt x="3832" y="4108"/>
                    </a:lnTo>
                    <a:lnTo>
                      <a:pt x="4346" y="4464"/>
                    </a:lnTo>
                    <a:lnTo>
                      <a:pt x="4859" y="4740"/>
                    </a:lnTo>
                    <a:lnTo>
                      <a:pt x="5373" y="5056"/>
                    </a:lnTo>
                    <a:lnTo>
                      <a:pt x="5926" y="5293"/>
                    </a:lnTo>
                    <a:lnTo>
                      <a:pt x="6479" y="5530"/>
                    </a:lnTo>
                    <a:lnTo>
                      <a:pt x="7072" y="5767"/>
                    </a:lnTo>
                    <a:lnTo>
                      <a:pt x="7664" y="5925"/>
                    </a:lnTo>
                    <a:lnTo>
                      <a:pt x="7585" y="5570"/>
                    </a:lnTo>
                    <a:lnTo>
                      <a:pt x="7467" y="5214"/>
                    </a:lnTo>
                    <a:lnTo>
                      <a:pt x="7348" y="4859"/>
                    </a:lnTo>
                    <a:lnTo>
                      <a:pt x="7151" y="4503"/>
                    </a:lnTo>
                    <a:lnTo>
                      <a:pt x="7032" y="4266"/>
                    </a:lnTo>
                    <a:lnTo>
                      <a:pt x="6835" y="4069"/>
                    </a:lnTo>
                    <a:lnTo>
                      <a:pt x="6637" y="3871"/>
                    </a:lnTo>
                    <a:lnTo>
                      <a:pt x="6400" y="3674"/>
                    </a:lnTo>
                    <a:lnTo>
                      <a:pt x="6163" y="3555"/>
                    </a:lnTo>
                    <a:lnTo>
                      <a:pt x="5887" y="3437"/>
                    </a:lnTo>
                    <a:lnTo>
                      <a:pt x="5610" y="3397"/>
                    </a:lnTo>
                    <a:lnTo>
                      <a:pt x="5334" y="3397"/>
                    </a:lnTo>
                    <a:lnTo>
                      <a:pt x="5017" y="3437"/>
                    </a:lnTo>
                    <a:lnTo>
                      <a:pt x="4701" y="3476"/>
                    </a:lnTo>
                    <a:lnTo>
                      <a:pt x="4543" y="3476"/>
                    </a:lnTo>
                    <a:lnTo>
                      <a:pt x="4385" y="3437"/>
                    </a:lnTo>
                    <a:lnTo>
                      <a:pt x="4227" y="3397"/>
                    </a:lnTo>
                    <a:lnTo>
                      <a:pt x="4109" y="3279"/>
                    </a:lnTo>
                    <a:lnTo>
                      <a:pt x="4227" y="3002"/>
                    </a:lnTo>
                    <a:lnTo>
                      <a:pt x="4306" y="2686"/>
                    </a:lnTo>
                    <a:lnTo>
                      <a:pt x="4306" y="2370"/>
                    </a:lnTo>
                    <a:lnTo>
                      <a:pt x="4306" y="2054"/>
                    </a:lnTo>
                    <a:lnTo>
                      <a:pt x="4227" y="1738"/>
                    </a:lnTo>
                    <a:lnTo>
                      <a:pt x="4148" y="1462"/>
                    </a:lnTo>
                    <a:lnTo>
                      <a:pt x="3990" y="1185"/>
                    </a:lnTo>
                    <a:lnTo>
                      <a:pt x="3832" y="909"/>
                    </a:lnTo>
                    <a:lnTo>
                      <a:pt x="3635" y="672"/>
                    </a:lnTo>
                    <a:lnTo>
                      <a:pt x="3358" y="474"/>
                    </a:lnTo>
                    <a:lnTo>
                      <a:pt x="3121" y="316"/>
                    </a:lnTo>
                    <a:lnTo>
                      <a:pt x="2845" y="158"/>
                    </a:lnTo>
                    <a:lnTo>
                      <a:pt x="2529" y="79"/>
                    </a:lnTo>
                    <a:lnTo>
                      <a:pt x="221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1" name="Google Shape;2061;p43"/>
              <p:cNvSpPr/>
              <p:nvPr/>
            </p:nvSpPr>
            <p:spPr>
              <a:xfrm>
                <a:off x="1901100" y="4536775"/>
                <a:ext cx="260725" cy="94825"/>
              </a:xfrm>
              <a:custGeom>
                <a:avLst/>
                <a:gdLst/>
                <a:ahLst/>
                <a:cxnLst/>
                <a:rect l="l" t="t" r="r" b="b"/>
                <a:pathLst>
                  <a:path w="10429" h="3793" extrusionOk="0">
                    <a:moveTo>
                      <a:pt x="8809" y="0"/>
                    </a:moveTo>
                    <a:lnTo>
                      <a:pt x="8454" y="40"/>
                    </a:lnTo>
                    <a:lnTo>
                      <a:pt x="8138" y="119"/>
                    </a:lnTo>
                    <a:lnTo>
                      <a:pt x="7822" y="237"/>
                    </a:lnTo>
                    <a:lnTo>
                      <a:pt x="7506" y="356"/>
                    </a:lnTo>
                    <a:lnTo>
                      <a:pt x="7190" y="553"/>
                    </a:lnTo>
                    <a:lnTo>
                      <a:pt x="6913" y="751"/>
                    </a:lnTo>
                    <a:lnTo>
                      <a:pt x="6676" y="988"/>
                    </a:lnTo>
                    <a:lnTo>
                      <a:pt x="6439" y="1264"/>
                    </a:lnTo>
                    <a:lnTo>
                      <a:pt x="6202" y="1501"/>
                    </a:lnTo>
                    <a:lnTo>
                      <a:pt x="5965" y="1778"/>
                    </a:lnTo>
                    <a:lnTo>
                      <a:pt x="5689" y="1975"/>
                    </a:lnTo>
                    <a:lnTo>
                      <a:pt x="5373" y="2133"/>
                    </a:lnTo>
                    <a:lnTo>
                      <a:pt x="5057" y="2252"/>
                    </a:lnTo>
                    <a:lnTo>
                      <a:pt x="4701" y="2252"/>
                    </a:lnTo>
                    <a:lnTo>
                      <a:pt x="4504" y="2173"/>
                    </a:lnTo>
                    <a:lnTo>
                      <a:pt x="4306" y="2094"/>
                    </a:lnTo>
                    <a:lnTo>
                      <a:pt x="3911" y="1817"/>
                    </a:lnTo>
                    <a:lnTo>
                      <a:pt x="3556" y="1541"/>
                    </a:lnTo>
                    <a:lnTo>
                      <a:pt x="3161" y="1264"/>
                    </a:lnTo>
                    <a:lnTo>
                      <a:pt x="2805" y="1146"/>
                    </a:lnTo>
                    <a:lnTo>
                      <a:pt x="2489" y="1067"/>
                    </a:lnTo>
                    <a:lnTo>
                      <a:pt x="2134" y="1067"/>
                    </a:lnTo>
                    <a:lnTo>
                      <a:pt x="1778" y="1146"/>
                    </a:lnTo>
                    <a:lnTo>
                      <a:pt x="1462" y="1225"/>
                    </a:lnTo>
                    <a:lnTo>
                      <a:pt x="1146" y="1422"/>
                    </a:lnTo>
                    <a:lnTo>
                      <a:pt x="870" y="1620"/>
                    </a:lnTo>
                    <a:lnTo>
                      <a:pt x="593" y="1857"/>
                    </a:lnTo>
                    <a:lnTo>
                      <a:pt x="475" y="2054"/>
                    </a:lnTo>
                    <a:lnTo>
                      <a:pt x="317" y="2291"/>
                    </a:lnTo>
                    <a:lnTo>
                      <a:pt x="119" y="2726"/>
                    </a:lnTo>
                    <a:lnTo>
                      <a:pt x="40" y="3239"/>
                    </a:lnTo>
                    <a:lnTo>
                      <a:pt x="1" y="3753"/>
                    </a:lnTo>
                    <a:lnTo>
                      <a:pt x="554" y="3792"/>
                    </a:lnTo>
                    <a:lnTo>
                      <a:pt x="1818" y="3792"/>
                    </a:lnTo>
                    <a:lnTo>
                      <a:pt x="2450" y="3713"/>
                    </a:lnTo>
                    <a:lnTo>
                      <a:pt x="3121" y="3674"/>
                    </a:lnTo>
                    <a:lnTo>
                      <a:pt x="3753" y="3555"/>
                    </a:lnTo>
                    <a:lnTo>
                      <a:pt x="4385" y="3437"/>
                    </a:lnTo>
                    <a:lnTo>
                      <a:pt x="4978" y="3279"/>
                    </a:lnTo>
                    <a:lnTo>
                      <a:pt x="5610" y="3081"/>
                    </a:lnTo>
                    <a:lnTo>
                      <a:pt x="6202" y="2884"/>
                    </a:lnTo>
                    <a:lnTo>
                      <a:pt x="6755" y="2647"/>
                    </a:lnTo>
                    <a:lnTo>
                      <a:pt x="7348" y="2370"/>
                    </a:lnTo>
                    <a:lnTo>
                      <a:pt x="7901" y="2094"/>
                    </a:lnTo>
                    <a:lnTo>
                      <a:pt x="8454" y="1817"/>
                    </a:lnTo>
                    <a:lnTo>
                      <a:pt x="8967" y="1462"/>
                    </a:lnTo>
                    <a:lnTo>
                      <a:pt x="9481" y="1146"/>
                    </a:lnTo>
                    <a:lnTo>
                      <a:pt x="9955" y="751"/>
                    </a:lnTo>
                    <a:lnTo>
                      <a:pt x="10429" y="356"/>
                    </a:lnTo>
                    <a:lnTo>
                      <a:pt x="9994" y="158"/>
                    </a:lnTo>
                    <a:lnTo>
                      <a:pt x="9520" y="40"/>
                    </a:lnTo>
                    <a:lnTo>
                      <a:pt x="916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2" name="Google Shape;2062;p43"/>
              <p:cNvSpPr/>
              <p:nvPr/>
            </p:nvSpPr>
            <p:spPr>
              <a:xfrm>
                <a:off x="1511025" y="3868225"/>
                <a:ext cx="675500" cy="824600"/>
              </a:xfrm>
              <a:custGeom>
                <a:avLst/>
                <a:gdLst/>
                <a:ahLst/>
                <a:cxnLst/>
                <a:rect l="l" t="t" r="r" b="b"/>
                <a:pathLst>
                  <a:path w="27020" h="32984" extrusionOk="0">
                    <a:moveTo>
                      <a:pt x="12602" y="0"/>
                    </a:moveTo>
                    <a:lnTo>
                      <a:pt x="11930" y="198"/>
                    </a:lnTo>
                    <a:lnTo>
                      <a:pt x="11219" y="435"/>
                    </a:lnTo>
                    <a:lnTo>
                      <a:pt x="10587" y="672"/>
                    </a:lnTo>
                    <a:lnTo>
                      <a:pt x="9915" y="948"/>
                    </a:lnTo>
                    <a:lnTo>
                      <a:pt x="9323" y="1225"/>
                    </a:lnTo>
                    <a:lnTo>
                      <a:pt x="8691" y="1541"/>
                    </a:lnTo>
                    <a:lnTo>
                      <a:pt x="8098" y="1896"/>
                    </a:lnTo>
                    <a:lnTo>
                      <a:pt x="7506" y="2252"/>
                    </a:lnTo>
                    <a:lnTo>
                      <a:pt x="6953" y="2647"/>
                    </a:lnTo>
                    <a:lnTo>
                      <a:pt x="6400" y="3081"/>
                    </a:lnTo>
                    <a:lnTo>
                      <a:pt x="5886" y="3516"/>
                    </a:lnTo>
                    <a:lnTo>
                      <a:pt x="5373" y="3950"/>
                    </a:lnTo>
                    <a:lnTo>
                      <a:pt x="4859" y="4424"/>
                    </a:lnTo>
                    <a:lnTo>
                      <a:pt x="4425" y="4938"/>
                    </a:lnTo>
                    <a:lnTo>
                      <a:pt x="3951" y="5412"/>
                    </a:lnTo>
                    <a:lnTo>
                      <a:pt x="3516" y="5965"/>
                    </a:lnTo>
                    <a:lnTo>
                      <a:pt x="3121" y="6518"/>
                    </a:lnTo>
                    <a:lnTo>
                      <a:pt x="2766" y="7071"/>
                    </a:lnTo>
                    <a:lnTo>
                      <a:pt x="2371" y="7624"/>
                    </a:lnTo>
                    <a:lnTo>
                      <a:pt x="2055" y="8216"/>
                    </a:lnTo>
                    <a:lnTo>
                      <a:pt x="1739" y="8848"/>
                    </a:lnTo>
                    <a:lnTo>
                      <a:pt x="1462" y="9441"/>
                    </a:lnTo>
                    <a:lnTo>
                      <a:pt x="1186" y="10073"/>
                    </a:lnTo>
                    <a:lnTo>
                      <a:pt x="949" y="10744"/>
                    </a:lnTo>
                    <a:lnTo>
                      <a:pt x="712" y="11376"/>
                    </a:lnTo>
                    <a:lnTo>
                      <a:pt x="554" y="12048"/>
                    </a:lnTo>
                    <a:lnTo>
                      <a:pt x="396" y="12720"/>
                    </a:lnTo>
                    <a:lnTo>
                      <a:pt x="238" y="13391"/>
                    </a:lnTo>
                    <a:lnTo>
                      <a:pt x="159" y="14102"/>
                    </a:lnTo>
                    <a:lnTo>
                      <a:pt x="80" y="14813"/>
                    </a:lnTo>
                    <a:lnTo>
                      <a:pt x="40" y="15524"/>
                    </a:lnTo>
                    <a:lnTo>
                      <a:pt x="1" y="16235"/>
                    </a:lnTo>
                    <a:lnTo>
                      <a:pt x="40" y="17065"/>
                    </a:lnTo>
                    <a:lnTo>
                      <a:pt x="80" y="17934"/>
                    </a:lnTo>
                    <a:lnTo>
                      <a:pt x="198" y="18763"/>
                    </a:lnTo>
                    <a:lnTo>
                      <a:pt x="356" y="19593"/>
                    </a:lnTo>
                    <a:lnTo>
                      <a:pt x="554" y="20383"/>
                    </a:lnTo>
                    <a:lnTo>
                      <a:pt x="751" y="21212"/>
                    </a:lnTo>
                    <a:lnTo>
                      <a:pt x="1028" y="21963"/>
                    </a:lnTo>
                    <a:lnTo>
                      <a:pt x="1344" y="22753"/>
                    </a:lnTo>
                    <a:lnTo>
                      <a:pt x="1660" y="23464"/>
                    </a:lnTo>
                    <a:lnTo>
                      <a:pt x="2015" y="24214"/>
                    </a:lnTo>
                    <a:lnTo>
                      <a:pt x="2450" y="24886"/>
                    </a:lnTo>
                    <a:lnTo>
                      <a:pt x="2884" y="25597"/>
                    </a:lnTo>
                    <a:lnTo>
                      <a:pt x="3319" y="26229"/>
                    </a:lnTo>
                    <a:lnTo>
                      <a:pt x="3832" y="26861"/>
                    </a:lnTo>
                    <a:lnTo>
                      <a:pt x="4346" y="27493"/>
                    </a:lnTo>
                    <a:lnTo>
                      <a:pt x="4899" y="28085"/>
                    </a:lnTo>
                    <a:lnTo>
                      <a:pt x="5491" y="28638"/>
                    </a:lnTo>
                    <a:lnTo>
                      <a:pt x="6084" y="29152"/>
                    </a:lnTo>
                    <a:lnTo>
                      <a:pt x="6716" y="29665"/>
                    </a:lnTo>
                    <a:lnTo>
                      <a:pt x="7387" y="30100"/>
                    </a:lnTo>
                    <a:lnTo>
                      <a:pt x="8059" y="30574"/>
                    </a:lnTo>
                    <a:lnTo>
                      <a:pt x="8770" y="30969"/>
                    </a:lnTo>
                    <a:lnTo>
                      <a:pt x="9481" y="31324"/>
                    </a:lnTo>
                    <a:lnTo>
                      <a:pt x="10232" y="31680"/>
                    </a:lnTo>
                    <a:lnTo>
                      <a:pt x="10982" y="31956"/>
                    </a:lnTo>
                    <a:lnTo>
                      <a:pt x="11772" y="32233"/>
                    </a:lnTo>
                    <a:lnTo>
                      <a:pt x="12562" y="32470"/>
                    </a:lnTo>
                    <a:lnTo>
                      <a:pt x="13392" y="32667"/>
                    </a:lnTo>
                    <a:lnTo>
                      <a:pt x="14182" y="32786"/>
                    </a:lnTo>
                    <a:lnTo>
                      <a:pt x="15051" y="32904"/>
                    </a:lnTo>
                    <a:lnTo>
                      <a:pt x="15880" y="32983"/>
                    </a:lnTo>
                    <a:lnTo>
                      <a:pt x="17421" y="32983"/>
                    </a:lnTo>
                    <a:lnTo>
                      <a:pt x="18092" y="32944"/>
                    </a:lnTo>
                    <a:lnTo>
                      <a:pt x="18764" y="32865"/>
                    </a:lnTo>
                    <a:lnTo>
                      <a:pt x="19435" y="32786"/>
                    </a:lnTo>
                    <a:lnTo>
                      <a:pt x="20067" y="32667"/>
                    </a:lnTo>
                    <a:lnTo>
                      <a:pt x="20739" y="32509"/>
                    </a:lnTo>
                    <a:lnTo>
                      <a:pt x="21371" y="32351"/>
                    </a:lnTo>
                    <a:lnTo>
                      <a:pt x="22003" y="32154"/>
                    </a:lnTo>
                    <a:lnTo>
                      <a:pt x="22635" y="31956"/>
                    </a:lnTo>
                    <a:lnTo>
                      <a:pt x="23267" y="31680"/>
                    </a:lnTo>
                    <a:lnTo>
                      <a:pt x="23859" y="31443"/>
                    </a:lnTo>
                    <a:lnTo>
                      <a:pt x="24452" y="31127"/>
                    </a:lnTo>
                    <a:lnTo>
                      <a:pt x="25044" y="30811"/>
                    </a:lnTo>
                    <a:lnTo>
                      <a:pt x="25597" y="30455"/>
                    </a:lnTo>
                    <a:lnTo>
                      <a:pt x="26190" y="30100"/>
                    </a:lnTo>
                    <a:lnTo>
                      <a:pt x="26743" y="29705"/>
                    </a:lnTo>
                    <a:lnTo>
                      <a:pt x="26822" y="29626"/>
                    </a:lnTo>
                    <a:lnTo>
                      <a:pt x="26901" y="29507"/>
                    </a:lnTo>
                    <a:lnTo>
                      <a:pt x="26980" y="29389"/>
                    </a:lnTo>
                    <a:lnTo>
                      <a:pt x="26980" y="29270"/>
                    </a:lnTo>
                    <a:lnTo>
                      <a:pt x="27019" y="29152"/>
                    </a:lnTo>
                    <a:lnTo>
                      <a:pt x="26980" y="29033"/>
                    </a:lnTo>
                    <a:lnTo>
                      <a:pt x="26940" y="28875"/>
                    </a:lnTo>
                    <a:lnTo>
                      <a:pt x="26861" y="28796"/>
                    </a:lnTo>
                    <a:lnTo>
                      <a:pt x="26782" y="28678"/>
                    </a:lnTo>
                    <a:lnTo>
                      <a:pt x="26664" y="28599"/>
                    </a:lnTo>
                    <a:lnTo>
                      <a:pt x="26545" y="28559"/>
                    </a:lnTo>
                    <a:lnTo>
                      <a:pt x="26427" y="28520"/>
                    </a:lnTo>
                    <a:lnTo>
                      <a:pt x="26190" y="28520"/>
                    </a:lnTo>
                    <a:lnTo>
                      <a:pt x="26071" y="28559"/>
                    </a:lnTo>
                    <a:lnTo>
                      <a:pt x="25953" y="28638"/>
                    </a:lnTo>
                    <a:lnTo>
                      <a:pt x="25439" y="28994"/>
                    </a:lnTo>
                    <a:lnTo>
                      <a:pt x="24926" y="29349"/>
                    </a:lnTo>
                    <a:lnTo>
                      <a:pt x="24373" y="29665"/>
                    </a:lnTo>
                    <a:lnTo>
                      <a:pt x="23859" y="29942"/>
                    </a:lnTo>
                    <a:lnTo>
                      <a:pt x="23306" y="30218"/>
                    </a:lnTo>
                    <a:lnTo>
                      <a:pt x="22753" y="30455"/>
                    </a:lnTo>
                    <a:lnTo>
                      <a:pt x="22161" y="30692"/>
                    </a:lnTo>
                    <a:lnTo>
                      <a:pt x="21608" y="30890"/>
                    </a:lnTo>
                    <a:lnTo>
                      <a:pt x="21015" y="31087"/>
                    </a:lnTo>
                    <a:lnTo>
                      <a:pt x="20423" y="31245"/>
                    </a:lnTo>
                    <a:lnTo>
                      <a:pt x="19830" y="31364"/>
                    </a:lnTo>
                    <a:lnTo>
                      <a:pt x="19198" y="31482"/>
                    </a:lnTo>
                    <a:lnTo>
                      <a:pt x="18606" y="31561"/>
                    </a:lnTo>
                    <a:lnTo>
                      <a:pt x="17974" y="31601"/>
                    </a:lnTo>
                    <a:lnTo>
                      <a:pt x="17381" y="31640"/>
                    </a:lnTo>
                    <a:lnTo>
                      <a:pt x="15959" y="31640"/>
                    </a:lnTo>
                    <a:lnTo>
                      <a:pt x="15169" y="31561"/>
                    </a:lnTo>
                    <a:lnTo>
                      <a:pt x="14419" y="31482"/>
                    </a:lnTo>
                    <a:lnTo>
                      <a:pt x="13629" y="31324"/>
                    </a:lnTo>
                    <a:lnTo>
                      <a:pt x="12918" y="31166"/>
                    </a:lnTo>
                    <a:lnTo>
                      <a:pt x="12167" y="30969"/>
                    </a:lnTo>
                    <a:lnTo>
                      <a:pt x="11456" y="30732"/>
                    </a:lnTo>
                    <a:lnTo>
                      <a:pt x="10745" y="30455"/>
                    </a:lnTo>
                    <a:lnTo>
                      <a:pt x="10073" y="30139"/>
                    </a:lnTo>
                    <a:lnTo>
                      <a:pt x="9402" y="29784"/>
                    </a:lnTo>
                    <a:lnTo>
                      <a:pt x="8770" y="29428"/>
                    </a:lnTo>
                    <a:lnTo>
                      <a:pt x="8138" y="28994"/>
                    </a:lnTo>
                    <a:lnTo>
                      <a:pt x="7545" y="28559"/>
                    </a:lnTo>
                    <a:lnTo>
                      <a:pt x="6953" y="28125"/>
                    </a:lnTo>
                    <a:lnTo>
                      <a:pt x="6400" y="27651"/>
                    </a:lnTo>
                    <a:lnTo>
                      <a:pt x="5847" y="27137"/>
                    </a:lnTo>
                    <a:lnTo>
                      <a:pt x="5333" y="26584"/>
                    </a:lnTo>
                    <a:lnTo>
                      <a:pt x="4859" y="26031"/>
                    </a:lnTo>
                    <a:lnTo>
                      <a:pt x="4425" y="25439"/>
                    </a:lnTo>
                    <a:lnTo>
                      <a:pt x="3990" y="24846"/>
                    </a:lnTo>
                    <a:lnTo>
                      <a:pt x="3595" y="24214"/>
                    </a:lnTo>
                    <a:lnTo>
                      <a:pt x="3200" y="23582"/>
                    </a:lnTo>
                    <a:lnTo>
                      <a:pt x="2884" y="22911"/>
                    </a:lnTo>
                    <a:lnTo>
                      <a:pt x="2568" y="22200"/>
                    </a:lnTo>
                    <a:lnTo>
                      <a:pt x="2292" y="21528"/>
                    </a:lnTo>
                    <a:lnTo>
                      <a:pt x="2055" y="20817"/>
                    </a:lnTo>
                    <a:lnTo>
                      <a:pt x="1818" y="20067"/>
                    </a:lnTo>
                    <a:lnTo>
                      <a:pt x="1660" y="19316"/>
                    </a:lnTo>
                    <a:lnTo>
                      <a:pt x="1541" y="18566"/>
                    </a:lnTo>
                    <a:lnTo>
                      <a:pt x="1423" y="17776"/>
                    </a:lnTo>
                    <a:lnTo>
                      <a:pt x="1383" y="17025"/>
                    </a:lnTo>
                    <a:lnTo>
                      <a:pt x="1344" y="16235"/>
                    </a:lnTo>
                    <a:lnTo>
                      <a:pt x="1383" y="15564"/>
                    </a:lnTo>
                    <a:lnTo>
                      <a:pt x="1423" y="14932"/>
                    </a:lnTo>
                    <a:lnTo>
                      <a:pt x="1462" y="14260"/>
                    </a:lnTo>
                    <a:lnTo>
                      <a:pt x="1581" y="13628"/>
                    </a:lnTo>
                    <a:lnTo>
                      <a:pt x="1699" y="12996"/>
                    </a:lnTo>
                    <a:lnTo>
                      <a:pt x="1857" y="12364"/>
                    </a:lnTo>
                    <a:lnTo>
                      <a:pt x="2015" y="11771"/>
                    </a:lnTo>
                    <a:lnTo>
                      <a:pt x="2213" y="11179"/>
                    </a:lnTo>
                    <a:lnTo>
                      <a:pt x="2410" y="10586"/>
                    </a:lnTo>
                    <a:lnTo>
                      <a:pt x="2687" y="9994"/>
                    </a:lnTo>
                    <a:lnTo>
                      <a:pt x="2924" y="9441"/>
                    </a:lnTo>
                    <a:lnTo>
                      <a:pt x="3240" y="8848"/>
                    </a:lnTo>
                    <a:lnTo>
                      <a:pt x="3516" y="8335"/>
                    </a:lnTo>
                    <a:lnTo>
                      <a:pt x="3872" y="7782"/>
                    </a:lnTo>
                    <a:lnTo>
                      <a:pt x="4227" y="7268"/>
                    </a:lnTo>
                    <a:lnTo>
                      <a:pt x="4583" y="6794"/>
                    </a:lnTo>
                    <a:lnTo>
                      <a:pt x="4978" y="6281"/>
                    </a:lnTo>
                    <a:lnTo>
                      <a:pt x="5412" y="5807"/>
                    </a:lnTo>
                    <a:lnTo>
                      <a:pt x="5807" y="5372"/>
                    </a:lnTo>
                    <a:lnTo>
                      <a:pt x="6281" y="4938"/>
                    </a:lnTo>
                    <a:lnTo>
                      <a:pt x="6755" y="4503"/>
                    </a:lnTo>
                    <a:lnTo>
                      <a:pt x="7229" y="4108"/>
                    </a:lnTo>
                    <a:lnTo>
                      <a:pt x="7743" y="3753"/>
                    </a:lnTo>
                    <a:lnTo>
                      <a:pt x="8256" y="3397"/>
                    </a:lnTo>
                    <a:lnTo>
                      <a:pt x="8770" y="3042"/>
                    </a:lnTo>
                    <a:lnTo>
                      <a:pt x="9323" y="2726"/>
                    </a:lnTo>
                    <a:lnTo>
                      <a:pt x="9915" y="2410"/>
                    </a:lnTo>
                    <a:lnTo>
                      <a:pt x="10469" y="2173"/>
                    </a:lnTo>
                    <a:lnTo>
                      <a:pt x="11061" y="1896"/>
                    </a:lnTo>
                    <a:lnTo>
                      <a:pt x="11693" y="1699"/>
                    </a:lnTo>
                    <a:lnTo>
                      <a:pt x="12286" y="1462"/>
                    </a:lnTo>
                    <a:lnTo>
                      <a:pt x="12918" y="1304"/>
                    </a:lnTo>
                    <a:lnTo>
                      <a:pt x="13076" y="1264"/>
                    </a:lnTo>
                    <a:lnTo>
                      <a:pt x="13155" y="1185"/>
                    </a:lnTo>
                    <a:lnTo>
                      <a:pt x="13273" y="1106"/>
                    </a:lnTo>
                    <a:lnTo>
                      <a:pt x="13352" y="988"/>
                    </a:lnTo>
                    <a:lnTo>
                      <a:pt x="13392" y="869"/>
                    </a:lnTo>
                    <a:lnTo>
                      <a:pt x="13431" y="751"/>
                    </a:lnTo>
                    <a:lnTo>
                      <a:pt x="13431" y="632"/>
                    </a:lnTo>
                    <a:lnTo>
                      <a:pt x="13431" y="474"/>
                    </a:lnTo>
                    <a:lnTo>
                      <a:pt x="13352" y="356"/>
                    </a:lnTo>
                    <a:lnTo>
                      <a:pt x="13313" y="237"/>
                    </a:lnTo>
                    <a:lnTo>
                      <a:pt x="13194" y="158"/>
                    </a:lnTo>
                    <a:lnTo>
                      <a:pt x="13115" y="79"/>
                    </a:lnTo>
                    <a:lnTo>
                      <a:pt x="12997" y="40"/>
                    </a:lnTo>
                    <a:lnTo>
                      <a:pt x="128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3" name="Google Shape;2063;p43"/>
              <p:cNvSpPr/>
              <p:nvPr/>
            </p:nvSpPr>
            <p:spPr>
              <a:xfrm>
                <a:off x="1526825" y="3885000"/>
                <a:ext cx="304200" cy="411825"/>
              </a:xfrm>
              <a:custGeom>
                <a:avLst/>
                <a:gdLst/>
                <a:ahLst/>
                <a:cxnLst/>
                <a:rect l="l" t="t" r="r" b="b"/>
                <a:pathLst>
                  <a:path w="12168" h="16473" extrusionOk="0">
                    <a:moveTo>
                      <a:pt x="12049" y="1"/>
                    </a:moveTo>
                    <a:lnTo>
                      <a:pt x="11377" y="198"/>
                    </a:lnTo>
                    <a:lnTo>
                      <a:pt x="10745" y="435"/>
                    </a:lnTo>
                    <a:lnTo>
                      <a:pt x="10113" y="672"/>
                    </a:lnTo>
                    <a:lnTo>
                      <a:pt x="9481" y="949"/>
                    </a:lnTo>
                    <a:lnTo>
                      <a:pt x="8849" y="1265"/>
                    </a:lnTo>
                    <a:lnTo>
                      <a:pt x="8256" y="1581"/>
                    </a:lnTo>
                    <a:lnTo>
                      <a:pt x="7703" y="1936"/>
                    </a:lnTo>
                    <a:lnTo>
                      <a:pt x="7111" y="2331"/>
                    </a:lnTo>
                    <a:lnTo>
                      <a:pt x="6558" y="2726"/>
                    </a:lnTo>
                    <a:lnTo>
                      <a:pt x="6005" y="3121"/>
                    </a:lnTo>
                    <a:lnTo>
                      <a:pt x="5491" y="3595"/>
                    </a:lnTo>
                    <a:lnTo>
                      <a:pt x="5017" y="4030"/>
                    </a:lnTo>
                    <a:lnTo>
                      <a:pt x="4504" y="4543"/>
                    </a:lnTo>
                    <a:lnTo>
                      <a:pt x="4069" y="5017"/>
                    </a:lnTo>
                    <a:lnTo>
                      <a:pt x="3635" y="5570"/>
                    </a:lnTo>
                    <a:lnTo>
                      <a:pt x="3200" y="6084"/>
                    </a:lnTo>
                    <a:lnTo>
                      <a:pt x="2805" y="6676"/>
                    </a:lnTo>
                    <a:lnTo>
                      <a:pt x="2450" y="7229"/>
                    </a:lnTo>
                    <a:lnTo>
                      <a:pt x="2094" y="7822"/>
                    </a:lnTo>
                    <a:lnTo>
                      <a:pt x="1778" y="8414"/>
                    </a:lnTo>
                    <a:lnTo>
                      <a:pt x="1462" y="9046"/>
                    </a:lnTo>
                    <a:lnTo>
                      <a:pt x="1225" y="9678"/>
                    </a:lnTo>
                    <a:lnTo>
                      <a:pt x="949" y="10310"/>
                    </a:lnTo>
                    <a:lnTo>
                      <a:pt x="751" y="10942"/>
                    </a:lnTo>
                    <a:lnTo>
                      <a:pt x="554" y="11614"/>
                    </a:lnTo>
                    <a:lnTo>
                      <a:pt x="396" y="12286"/>
                    </a:lnTo>
                    <a:lnTo>
                      <a:pt x="277" y="12957"/>
                    </a:lnTo>
                    <a:lnTo>
                      <a:pt x="159" y="13629"/>
                    </a:lnTo>
                    <a:lnTo>
                      <a:pt x="80" y="14300"/>
                    </a:lnTo>
                    <a:lnTo>
                      <a:pt x="40" y="14972"/>
                    </a:lnTo>
                    <a:lnTo>
                      <a:pt x="1" y="15683"/>
                    </a:lnTo>
                    <a:lnTo>
                      <a:pt x="40" y="16354"/>
                    </a:lnTo>
                    <a:lnTo>
                      <a:pt x="40" y="16433"/>
                    </a:lnTo>
                    <a:lnTo>
                      <a:pt x="119" y="16473"/>
                    </a:lnTo>
                    <a:lnTo>
                      <a:pt x="198" y="16433"/>
                    </a:lnTo>
                    <a:lnTo>
                      <a:pt x="238" y="16354"/>
                    </a:lnTo>
                    <a:lnTo>
                      <a:pt x="238" y="15683"/>
                    </a:lnTo>
                    <a:lnTo>
                      <a:pt x="238" y="15011"/>
                    </a:lnTo>
                    <a:lnTo>
                      <a:pt x="277" y="14340"/>
                    </a:lnTo>
                    <a:lnTo>
                      <a:pt x="356" y="13668"/>
                    </a:lnTo>
                    <a:lnTo>
                      <a:pt x="475" y="12997"/>
                    </a:lnTo>
                    <a:lnTo>
                      <a:pt x="593" y="12325"/>
                    </a:lnTo>
                    <a:lnTo>
                      <a:pt x="751" y="11653"/>
                    </a:lnTo>
                    <a:lnTo>
                      <a:pt x="949" y="11021"/>
                    </a:lnTo>
                    <a:lnTo>
                      <a:pt x="1146" y="10389"/>
                    </a:lnTo>
                    <a:lnTo>
                      <a:pt x="1383" y="9757"/>
                    </a:lnTo>
                    <a:lnTo>
                      <a:pt x="1660" y="9125"/>
                    </a:lnTo>
                    <a:lnTo>
                      <a:pt x="1976" y="8533"/>
                    </a:lnTo>
                    <a:lnTo>
                      <a:pt x="2252" y="7940"/>
                    </a:lnTo>
                    <a:lnTo>
                      <a:pt x="2608" y="7348"/>
                    </a:lnTo>
                    <a:lnTo>
                      <a:pt x="2963" y="6795"/>
                    </a:lnTo>
                    <a:lnTo>
                      <a:pt x="3358" y="6242"/>
                    </a:lnTo>
                    <a:lnTo>
                      <a:pt x="3793" y="5689"/>
                    </a:lnTo>
                    <a:lnTo>
                      <a:pt x="4227" y="5175"/>
                    </a:lnTo>
                    <a:lnTo>
                      <a:pt x="4662" y="4662"/>
                    </a:lnTo>
                    <a:lnTo>
                      <a:pt x="5136" y="4188"/>
                    </a:lnTo>
                    <a:lnTo>
                      <a:pt x="5649" y="3714"/>
                    </a:lnTo>
                    <a:lnTo>
                      <a:pt x="6163" y="3279"/>
                    </a:lnTo>
                    <a:lnTo>
                      <a:pt x="6676" y="2884"/>
                    </a:lnTo>
                    <a:lnTo>
                      <a:pt x="7229" y="2489"/>
                    </a:lnTo>
                    <a:lnTo>
                      <a:pt x="7782" y="2134"/>
                    </a:lnTo>
                    <a:lnTo>
                      <a:pt x="8375" y="1778"/>
                    </a:lnTo>
                    <a:lnTo>
                      <a:pt x="8967" y="1462"/>
                    </a:lnTo>
                    <a:lnTo>
                      <a:pt x="9560" y="1146"/>
                    </a:lnTo>
                    <a:lnTo>
                      <a:pt x="10192" y="870"/>
                    </a:lnTo>
                    <a:lnTo>
                      <a:pt x="10824" y="633"/>
                    </a:lnTo>
                    <a:lnTo>
                      <a:pt x="11456" y="396"/>
                    </a:lnTo>
                    <a:lnTo>
                      <a:pt x="12088" y="238"/>
                    </a:lnTo>
                    <a:lnTo>
                      <a:pt x="12167" y="159"/>
                    </a:lnTo>
                    <a:lnTo>
                      <a:pt x="12167" y="80"/>
                    </a:lnTo>
                    <a:lnTo>
                      <a:pt x="12128" y="40"/>
                    </a:lnTo>
                    <a:lnTo>
                      <a:pt x="1204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4" name="Google Shape;2064;p43"/>
              <p:cNvSpPr/>
              <p:nvPr/>
            </p:nvSpPr>
            <p:spPr>
              <a:xfrm>
                <a:off x="1941600" y="3817850"/>
                <a:ext cx="220225" cy="158025"/>
              </a:xfrm>
              <a:custGeom>
                <a:avLst/>
                <a:gdLst/>
                <a:ahLst/>
                <a:cxnLst/>
                <a:rect l="l" t="t" r="r" b="b"/>
                <a:pathLst>
                  <a:path w="8809" h="6321" extrusionOk="0">
                    <a:moveTo>
                      <a:pt x="3911" y="1"/>
                    </a:moveTo>
                    <a:lnTo>
                      <a:pt x="3753" y="40"/>
                    </a:lnTo>
                    <a:lnTo>
                      <a:pt x="3634" y="80"/>
                    </a:lnTo>
                    <a:lnTo>
                      <a:pt x="3516" y="198"/>
                    </a:lnTo>
                    <a:lnTo>
                      <a:pt x="3318" y="396"/>
                    </a:lnTo>
                    <a:lnTo>
                      <a:pt x="3121" y="672"/>
                    </a:lnTo>
                    <a:lnTo>
                      <a:pt x="0" y="6123"/>
                    </a:lnTo>
                    <a:lnTo>
                      <a:pt x="119" y="6242"/>
                    </a:lnTo>
                    <a:lnTo>
                      <a:pt x="277" y="6321"/>
                    </a:lnTo>
                    <a:lnTo>
                      <a:pt x="435" y="6321"/>
                    </a:lnTo>
                    <a:lnTo>
                      <a:pt x="632" y="6281"/>
                    </a:lnTo>
                    <a:lnTo>
                      <a:pt x="790" y="6202"/>
                    </a:lnTo>
                    <a:lnTo>
                      <a:pt x="948" y="6084"/>
                    </a:lnTo>
                    <a:lnTo>
                      <a:pt x="1225" y="5807"/>
                    </a:lnTo>
                    <a:lnTo>
                      <a:pt x="3160" y="3872"/>
                    </a:lnTo>
                    <a:lnTo>
                      <a:pt x="3160" y="3990"/>
                    </a:lnTo>
                    <a:lnTo>
                      <a:pt x="3200" y="4148"/>
                    </a:lnTo>
                    <a:lnTo>
                      <a:pt x="3279" y="4227"/>
                    </a:lnTo>
                    <a:lnTo>
                      <a:pt x="3437" y="4306"/>
                    </a:lnTo>
                    <a:lnTo>
                      <a:pt x="3555" y="4346"/>
                    </a:lnTo>
                    <a:lnTo>
                      <a:pt x="3713" y="4346"/>
                    </a:lnTo>
                    <a:lnTo>
                      <a:pt x="3871" y="4306"/>
                    </a:lnTo>
                    <a:lnTo>
                      <a:pt x="3990" y="4227"/>
                    </a:lnTo>
                    <a:lnTo>
                      <a:pt x="4227" y="4030"/>
                    </a:lnTo>
                    <a:lnTo>
                      <a:pt x="4424" y="3793"/>
                    </a:lnTo>
                    <a:lnTo>
                      <a:pt x="4424" y="3990"/>
                    </a:lnTo>
                    <a:lnTo>
                      <a:pt x="4503" y="4148"/>
                    </a:lnTo>
                    <a:lnTo>
                      <a:pt x="4622" y="4267"/>
                    </a:lnTo>
                    <a:lnTo>
                      <a:pt x="4780" y="4385"/>
                    </a:lnTo>
                    <a:lnTo>
                      <a:pt x="4977" y="4425"/>
                    </a:lnTo>
                    <a:lnTo>
                      <a:pt x="5175" y="4425"/>
                    </a:lnTo>
                    <a:lnTo>
                      <a:pt x="5333" y="4346"/>
                    </a:lnTo>
                    <a:lnTo>
                      <a:pt x="5491" y="4227"/>
                    </a:lnTo>
                    <a:lnTo>
                      <a:pt x="5609" y="4425"/>
                    </a:lnTo>
                    <a:lnTo>
                      <a:pt x="5767" y="4543"/>
                    </a:lnTo>
                    <a:lnTo>
                      <a:pt x="5965" y="4622"/>
                    </a:lnTo>
                    <a:lnTo>
                      <a:pt x="6162" y="4701"/>
                    </a:lnTo>
                    <a:lnTo>
                      <a:pt x="6360" y="4701"/>
                    </a:lnTo>
                    <a:lnTo>
                      <a:pt x="6557" y="4662"/>
                    </a:lnTo>
                    <a:lnTo>
                      <a:pt x="6755" y="4543"/>
                    </a:lnTo>
                    <a:lnTo>
                      <a:pt x="6913" y="4425"/>
                    </a:lnTo>
                    <a:lnTo>
                      <a:pt x="7189" y="4543"/>
                    </a:lnTo>
                    <a:lnTo>
                      <a:pt x="7505" y="4583"/>
                    </a:lnTo>
                    <a:lnTo>
                      <a:pt x="7821" y="4543"/>
                    </a:lnTo>
                    <a:lnTo>
                      <a:pt x="8098" y="4425"/>
                    </a:lnTo>
                    <a:lnTo>
                      <a:pt x="8256" y="4385"/>
                    </a:lnTo>
                    <a:lnTo>
                      <a:pt x="8374" y="4267"/>
                    </a:lnTo>
                    <a:lnTo>
                      <a:pt x="8532" y="4030"/>
                    </a:lnTo>
                    <a:lnTo>
                      <a:pt x="8690" y="3753"/>
                    </a:lnTo>
                    <a:lnTo>
                      <a:pt x="8769" y="3437"/>
                    </a:lnTo>
                    <a:lnTo>
                      <a:pt x="8809" y="3200"/>
                    </a:lnTo>
                    <a:lnTo>
                      <a:pt x="8769" y="2924"/>
                    </a:lnTo>
                    <a:lnTo>
                      <a:pt x="8651" y="2687"/>
                    </a:lnTo>
                    <a:lnTo>
                      <a:pt x="8453" y="2529"/>
                    </a:lnTo>
                    <a:lnTo>
                      <a:pt x="8256" y="2371"/>
                    </a:lnTo>
                    <a:lnTo>
                      <a:pt x="8019" y="2292"/>
                    </a:lnTo>
                    <a:lnTo>
                      <a:pt x="7782" y="2252"/>
                    </a:lnTo>
                    <a:lnTo>
                      <a:pt x="7663" y="2252"/>
                    </a:lnTo>
                    <a:lnTo>
                      <a:pt x="7545" y="2292"/>
                    </a:lnTo>
                    <a:lnTo>
                      <a:pt x="7545" y="2292"/>
                    </a:lnTo>
                    <a:lnTo>
                      <a:pt x="7584" y="2055"/>
                    </a:lnTo>
                    <a:lnTo>
                      <a:pt x="7545" y="1818"/>
                    </a:lnTo>
                    <a:lnTo>
                      <a:pt x="7426" y="1620"/>
                    </a:lnTo>
                    <a:lnTo>
                      <a:pt x="7268" y="1462"/>
                    </a:lnTo>
                    <a:lnTo>
                      <a:pt x="7031" y="1344"/>
                    </a:lnTo>
                    <a:lnTo>
                      <a:pt x="6794" y="1304"/>
                    </a:lnTo>
                    <a:lnTo>
                      <a:pt x="6557" y="1383"/>
                    </a:lnTo>
                    <a:lnTo>
                      <a:pt x="6360" y="1502"/>
                    </a:lnTo>
                    <a:lnTo>
                      <a:pt x="6360" y="1383"/>
                    </a:lnTo>
                    <a:lnTo>
                      <a:pt x="6360" y="1225"/>
                    </a:lnTo>
                    <a:lnTo>
                      <a:pt x="6281" y="988"/>
                    </a:lnTo>
                    <a:lnTo>
                      <a:pt x="6123" y="751"/>
                    </a:lnTo>
                    <a:lnTo>
                      <a:pt x="6004" y="672"/>
                    </a:lnTo>
                    <a:lnTo>
                      <a:pt x="5925" y="593"/>
                    </a:lnTo>
                    <a:lnTo>
                      <a:pt x="5767" y="554"/>
                    </a:lnTo>
                    <a:lnTo>
                      <a:pt x="5412" y="554"/>
                    </a:lnTo>
                    <a:lnTo>
                      <a:pt x="5175" y="672"/>
                    </a:lnTo>
                    <a:lnTo>
                      <a:pt x="4977" y="870"/>
                    </a:lnTo>
                    <a:lnTo>
                      <a:pt x="4938" y="672"/>
                    </a:lnTo>
                    <a:lnTo>
                      <a:pt x="4898" y="514"/>
                    </a:lnTo>
                    <a:lnTo>
                      <a:pt x="4780" y="396"/>
                    </a:lnTo>
                    <a:lnTo>
                      <a:pt x="4661" y="277"/>
                    </a:lnTo>
                    <a:lnTo>
                      <a:pt x="4543" y="159"/>
                    </a:lnTo>
                    <a:lnTo>
                      <a:pt x="4385" y="80"/>
                    </a:lnTo>
                    <a:lnTo>
                      <a:pt x="4227" y="40"/>
                    </a:lnTo>
                    <a:lnTo>
                      <a:pt x="4069" y="1"/>
                    </a:lnTo>
                    <a:close/>
                  </a:path>
                </a:pathLst>
              </a:custGeom>
              <a:solidFill>
                <a:srgbClr val="FF97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5" name="Google Shape;2065;p43"/>
              <p:cNvSpPr/>
              <p:nvPr/>
            </p:nvSpPr>
            <p:spPr>
              <a:xfrm>
                <a:off x="2009725" y="3845500"/>
                <a:ext cx="52375" cy="82975"/>
              </a:xfrm>
              <a:custGeom>
                <a:avLst/>
                <a:gdLst/>
                <a:ahLst/>
                <a:cxnLst/>
                <a:rect l="l" t="t" r="r" b="b"/>
                <a:pathLst>
                  <a:path w="2095" h="3319" extrusionOk="0">
                    <a:moveTo>
                      <a:pt x="1976" y="1"/>
                    </a:moveTo>
                    <a:lnTo>
                      <a:pt x="1897" y="40"/>
                    </a:lnTo>
                    <a:lnTo>
                      <a:pt x="1" y="3161"/>
                    </a:lnTo>
                    <a:lnTo>
                      <a:pt x="1" y="3240"/>
                    </a:lnTo>
                    <a:lnTo>
                      <a:pt x="40" y="3319"/>
                    </a:lnTo>
                    <a:lnTo>
                      <a:pt x="119" y="3319"/>
                    </a:lnTo>
                    <a:lnTo>
                      <a:pt x="159" y="3279"/>
                    </a:lnTo>
                    <a:lnTo>
                      <a:pt x="2094" y="159"/>
                    </a:lnTo>
                    <a:lnTo>
                      <a:pt x="2094" y="80"/>
                    </a:lnTo>
                    <a:lnTo>
                      <a:pt x="205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6" name="Google Shape;2066;p43"/>
              <p:cNvSpPr/>
              <p:nvPr/>
            </p:nvSpPr>
            <p:spPr>
              <a:xfrm>
                <a:off x="2047250" y="3863275"/>
                <a:ext cx="44475" cy="56325"/>
              </a:xfrm>
              <a:custGeom>
                <a:avLst/>
                <a:gdLst/>
                <a:ahLst/>
                <a:cxnLst/>
                <a:rect l="l" t="t" r="r" b="b"/>
                <a:pathLst>
                  <a:path w="1779" h="2253" extrusionOk="0">
                    <a:moveTo>
                      <a:pt x="1660" y="1"/>
                    </a:moveTo>
                    <a:lnTo>
                      <a:pt x="1581" y="40"/>
                    </a:lnTo>
                    <a:lnTo>
                      <a:pt x="40" y="2094"/>
                    </a:lnTo>
                    <a:lnTo>
                      <a:pt x="1" y="2173"/>
                    </a:lnTo>
                    <a:lnTo>
                      <a:pt x="40" y="2252"/>
                    </a:lnTo>
                    <a:lnTo>
                      <a:pt x="119" y="2252"/>
                    </a:lnTo>
                    <a:lnTo>
                      <a:pt x="198" y="2213"/>
                    </a:lnTo>
                    <a:lnTo>
                      <a:pt x="1739" y="159"/>
                    </a:lnTo>
                    <a:lnTo>
                      <a:pt x="1778" y="80"/>
                    </a:lnTo>
                    <a:lnTo>
                      <a:pt x="1739" y="40"/>
                    </a:lnTo>
                    <a:lnTo>
                      <a:pt x="166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7" name="Google Shape;2067;p43"/>
              <p:cNvSpPr/>
              <p:nvPr/>
            </p:nvSpPr>
            <p:spPr>
              <a:xfrm>
                <a:off x="2075900" y="3883025"/>
                <a:ext cx="53350" cy="47425"/>
              </a:xfrm>
              <a:custGeom>
                <a:avLst/>
                <a:gdLst/>
                <a:ahLst/>
                <a:cxnLst/>
                <a:rect l="l" t="t" r="r" b="b"/>
                <a:pathLst>
                  <a:path w="2134" h="1897" extrusionOk="0">
                    <a:moveTo>
                      <a:pt x="2015" y="1"/>
                    </a:moveTo>
                    <a:lnTo>
                      <a:pt x="1936" y="40"/>
                    </a:lnTo>
                    <a:lnTo>
                      <a:pt x="40" y="1699"/>
                    </a:lnTo>
                    <a:lnTo>
                      <a:pt x="0" y="1778"/>
                    </a:lnTo>
                    <a:lnTo>
                      <a:pt x="0" y="1857"/>
                    </a:lnTo>
                    <a:lnTo>
                      <a:pt x="79" y="1897"/>
                    </a:lnTo>
                    <a:lnTo>
                      <a:pt x="158" y="1857"/>
                    </a:lnTo>
                    <a:lnTo>
                      <a:pt x="2094" y="198"/>
                    </a:lnTo>
                    <a:lnTo>
                      <a:pt x="2133" y="119"/>
                    </a:lnTo>
                    <a:lnTo>
                      <a:pt x="2094" y="40"/>
                    </a:lnTo>
                    <a:lnTo>
                      <a:pt x="201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8" name="Google Shape;2068;p43"/>
              <p:cNvSpPr/>
              <p:nvPr/>
            </p:nvSpPr>
            <p:spPr>
              <a:xfrm>
                <a:off x="2015650" y="3911675"/>
                <a:ext cx="127425" cy="28650"/>
              </a:xfrm>
              <a:custGeom>
                <a:avLst/>
                <a:gdLst/>
                <a:ahLst/>
                <a:cxnLst/>
                <a:rect l="l" t="t" r="r" b="b"/>
                <a:pathLst>
                  <a:path w="5097" h="1146" extrusionOk="0">
                    <a:moveTo>
                      <a:pt x="40" y="0"/>
                    </a:moveTo>
                    <a:lnTo>
                      <a:pt x="1" y="79"/>
                    </a:lnTo>
                    <a:lnTo>
                      <a:pt x="1" y="237"/>
                    </a:lnTo>
                    <a:lnTo>
                      <a:pt x="80" y="395"/>
                    </a:lnTo>
                    <a:lnTo>
                      <a:pt x="198" y="553"/>
                    </a:lnTo>
                    <a:lnTo>
                      <a:pt x="356" y="632"/>
                    </a:lnTo>
                    <a:lnTo>
                      <a:pt x="475" y="672"/>
                    </a:lnTo>
                    <a:lnTo>
                      <a:pt x="633" y="711"/>
                    </a:lnTo>
                    <a:lnTo>
                      <a:pt x="791" y="672"/>
                    </a:lnTo>
                    <a:lnTo>
                      <a:pt x="949" y="632"/>
                    </a:lnTo>
                    <a:lnTo>
                      <a:pt x="1146" y="514"/>
                    </a:lnTo>
                    <a:lnTo>
                      <a:pt x="1344" y="395"/>
                    </a:lnTo>
                    <a:lnTo>
                      <a:pt x="1383" y="553"/>
                    </a:lnTo>
                    <a:lnTo>
                      <a:pt x="1502" y="672"/>
                    </a:lnTo>
                    <a:lnTo>
                      <a:pt x="1620" y="790"/>
                    </a:lnTo>
                    <a:lnTo>
                      <a:pt x="1778" y="869"/>
                    </a:lnTo>
                    <a:lnTo>
                      <a:pt x="1936" y="909"/>
                    </a:lnTo>
                    <a:lnTo>
                      <a:pt x="2094" y="909"/>
                    </a:lnTo>
                    <a:lnTo>
                      <a:pt x="2292" y="869"/>
                    </a:lnTo>
                    <a:lnTo>
                      <a:pt x="2450" y="790"/>
                    </a:lnTo>
                    <a:lnTo>
                      <a:pt x="2489" y="909"/>
                    </a:lnTo>
                    <a:lnTo>
                      <a:pt x="2608" y="1027"/>
                    </a:lnTo>
                    <a:lnTo>
                      <a:pt x="2726" y="1106"/>
                    </a:lnTo>
                    <a:lnTo>
                      <a:pt x="2884" y="1146"/>
                    </a:lnTo>
                    <a:lnTo>
                      <a:pt x="3319" y="1146"/>
                    </a:lnTo>
                    <a:lnTo>
                      <a:pt x="3556" y="1067"/>
                    </a:lnTo>
                    <a:lnTo>
                      <a:pt x="3951" y="909"/>
                    </a:lnTo>
                    <a:lnTo>
                      <a:pt x="4346" y="711"/>
                    </a:lnTo>
                    <a:lnTo>
                      <a:pt x="4741" y="514"/>
                    </a:lnTo>
                    <a:lnTo>
                      <a:pt x="5057" y="237"/>
                    </a:lnTo>
                    <a:lnTo>
                      <a:pt x="5096" y="198"/>
                    </a:lnTo>
                    <a:lnTo>
                      <a:pt x="5096" y="119"/>
                    </a:lnTo>
                    <a:lnTo>
                      <a:pt x="5017" y="79"/>
                    </a:lnTo>
                    <a:lnTo>
                      <a:pt x="4938" y="79"/>
                    </a:lnTo>
                    <a:lnTo>
                      <a:pt x="4622" y="316"/>
                    </a:lnTo>
                    <a:lnTo>
                      <a:pt x="4267" y="553"/>
                    </a:lnTo>
                    <a:lnTo>
                      <a:pt x="3872" y="711"/>
                    </a:lnTo>
                    <a:lnTo>
                      <a:pt x="3477" y="869"/>
                    </a:lnTo>
                    <a:lnTo>
                      <a:pt x="3200" y="948"/>
                    </a:lnTo>
                    <a:lnTo>
                      <a:pt x="2924" y="948"/>
                    </a:lnTo>
                    <a:lnTo>
                      <a:pt x="2805" y="869"/>
                    </a:lnTo>
                    <a:lnTo>
                      <a:pt x="2687" y="830"/>
                    </a:lnTo>
                    <a:lnTo>
                      <a:pt x="2647" y="711"/>
                    </a:lnTo>
                    <a:lnTo>
                      <a:pt x="2608" y="632"/>
                    </a:lnTo>
                    <a:lnTo>
                      <a:pt x="2608" y="553"/>
                    </a:lnTo>
                    <a:lnTo>
                      <a:pt x="2568" y="514"/>
                    </a:lnTo>
                    <a:lnTo>
                      <a:pt x="2489" y="514"/>
                    </a:lnTo>
                    <a:lnTo>
                      <a:pt x="2450" y="553"/>
                    </a:lnTo>
                    <a:lnTo>
                      <a:pt x="2292" y="632"/>
                    </a:lnTo>
                    <a:lnTo>
                      <a:pt x="2173" y="672"/>
                    </a:lnTo>
                    <a:lnTo>
                      <a:pt x="2015" y="711"/>
                    </a:lnTo>
                    <a:lnTo>
                      <a:pt x="1857" y="672"/>
                    </a:lnTo>
                    <a:lnTo>
                      <a:pt x="1699" y="593"/>
                    </a:lnTo>
                    <a:lnTo>
                      <a:pt x="1620" y="474"/>
                    </a:lnTo>
                    <a:lnTo>
                      <a:pt x="1541" y="356"/>
                    </a:lnTo>
                    <a:lnTo>
                      <a:pt x="1502" y="198"/>
                    </a:lnTo>
                    <a:lnTo>
                      <a:pt x="1462" y="158"/>
                    </a:lnTo>
                    <a:lnTo>
                      <a:pt x="1423" y="119"/>
                    </a:lnTo>
                    <a:lnTo>
                      <a:pt x="1304" y="119"/>
                    </a:lnTo>
                    <a:lnTo>
                      <a:pt x="1107" y="277"/>
                    </a:lnTo>
                    <a:lnTo>
                      <a:pt x="870" y="435"/>
                    </a:lnTo>
                    <a:lnTo>
                      <a:pt x="633" y="474"/>
                    </a:lnTo>
                    <a:lnTo>
                      <a:pt x="514" y="474"/>
                    </a:lnTo>
                    <a:lnTo>
                      <a:pt x="435" y="435"/>
                    </a:lnTo>
                    <a:lnTo>
                      <a:pt x="317" y="395"/>
                    </a:lnTo>
                    <a:lnTo>
                      <a:pt x="277" y="316"/>
                    </a:lnTo>
                    <a:lnTo>
                      <a:pt x="238" y="198"/>
                    </a:lnTo>
                    <a:lnTo>
                      <a:pt x="238" y="119"/>
                    </a:lnTo>
                    <a:lnTo>
                      <a:pt x="198" y="40"/>
                    </a:lnTo>
                    <a:lnTo>
                      <a:pt x="11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9" name="Google Shape;2069;p43"/>
              <p:cNvSpPr/>
              <p:nvPr/>
            </p:nvSpPr>
            <p:spPr>
              <a:xfrm>
                <a:off x="2110450" y="3932400"/>
                <a:ext cx="19775" cy="19775"/>
              </a:xfrm>
              <a:custGeom>
                <a:avLst/>
                <a:gdLst/>
                <a:ahLst/>
                <a:cxnLst/>
                <a:rect l="l" t="t" r="r" b="b"/>
                <a:pathLst>
                  <a:path w="791" h="791" extrusionOk="0">
                    <a:moveTo>
                      <a:pt x="80" y="1"/>
                    </a:moveTo>
                    <a:lnTo>
                      <a:pt x="1" y="80"/>
                    </a:lnTo>
                    <a:lnTo>
                      <a:pt x="40" y="159"/>
                    </a:lnTo>
                    <a:lnTo>
                      <a:pt x="159" y="317"/>
                    </a:lnTo>
                    <a:lnTo>
                      <a:pt x="317" y="514"/>
                    </a:lnTo>
                    <a:lnTo>
                      <a:pt x="475" y="633"/>
                    </a:lnTo>
                    <a:lnTo>
                      <a:pt x="633" y="751"/>
                    </a:lnTo>
                    <a:lnTo>
                      <a:pt x="712" y="791"/>
                    </a:lnTo>
                    <a:lnTo>
                      <a:pt x="751" y="751"/>
                    </a:lnTo>
                    <a:lnTo>
                      <a:pt x="791" y="712"/>
                    </a:lnTo>
                    <a:lnTo>
                      <a:pt x="791" y="633"/>
                    </a:lnTo>
                    <a:lnTo>
                      <a:pt x="751" y="593"/>
                    </a:lnTo>
                    <a:lnTo>
                      <a:pt x="593" y="475"/>
                    </a:lnTo>
                    <a:lnTo>
                      <a:pt x="435" y="356"/>
                    </a:lnTo>
                    <a:lnTo>
                      <a:pt x="317" y="198"/>
                    </a:lnTo>
                    <a:lnTo>
                      <a:pt x="198" y="40"/>
                    </a:lnTo>
                    <a:lnTo>
                      <a:pt x="15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070" name="Google Shape;2070;p43"/>
          <p:cNvSpPr/>
          <p:nvPr/>
        </p:nvSpPr>
        <p:spPr>
          <a:xfrm>
            <a:off x="1802400" y="942825"/>
            <a:ext cx="117900" cy="1179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071" name="Google Shape;2071;p43"/>
          <p:cNvGrpSpPr/>
          <p:nvPr/>
        </p:nvGrpSpPr>
        <p:grpSpPr>
          <a:xfrm>
            <a:off x="2845775" y="796975"/>
            <a:ext cx="951357" cy="1322699"/>
            <a:chOff x="-2280725" y="1981025"/>
            <a:chExt cx="951357" cy="1322699"/>
          </a:xfrm>
        </p:grpSpPr>
        <p:sp>
          <p:nvSpPr>
            <p:cNvPr id="2072" name="Google Shape;2072;p43"/>
            <p:cNvSpPr/>
            <p:nvPr/>
          </p:nvSpPr>
          <p:spPr>
            <a:xfrm>
              <a:off x="-2280725" y="1981025"/>
              <a:ext cx="951357" cy="1322699"/>
            </a:xfrm>
            <a:custGeom>
              <a:avLst/>
              <a:gdLst/>
              <a:ahLst/>
              <a:cxnLst/>
              <a:rect l="l" t="t" r="r" b="b"/>
              <a:pathLst>
                <a:path w="18013" h="25044" extrusionOk="0">
                  <a:moveTo>
                    <a:pt x="5689" y="0"/>
                  </a:moveTo>
                  <a:lnTo>
                    <a:pt x="5452" y="79"/>
                  </a:lnTo>
                  <a:lnTo>
                    <a:pt x="5215" y="198"/>
                  </a:lnTo>
                  <a:lnTo>
                    <a:pt x="4978" y="316"/>
                  </a:lnTo>
                  <a:lnTo>
                    <a:pt x="4780" y="514"/>
                  </a:lnTo>
                  <a:lnTo>
                    <a:pt x="4662" y="751"/>
                  </a:lnTo>
                  <a:lnTo>
                    <a:pt x="4543" y="988"/>
                  </a:lnTo>
                  <a:lnTo>
                    <a:pt x="909" y="13549"/>
                  </a:lnTo>
                  <a:lnTo>
                    <a:pt x="791" y="13746"/>
                  </a:lnTo>
                  <a:lnTo>
                    <a:pt x="672" y="14102"/>
                  </a:lnTo>
                  <a:lnTo>
                    <a:pt x="633" y="14497"/>
                  </a:lnTo>
                  <a:lnTo>
                    <a:pt x="40" y="16472"/>
                  </a:lnTo>
                  <a:lnTo>
                    <a:pt x="1" y="16748"/>
                  </a:lnTo>
                  <a:lnTo>
                    <a:pt x="1" y="17025"/>
                  </a:lnTo>
                  <a:lnTo>
                    <a:pt x="40" y="17262"/>
                  </a:lnTo>
                  <a:lnTo>
                    <a:pt x="159" y="17538"/>
                  </a:lnTo>
                  <a:lnTo>
                    <a:pt x="317" y="17736"/>
                  </a:lnTo>
                  <a:lnTo>
                    <a:pt x="514" y="17933"/>
                  </a:lnTo>
                  <a:lnTo>
                    <a:pt x="712" y="18091"/>
                  </a:lnTo>
                  <a:lnTo>
                    <a:pt x="988" y="18170"/>
                  </a:lnTo>
                  <a:lnTo>
                    <a:pt x="5965" y="19632"/>
                  </a:lnTo>
                  <a:lnTo>
                    <a:pt x="5017" y="22911"/>
                  </a:lnTo>
                  <a:lnTo>
                    <a:pt x="4978" y="23187"/>
                  </a:lnTo>
                  <a:lnTo>
                    <a:pt x="5017" y="23503"/>
                  </a:lnTo>
                  <a:lnTo>
                    <a:pt x="5136" y="23780"/>
                  </a:lnTo>
                  <a:lnTo>
                    <a:pt x="5373" y="23977"/>
                  </a:lnTo>
                  <a:lnTo>
                    <a:pt x="5610" y="24135"/>
                  </a:lnTo>
                  <a:lnTo>
                    <a:pt x="5926" y="24214"/>
                  </a:lnTo>
                  <a:lnTo>
                    <a:pt x="6202" y="24175"/>
                  </a:lnTo>
                  <a:lnTo>
                    <a:pt x="6518" y="24056"/>
                  </a:lnTo>
                  <a:lnTo>
                    <a:pt x="7071" y="23740"/>
                  </a:lnTo>
                  <a:lnTo>
                    <a:pt x="7387" y="24451"/>
                  </a:lnTo>
                  <a:lnTo>
                    <a:pt x="7545" y="24688"/>
                  </a:lnTo>
                  <a:lnTo>
                    <a:pt x="7743" y="24886"/>
                  </a:lnTo>
                  <a:lnTo>
                    <a:pt x="8019" y="25004"/>
                  </a:lnTo>
                  <a:lnTo>
                    <a:pt x="8296" y="25044"/>
                  </a:lnTo>
                  <a:lnTo>
                    <a:pt x="8533" y="25044"/>
                  </a:lnTo>
                  <a:lnTo>
                    <a:pt x="8651" y="25004"/>
                  </a:lnTo>
                  <a:lnTo>
                    <a:pt x="8928" y="24846"/>
                  </a:lnTo>
                  <a:lnTo>
                    <a:pt x="9165" y="24609"/>
                  </a:lnTo>
                  <a:lnTo>
                    <a:pt x="9244" y="24491"/>
                  </a:lnTo>
                  <a:lnTo>
                    <a:pt x="9283" y="24333"/>
                  </a:lnTo>
                  <a:lnTo>
                    <a:pt x="10389" y="20896"/>
                  </a:lnTo>
                  <a:lnTo>
                    <a:pt x="11416" y="21212"/>
                  </a:lnTo>
                  <a:lnTo>
                    <a:pt x="11772" y="21291"/>
                  </a:lnTo>
                  <a:lnTo>
                    <a:pt x="12167" y="21291"/>
                  </a:lnTo>
                  <a:lnTo>
                    <a:pt x="12483" y="21212"/>
                  </a:lnTo>
                  <a:lnTo>
                    <a:pt x="12838" y="21054"/>
                  </a:lnTo>
                  <a:lnTo>
                    <a:pt x="13154" y="20856"/>
                  </a:lnTo>
                  <a:lnTo>
                    <a:pt x="13391" y="20580"/>
                  </a:lnTo>
                  <a:lnTo>
                    <a:pt x="13589" y="20303"/>
                  </a:lnTo>
                  <a:lnTo>
                    <a:pt x="13747" y="19948"/>
                  </a:lnTo>
                  <a:lnTo>
                    <a:pt x="13786" y="19671"/>
                  </a:lnTo>
                  <a:lnTo>
                    <a:pt x="13905" y="19395"/>
                  </a:lnTo>
                  <a:lnTo>
                    <a:pt x="13984" y="19079"/>
                  </a:lnTo>
                  <a:lnTo>
                    <a:pt x="14774" y="16353"/>
                  </a:lnTo>
                  <a:lnTo>
                    <a:pt x="14932" y="16116"/>
                  </a:lnTo>
                  <a:lnTo>
                    <a:pt x="15011" y="15879"/>
                  </a:lnTo>
                  <a:lnTo>
                    <a:pt x="15050" y="15642"/>
                  </a:lnTo>
                  <a:lnTo>
                    <a:pt x="15050" y="15366"/>
                  </a:lnTo>
                  <a:lnTo>
                    <a:pt x="17973" y="5412"/>
                  </a:lnTo>
                  <a:lnTo>
                    <a:pt x="18013" y="5056"/>
                  </a:lnTo>
                  <a:lnTo>
                    <a:pt x="18013" y="4661"/>
                  </a:lnTo>
                  <a:lnTo>
                    <a:pt x="17934" y="4345"/>
                  </a:lnTo>
                  <a:lnTo>
                    <a:pt x="17815" y="3990"/>
                  </a:lnTo>
                  <a:lnTo>
                    <a:pt x="17578" y="3674"/>
                  </a:lnTo>
                  <a:lnTo>
                    <a:pt x="17341" y="3437"/>
                  </a:lnTo>
                  <a:lnTo>
                    <a:pt x="17025" y="3239"/>
                  </a:lnTo>
                  <a:lnTo>
                    <a:pt x="16670" y="3081"/>
                  </a:lnTo>
                  <a:lnTo>
                    <a:pt x="6242" y="79"/>
                  </a:lnTo>
                  <a:lnTo>
                    <a:pt x="5965" y="0"/>
                  </a:lnTo>
                  <a:close/>
                </a:path>
              </a:pathLst>
            </a:custGeom>
            <a:solidFill>
              <a:schemeClr val="dk2"/>
            </a:solidFill>
            <a:ln>
              <a:noFill/>
            </a:ln>
            <a:effectLst>
              <a:outerShdw blurRad="57150" dist="19050" dir="5400000" algn="bl" rotWithShape="0">
                <a:schemeClr val="dk1">
                  <a:alpha val="17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073" name="Google Shape;2073;p43"/>
            <p:cNvGrpSpPr/>
            <p:nvPr/>
          </p:nvGrpSpPr>
          <p:grpSpPr>
            <a:xfrm>
              <a:off x="-2226512" y="2035260"/>
              <a:ext cx="842875" cy="1214217"/>
              <a:chOff x="1291800" y="2081800"/>
              <a:chExt cx="398975" cy="574750"/>
            </a:xfrm>
          </p:grpSpPr>
          <p:sp>
            <p:nvSpPr>
              <p:cNvPr id="2074" name="Google Shape;2074;p43"/>
              <p:cNvSpPr/>
              <p:nvPr/>
            </p:nvSpPr>
            <p:spPr>
              <a:xfrm>
                <a:off x="1291800" y="2081800"/>
                <a:ext cx="398975" cy="480925"/>
              </a:xfrm>
              <a:custGeom>
                <a:avLst/>
                <a:gdLst/>
                <a:ahLst/>
                <a:cxnLst/>
                <a:rect l="l" t="t" r="r" b="b"/>
                <a:pathLst>
                  <a:path w="15959" h="19237" extrusionOk="0">
                    <a:moveTo>
                      <a:pt x="4780" y="0"/>
                    </a:moveTo>
                    <a:lnTo>
                      <a:pt x="4662" y="40"/>
                    </a:lnTo>
                    <a:lnTo>
                      <a:pt x="4583" y="119"/>
                    </a:lnTo>
                    <a:lnTo>
                      <a:pt x="4504" y="277"/>
                    </a:lnTo>
                    <a:lnTo>
                      <a:pt x="1" y="15721"/>
                    </a:lnTo>
                    <a:lnTo>
                      <a:pt x="1" y="15879"/>
                    </a:lnTo>
                    <a:lnTo>
                      <a:pt x="40" y="15998"/>
                    </a:lnTo>
                    <a:lnTo>
                      <a:pt x="119" y="16116"/>
                    </a:lnTo>
                    <a:lnTo>
                      <a:pt x="238" y="16156"/>
                    </a:lnTo>
                    <a:lnTo>
                      <a:pt x="10666" y="19197"/>
                    </a:lnTo>
                    <a:lnTo>
                      <a:pt x="10863" y="19237"/>
                    </a:lnTo>
                    <a:lnTo>
                      <a:pt x="11021" y="19237"/>
                    </a:lnTo>
                    <a:lnTo>
                      <a:pt x="11179" y="19197"/>
                    </a:lnTo>
                    <a:lnTo>
                      <a:pt x="11298" y="19118"/>
                    </a:lnTo>
                    <a:lnTo>
                      <a:pt x="11456" y="19039"/>
                    </a:lnTo>
                    <a:lnTo>
                      <a:pt x="11574" y="18921"/>
                    </a:lnTo>
                    <a:lnTo>
                      <a:pt x="11653" y="18802"/>
                    </a:lnTo>
                    <a:lnTo>
                      <a:pt x="11732" y="18644"/>
                    </a:lnTo>
                    <a:lnTo>
                      <a:pt x="15959" y="4108"/>
                    </a:lnTo>
                    <a:lnTo>
                      <a:pt x="15959" y="3911"/>
                    </a:lnTo>
                    <a:lnTo>
                      <a:pt x="15959" y="3753"/>
                    </a:lnTo>
                    <a:lnTo>
                      <a:pt x="15919" y="3595"/>
                    </a:lnTo>
                    <a:lnTo>
                      <a:pt x="15880" y="3437"/>
                    </a:lnTo>
                    <a:lnTo>
                      <a:pt x="15761" y="3318"/>
                    </a:lnTo>
                    <a:lnTo>
                      <a:pt x="15682" y="3200"/>
                    </a:lnTo>
                    <a:lnTo>
                      <a:pt x="15524" y="3121"/>
                    </a:lnTo>
                    <a:lnTo>
                      <a:pt x="15366" y="3042"/>
                    </a:lnTo>
                    <a:lnTo>
                      <a:pt x="4938" y="40"/>
                    </a:lnTo>
                    <a:lnTo>
                      <a:pt x="478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5" name="Google Shape;2075;p43"/>
              <p:cNvSpPr/>
              <p:nvPr/>
            </p:nvSpPr>
            <p:spPr>
              <a:xfrm>
                <a:off x="1304650" y="2437300"/>
                <a:ext cx="266650" cy="110625"/>
              </a:xfrm>
              <a:custGeom>
                <a:avLst/>
                <a:gdLst/>
                <a:ahLst/>
                <a:cxnLst/>
                <a:rect l="l" t="t" r="r" b="b"/>
                <a:pathLst>
                  <a:path w="10666" h="4425" extrusionOk="0">
                    <a:moveTo>
                      <a:pt x="435" y="0"/>
                    </a:moveTo>
                    <a:lnTo>
                      <a:pt x="0" y="1541"/>
                    </a:lnTo>
                    <a:lnTo>
                      <a:pt x="9915" y="4424"/>
                    </a:lnTo>
                    <a:lnTo>
                      <a:pt x="10073" y="4424"/>
                    </a:lnTo>
                    <a:lnTo>
                      <a:pt x="10270" y="4385"/>
                    </a:lnTo>
                    <a:lnTo>
                      <a:pt x="10389" y="4266"/>
                    </a:lnTo>
                    <a:lnTo>
                      <a:pt x="10468" y="4108"/>
                    </a:lnTo>
                    <a:lnTo>
                      <a:pt x="10665" y="3437"/>
                    </a:lnTo>
                    <a:lnTo>
                      <a:pt x="10665" y="3279"/>
                    </a:lnTo>
                    <a:lnTo>
                      <a:pt x="10626" y="3081"/>
                    </a:lnTo>
                    <a:lnTo>
                      <a:pt x="10507" y="2963"/>
                    </a:lnTo>
                    <a:lnTo>
                      <a:pt x="10349" y="2884"/>
                    </a:lnTo>
                    <a:lnTo>
                      <a:pt x="435"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6" name="Google Shape;2076;p43"/>
              <p:cNvSpPr/>
              <p:nvPr/>
            </p:nvSpPr>
            <p:spPr>
              <a:xfrm>
                <a:off x="1408325" y="2336575"/>
                <a:ext cx="125450" cy="95800"/>
              </a:xfrm>
              <a:custGeom>
                <a:avLst/>
                <a:gdLst/>
                <a:ahLst/>
                <a:cxnLst/>
                <a:rect l="l" t="t" r="r" b="b"/>
                <a:pathLst>
                  <a:path w="5018" h="3832" extrusionOk="0">
                    <a:moveTo>
                      <a:pt x="751" y="0"/>
                    </a:moveTo>
                    <a:lnTo>
                      <a:pt x="1" y="2607"/>
                    </a:lnTo>
                    <a:lnTo>
                      <a:pt x="4267" y="3832"/>
                    </a:lnTo>
                    <a:lnTo>
                      <a:pt x="5017" y="1264"/>
                    </a:lnTo>
                    <a:lnTo>
                      <a:pt x="75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7" name="Google Shape;2077;p43"/>
              <p:cNvSpPr/>
              <p:nvPr/>
            </p:nvSpPr>
            <p:spPr>
              <a:xfrm>
                <a:off x="1432025" y="2384950"/>
                <a:ext cx="77050" cy="24725"/>
              </a:xfrm>
              <a:custGeom>
                <a:avLst/>
                <a:gdLst/>
                <a:ahLst/>
                <a:cxnLst/>
                <a:rect l="l" t="t" r="r" b="b"/>
                <a:pathLst>
                  <a:path w="3082" h="989" extrusionOk="0">
                    <a:moveTo>
                      <a:pt x="119" y="1"/>
                    </a:moveTo>
                    <a:lnTo>
                      <a:pt x="40" y="40"/>
                    </a:lnTo>
                    <a:lnTo>
                      <a:pt x="1" y="80"/>
                    </a:lnTo>
                    <a:lnTo>
                      <a:pt x="1" y="159"/>
                    </a:lnTo>
                    <a:lnTo>
                      <a:pt x="80" y="198"/>
                    </a:lnTo>
                    <a:lnTo>
                      <a:pt x="2924" y="949"/>
                    </a:lnTo>
                    <a:lnTo>
                      <a:pt x="2963" y="988"/>
                    </a:lnTo>
                    <a:lnTo>
                      <a:pt x="3042" y="949"/>
                    </a:lnTo>
                    <a:lnTo>
                      <a:pt x="3082" y="909"/>
                    </a:lnTo>
                    <a:lnTo>
                      <a:pt x="3042" y="830"/>
                    </a:lnTo>
                    <a:lnTo>
                      <a:pt x="3003" y="751"/>
                    </a:lnTo>
                    <a:lnTo>
                      <a:pt x="1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8" name="Google Shape;2078;p43"/>
              <p:cNvSpPr/>
              <p:nvPr/>
            </p:nvSpPr>
            <p:spPr>
              <a:xfrm>
                <a:off x="1451775" y="2361250"/>
                <a:ext cx="40525" cy="15825"/>
              </a:xfrm>
              <a:custGeom>
                <a:avLst/>
                <a:gdLst/>
                <a:ahLst/>
                <a:cxnLst/>
                <a:rect l="l" t="t" r="r" b="b"/>
                <a:pathLst>
                  <a:path w="1621" h="633" extrusionOk="0">
                    <a:moveTo>
                      <a:pt x="40" y="1"/>
                    </a:moveTo>
                    <a:lnTo>
                      <a:pt x="1" y="80"/>
                    </a:lnTo>
                    <a:lnTo>
                      <a:pt x="1" y="159"/>
                    </a:lnTo>
                    <a:lnTo>
                      <a:pt x="80" y="198"/>
                    </a:lnTo>
                    <a:lnTo>
                      <a:pt x="1462" y="633"/>
                    </a:lnTo>
                    <a:lnTo>
                      <a:pt x="1581" y="633"/>
                    </a:lnTo>
                    <a:lnTo>
                      <a:pt x="1620" y="593"/>
                    </a:lnTo>
                    <a:lnTo>
                      <a:pt x="1581" y="475"/>
                    </a:lnTo>
                    <a:lnTo>
                      <a:pt x="1541" y="435"/>
                    </a:lnTo>
                    <a:lnTo>
                      <a:pt x="1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9" name="Google Shape;2079;p43"/>
              <p:cNvSpPr/>
              <p:nvPr/>
            </p:nvSpPr>
            <p:spPr>
              <a:xfrm>
                <a:off x="1329325" y="2462975"/>
                <a:ext cx="128400" cy="38525"/>
              </a:xfrm>
              <a:custGeom>
                <a:avLst/>
                <a:gdLst/>
                <a:ahLst/>
                <a:cxnLst/>
                <a:rect l="l" t="t" r="r" b="b"/>
                <a:pathLst>
                  <a:path w="5136" h="1541" extrusionOk="0">
                    <a:moveTo>
                      <a:pt x="40" y="0"/>
                    </a:moveTo>
                    <a:lnTo>
                      <a:pt x="1" y="79"/>
                    </a:lnTo>
                    <a:lnTo>
                      <a:pt x="1" y="158"/>
                    </a:lnTo>
                    <a:lnTo>
                      <a:pt x="80" y="198"/>
                    </a:lnTo>
                    <a:lnTo>
                      <a:pt x="5017" y="1541"/>
                    </a:lnTo>
                    <a:lnTo>
                      <a:pt x="5057" y="1541"/>
                    </a:lnTo>
                    <a:lnTo>
                      <a:pt x="5136" y="1501"/>
                    </a:lnTo>
                    <a:lnTo>
                      <a:pt x="5136" y="1462"/>
                    </a:lnTo>
                    <a:lnTo>
                      <a:pt x="5136" y="1383"/>
                    </a:lnTo>
                    <a:lnTo>
                      <a:pt x="5096" y="1343"/>
                    </a:lnTo>
                    <a:lnTo>
                      <a:pt x="11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0" name="Google Shape;2080;p43"/>
              <p:cNvSpPr/>
              <p:nvPr/>
            </p:nvSpPr>
            <p:spPr>
              <a:xfrm>
                <a:off x="1514975" y="2515300"/>
                <a:ext cx="37550" cy="14850"/>
              </a:xfrm>
              <a:custGeom>
                <a:avLst/>
                <a:gdLst/>
                <a:ahLst/>
                <a:cxnLst/>
                <a:rect l="l" t="t" r="r" b="b"/>
                <a:pathLst>
                  <a:path w="1502" h="594" extrusionOk="0">
                    <a:moveTo>
                      <a:pt x="80" y="1"/>
                    </a:moveTo>
                    <a:lnTo>
                      <a:pt x="1" y="80"/>
                    </a:lnTo>
                    <a:lnTo>
                      <a:pt x="1" y="159"/>
                    </a:lnTo>
                    <a:lnTo>
                      <a:pt x="80" y="198"/>
                    </a:lnTo>
                    <a:lnTo>
                      <a:pt x="1383" y="593"/>
                    </a:lnTo>
                    <a:lnTo>
                      <a:pt x="1462" y="554"/>
                    </a:lnTo>
                    <a:lnTo>
                      <a:pt x="1502" y="514"/>
                    </a:lnTo>
                    <a:lnTo>
                      <a:pt x="1502" y="435"/>
                    </a:lnTo>
                    <a:lnTo>
                      <a:pt x="1423" y="356"/>
                    </a:lnTo>
                    <a:lnTo>
                      <a:pt x="15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1" name="Google Shape;2081;p43"/>
              <p:cNvSpPr/>
              <p:nvPr/>
            </p:nvSpPr>
            <p:spPr>
              <a:xfrm>
                <a:off x="1307600" y="2409650"/>
                <a:ext cx="282450" cy="129375"/>
              </a:xfrm>
              <a:custGeom>
                <a:avLst/>
                <a:gdLst/>
                <a:ahLst/>
                <a:cxnLst/>
                <a:rect l="l" t="t" r="r" b="b"/>
                <a:pathLst>
                  <a:path w="11298" h="5175" extrusionOk="0">
                    <a:moveTo>
                      <a:pt x="80" y="0"/>
                    </a:moveTo>
                    <a:lnTo>
                      <a:pt x="40" y="79"/>
                    </a:lnTo>
                    <a:lnTo>
                      <a:pt x="1" y="158"/>
                    </a:lnTo>
                    <a:lnTo>
                      <a:pt x="1" y="316"/>
                    </a:lnTo>
                    <a:lnTo>
                      <a:pt x="1" y="435"/>
                    </a:lnTo>
                    <a:lnTo>
                      <a:pt x="40" y="514"/>
                    </a:lnTo>
                    <a:lnTo>
                      <a:pt x="119" y="632"/>
                    </a:lnTo>
                    <a:lnTo>
                      <a:pt x="238" y="711"/>
                    </a:lnTo>
                    <a:lnTo>
                      <a:pt x="475" y="790"/>
                    </a:lnTo>
                    <a:lnTo>
                      <a:pt x="9362" y="3239"/>
                    </a:lnTo>
                    <a:lnTo>
                      <a:pt x="9718" y="3358"/>
                    </a:lnTo>
                    <a:lnTo>
                      <a:pt x="10073" y="3476"/>
                    </a:lnTo>
                    <a:lnTo>
                      <a:pt x="10389" y="3595"/>
                    </a:lnTo>
                    <a:lnTo>
                      <a:pt x="10666" y="3832"/>
                    </a:lnTo>
                    <a:lnTo>
                      <a:pt x="10903" y="4069"/>
                    </a:lnTo>
                    <a:lnTo>
                      <a:pt x="10982" y="4227"/>
                    </a:lnTo>
                    <a:lnTo>
                      <a:pt x="11061" y="4385"/>
                    </a:lnTo>
                    <a:lnTo>
                      <a:pt x="11100" y="4543"/>
                    </a:lnTo>
                    <a:lnTo>
                      <a:pt x="11100" y="4701"/>
                    </a:lnTo>
                    <a:lnTo>
                      <a:pt x="11061" y="4859"/>
                    </a:lnTo>
                    <a:lnTo>
                      <a:pt x="11021" y="5017"/>
                    </a:lnTo>
                    <a:lnTo>
                      <a:pt x="11021" y="5096"/>
                    </a:lnTo>
                    <a:lnTo>
                      <a:pt x="11061" y="5175"/>
                    </a:lnTo>
                    <a:lnTo>
                      <a:pt x="11179" y="5175"/>
                    </a:lnTo>
                    <a:lnTo>
                      <a:pt x="11219" y="5135"/>
                    </a:lnTo>
                    <a:lnTo>
                      <a:pt x="11298" y="4938"/>
                    </a:lnTo>
                    <a:lnTo>
                      <a:pt x="11298" y="4740"/>
                    </a:lnTo>
                    <a:lnTo>
                      <a:pt x="11298" y="4503"/>
                    </a:lnTo>
                    <a:lnTo>
                      <a:pt x="11258" y="4306"/>
                    </a:lnTo>
                    <a:lnTo>
                      <a:pt x="11179" y="4148"/>
                    </a:lnTo>
                    <a:lnTo>
                      <a:pt x="11100" y="3950"/>
                    </a:lnTo>
                    <a:lnTo>
                      <a:pt x="10942" y="3792"/>
                    </a:lnTo>
                    <a:lnTo>
                      <a:pt x="10824" y="3674"/>
                    </a:lnTo>
                    <a:lnTo>
                      <a:pt x="10508" y="3437"/>
                    </a:lnTo>
                    <a:lnTo>
                      <a:pt x="10152" y="3279"/>
                    </a:lnTo>
                    <a:lnTo>
                      <a:pt x="9797" y="3160"/>
                    </a:lnTo>
                    <a:lnTo>
                      <a:pt x="9441" y="3042"/>
                    </a:lnTo>
                    <a:lnTo>
                      <a:pt x="514" y="593"/>
                    </a:lnTo>
                    <a:lnTo>
                      <a:pt x="356" y="514"/>
                    </a:lnTo>
                    <a:lnTo>
                      <a:pt x="238" y="435"/>
                    </a:lnTo>
                    <a:lnTo>
                      <a:pt x="198" y="277"/>
                    </a:lnTo>
                    <a:lnTo>
                      <a:pt x="238" y="158"/>
                    </a:lnTo>
                    <a:lnTo>
                      <a:pt x="238" y="79"/>
                    </a:lnTo>
                    <a:lnTo>
                      <a:pt x="19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2" name="Google Shape;2082;p43"/>
              <p:cNvSpPr/>
              <p:nvPr/>
            </p:nvSpPr>
            <p:spPr>
              <a:xfrm>
                <a:off x="1567325" y="2227950"/>
                <a:ext cx="81975" cy="271575"/>
              </a:xfrm>
              <a:custGeom>
                <a:avLst/>
                <a:gdLst/>
                <a:ahLst/>
                <a:cxnLst/>
                <a:rect l="l" t="t" r="r" b="b"/>
                <a:pathLst>
                  <a:path w="3279" h="10863" extrusionOk="0">
                    <a:moveTo>
                      <a:pt x="3121" y="0"/>
                    </a:moveTo>
                    <a:lnTo>
                      <a:pt x="3081" y="79"/>
                    </a:lnTo>
                    <a:lnTo>
                      <a:pt x="2410" y="2765"/>
                    </a:lnTo>
                    <a:lnTo>
                      <a:pt x="1659" y="5451"/>
                    </a:lnTo>
                    <a:lnTo>
                      <a:pt x="869" y="8098"/>
                    </a:lnTo>
                    <a:lnTo>
                      <a:pt x="0" y="10705"/>
                    </a:lnTo>
                    <a:lnTo>
                      <a:pt x="0" y="10784"/>
                    </a:lnTo>
                    <a:lnTo>
                      <a:pt x="40" y="10863"/>
                    </a:lnTo>
                    <a:lnTo>
                      <a:pt x="79" y="10863"/>
                    </a:lnTo>
                    <a:lnTo>
                      <a:pt x="158" y="10823"/>
                    </a:lnTo>
                    <a:lnTo>
                      <a:pt x="198" y="10784"/>
                    </a:lnTo>
                    <a:lnTo>
                      <a:pt x="1067" y="8137"/>
                    </a:lnTo>
                    <a:lnTo>
                      <a:pt x="1857" y="5491"/>
                    </a:lnTo>
                    <a:lnTo>
                      <a:pt x="2607" y="2805"/>
                    </a:lnTo>
                    <a:lnTo>
                      <a:pt x="3279" y="119"/>
                    </a:lnTo>
                    <a:lnTo>
                      <a:pt x="3279" y="40"/>
                    </a:lnTo>
                    <a:lnTo>
                      <a:pt x="323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3" name="Google Shape;2083;p43"/>
              <p:cNvSpPr/>
              <p:nvPr/>
            </p:nvSpPr>
            <p:spPr>
              <a:xfrm>
                <a:off x="1595950" y="2406675"/>
                <a:ext cx="20775" cy="43475"/>
              </a:xfrm>
              <a:custGeom>
                <a:avLst/>
                <a:gdLst/>
                <a:ahLst/>
                <a:cxnLst/>
                <a:rect l="l" t="t" r="r" b="b"/>
                <a:pathLst>
                  <a:path w="831" h="1739" extrusionOk="0">
                    <a:moveTo>
                      <a:pt x="80" y="1"/>
                    </a:moveTo>
                    <a:lnTo>
                      <a:pt x="1" y="80"/>
                    </a:lnTo>
                    <a:lnTo>
                      <a:pt x="1" y="159"/>
                    </a:lnTo>
                    <a:lnTo>
                      <a:pt x="40" y="198"/>
                    </a:lnTo>
                    <a:lnTo>
                      <a:pt x="198" y="317"/>
                    </a:lnTo>
                    <a:lnTo>
                      <a:pt x="317" y="475"/>
                    </a:lnTo>
                    <a:lnTo>
                      <a:pt x="435" y="633"/>
                    </a:lnTo>
                    <a:lnTo>
                      <a:pt x="514" y="830"/>
                    </a:lnTo>
                    <a:lnTo>
                      <a:pt x="593" y="988"/>
                    </a:lnTo>
                    <a:lnTo>
                      <a:pt x="633" y="1186"/>
                    </a:lnTo>
                    <a:lnTo>
                      <a:pt x="633" y="1383"/>
                    </a:lnTo>
                    <a:lnTo>
                      <a:pt x="593" y="1581"/>
                    </a:lnTo>
                    <a:lnTo>
                      <a:pt x="633" y="1660"/>
                    </a:lnTo>
                    <a:lnTo>
                      <a:pt x="672" y="1699"/>
                    </a:lnTo>
                    <a:lnTo>
                      <a:pt x="712" y="1739"/>
                    </a:lnTo>
                    <a:lnTo>
                      <a:pt x="751" y="1699"/>
                    </a:lnTo>
                    <a:lnTo>
                      <a:pt x="791" y="1620"/>
                    </a:lnTo>
                    <a:lnTo>
                      <a:pt x="830" y="1423"/>
                    </a:lnTo>
                    <a:lnTo>
                      <a:pt x="830" y="1186"/>
                    </a:lnTo>
                    <a:lnTo>
                      <a:pt x="791" y="949"/>
                    </a:lnTo>
                    <a:lnTo>
                      <a:pt x="712" y="751"/>
                    </a:lnTo>
                    <a:lnTo>
                      <a:pt x="633" y="554"/>
                    </a:lnTo>
                    <a:lnTo>
                      <a:pt x="514" y="356"/>
                    </a:lnTo>
                    <a:lnTo>
                      <a:pt x="356" y="159"/>
                    </a:lnTo>
                    <a:lnTo>
                      <a:pt x="159" y="40"/>
                    </a:lnTo>
                    <a:lnTo>
                      <a:pt x="8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4" name="Google Shape;2084;p43"/>
              <p:cNvSpPr/>
              <p:nvPr/>
            </p:nvSpPr>
            <p:spPr>
              <a:xfrm>
                <a:off x="1416225" y="2499500"/>
                <a:ext cx="101750" cy="157050"/>
              </a:xfrm>
              <a:custGeom>
                <a:avLst/>
                <a:gdLst/>
                <a:ahLst/>
                <a:cxnLst/>
                <a:rect l="l" t="t" r="r" b="b"/>
                <a:pathLst>
                  <a:path w="4070" h="6282" extrusionOk="0">
                    <a:moveTo>
                      <a:pt x="1541" y="1"/>
                    </a:moveTo>
                    <a:lnTo>
                      <a:pt x="1" y="5452"/>
                    </a:lnTo>
                    <a:lnTo>
                      <a:pt x="1" y="5452"/>
                    </a:lnTo>
                    <a:lnTo>
                      <a:pt x="1541" y="4544"/>
                    </a:lnTo>
                    <a:lnTo>
                      <a:pt x="2292" y="6282"/>
                    </a:lnTo>
                    <a:lnTo>
                      <a:pt x="4069" y="712"/>
                    </a:lnTo>
                    <a:lnTo>
                      <a:pt x="154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15109982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27"/>
                                        </p:tgtEl>
                                        <p:attrNameLst>
                                          <p:attrName>style.visibility</p:attrName>
                                        </p:attrNameLst>
                                      </p:cBhvr>
                                      <p:to>
                                        <p:strVal val="visible"/>
                                      </p:to>
                                    </p:set>
                                    <p:anim calcmode="lin" valueType="num">
                                      <p:cBhvr>
                                        <p:cTn id="7" dur="500" fill="hold"/>
                                        <p:tgtEl>
                                          <p:spTgt spid="2027"/>
                                        </p:tgtEl>
                                        <p:attrNameLst>
                                          <p:attrName>ppt_w</p:attrName>
                                        </p:attrNameLst>
                                      </p:cBhvr>
                                      <p:tavLst>
                                        <p:tav tm="0">
                                          <p:val>
                                            <p:fltVal val="0"/>
                                          </p:val>
                                        </p:tav>
                                        <p:tav tm="100000">
                                          <p:val>
                                            <p:strVal val="#ppt_w"/>
                                          </p:val>
                                        </p:tav>
                                      </p:tavLst>
                                    </p:anim>
                                    <p:anim calcmode="lin" valueType="num">
                                      <p:cBhvr>
                                        <p:cTn id="8" dur="500" fill="hold"/>
                                        <p:tgtEl>
                                          <p:spTgt spid="2027"/>
                                        </p:tgtEl>
                                        <p:attrNameLst>
                                          <p:attrName>ppt_h</p:attrName>
                                        </p:attrNameLst>
                                      </p:cBhvr>
                                      <p:tavLst>
                                        <p:tav tm="0">
                                          <p:val>
                                            <p:fltVal val="0"/>
                                          </p:val>
                                        </p:tav>
                                        <p:tav tm="100000">
                                          <p:val>
                                            <p:strVal val="#ppt_h"/>
                                          </p:val>
                                        </p:tav>
                                      </p:tavLst>
                                    </p:anim>
                                    <p:animEffect transition="in" filter="fade">
                                      <p:cBhvr>
                                        <p:cTn id="9" dur="500"/>
                                        <p:tgtEl>
                                          <p:spTgt spid="202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23"/>
                                        </p:tgtEl>
                                        <p:attrNameLst>
                                          <p:attrName>style.visibility</p:attrName>
                                        </p:attrNameLst>
                                      </p:cBhvr>
                                      <p:to>
                                        <p:strVal val="visible"/>
                                      </p:to>
                                    </p:set>
                                    <p:anim calcmode="lin" valueType="num">
                                      <p:cBhvr>
                                        <p:cTn id="12" dur="500" fill="hold"/>
                                        <p:tgtEl>
                                          <p:spTgt spid="2023"/>
                                        </p:tgtEl>
                                        <p:attrNameLst>
                                          <p:attrName>ppt_w</p:attrName>
                                        </p:attrNameLst>
                                      </p:cBhvr>
                                      <p:tavLst>
                                        <p:tav tm="0">
                                          <p:val>
                                            <p:fltVal val="0"/>
                                          </p:val>
                                        </p:tav>
                                        <p:tav tm="100000">
                                          <p:val>
                                            <p:strVal val="#ppt_w"/>
                                          </p:val>
                                        </p:tav>
                                      </p:tavLst>
                                    </p:anim>
                                    <p:anim calcmode="lin" valueType="num">
                                      <p:cBhvr>
                                        <p:cTn id="13" dur="500" fill="hold"/>
                                        <p:tgtEl>
                                          <p:spTgt spid="2023"/>
                                        </p:tgtEl>
                                        <p:attrNameLst>
                                          <p:attrName>ppt_h</p:attrName>
                                        </p:attrNameLst>
                                      </p:cBhvr>
                                      <p:tavLst>
                                        <p:tav tm="0">
                                          <p:val>
                                            <p:fltVal val="0"/>
                                          </p:val>
                                        </p:tav>
                                        <p:tav tm="100000">
                                          <p:val>
                                            <p:strVal val="#ppt_h"/>
                                          </p:val>
                                        </p:tav>
                                      </p:tavLst>
                                    </p:anim>
                                    <p:animEffect transition="in" filter="fade">
                                      <p:cBhvr>
                                        <p:cTn id="14" dur="500"/>
                                        <p:tgtEl>
                                          <p:spTgt spid="2023"/>
                                        </p:tgtEl>
                                      </p:cBhvr>
                                    </p:animEffect>
                                  </p:childTnLst>
                                </p:cTn>
                              </p:par>
                              <p:par>
                                <p:cTn id="15" presetID="53" presetClass="entr" presetSubtype="16" fill="hold" nodeType="withEffect">
                                  <p:stCondLst>
                                    <p:cond delay="0"/>
                                  </p:stCondLst>
                                  <p:childTnLst>
                                    <p:set>
                                      <p:cBhvr>
                                        <p:cTn id="16" dur="1" fill="hold">
                                          <p:stCondLst>
                                            <p:cond delay="0"/>
                                          </p:stCondLst>
                                        </p:cTn>
                                        <p:tgtEl>
                                          <p:spTgt spid="2071"/>
                                        </p:tgtEl>
                                        <p:attrNameLst>
                                          <p:attrName>style.visibility</p:attrName>
                                        </p:attrNameLst>
                                      </p:cBhvr>
                                      <p:to>
                                        <p:strVal val="visible"/>
                                      </p:to>
                                    </p:set>
                                    <p:anim calcmode="lin" valueType="num">
                                      <p:cBhvr>
                                        <p:cTn id="17" dur="500" fill="hold"/>
                                        <p:tgtEl>
                                          <p:spTgt spid="2071"/>
                                        </p:tgtEl>
                                        <p:attrNameLst>
                                          <p:attrName>ppt_w</p:attrName>
                                        </p:attrNameLst>
                                      </p:cBhvr>
                                      <p:tavLst>
                                        <p:tav tm="0">
                                          <p:val>
                                            <p:fltVal val="0"/>
                                          </p:val>
                                        </p:tav>
                                        <p:tav tm="100000">
                                          <p:val>
                                            <p:strVal val="#ppt_w"/>
                                          </p:val>
                                        </p:tav>
                                      </p:tavLst>
                                    </p:anim>
                                    <p:anim calcmode="lin" valueType="num">
                                      <p:cBhvr>
                                        <p:cTn id="18" dur="500" fill="hold"/>
                                        <p:tgtEl>
                                          <p:spTgt spid="2071"/>
                                        </p:tgtEl>
                                        <p:attrNameLst>
                                          <p:attrName>ppt_h</p:attrName>
                                        </p:attrNameLst>
                                      </p:cBhvr>
                                      <p:tavLst>
                                        <p:tav tm="0">
                                          <p:val>
                                            <p:fltVal val="0"/>
                                          </p:val>
                                        </p:tav>
                                        <p:tav tm="100000">
                                          <p:val>
                                            <p:strVal val="#ppt_h"/>
                                          </p:val>
                                        </p:tav>
                                      </p:tavLst>
                                    </p:anim>
                                    <p:animEffect transition="in" filter="fade">
                                      <p:cBhvr>
                                        <p:cTn id="19" dur="500"/>
                                        <p:tgtEl>
                                          <p:spTgt spid="2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9"/>
        <p:cNvGrpSpPr/>
        <p:nvPr/>
      </p:nvGrpSpPr>
      <p:grpSpPr>
        <a:xfrm>
          <a:off x="0" y="0"/>
          <a:ext cx="0" cy="0"/>
          <a:chOff x="0" y="0"/>
          <a:chExt cx="0" cy="0"/>
        </a:xfrm>
      </p:grpSpPr>
      <p:pic>
        <p:nvPicPr>
          <p:cNvPr id="12" name="Google Shape;579;p15">
            <a:extLst>
              <a:ext uri="{FF2B5EF4-FFF2-40B4-BE49-F238E27FC236}">
                <a16:creationId xmlns:a16="http://schemas.microsoft.com/office/drawing/2014/main" id="{5E463CFC-8EF6-62EC-85FF-F87EDB8437BE}"/>
              </a:ext>
            </a:extLst>
          </p:cNvPr>
          <p:cNvPicPr preferRelativeResize="0"/>
          <p:nvPr/>
        </p:nvPicPr>
        <p:blipFill rotWithShape="1">
          <a:blip r:embed="rId3">
            <a:alphaModFix/>
          </a:blip>
          <a:srcRect/>
          <a:stretch/>
        </p:blipFill>
        <p:spPr>
          <a:xfrm>
            <a:off x="533400" y="746828"/>
            <a:ext cx="3444539" cy="3649843"/>
          </a:xfrm>
          <a:prstGeom prst="rect">
            <a:avLst/>
          </a:prstGeom>
          <a:noFill/>
          <a:ln>
            <a:noFill/>
          </a:ln>
        </p:spPr>
      </p:pic>
      <p:sp>
        <p:nvSpPr>
          <p:cNvPr id="13" name="Google Shape;580;p15">
            <a:extLst>
              <a:ext uri="{FF2B5EF4-FFF2-40B4-BE49-F238E27FC236}">
                <a16:creationId xmlns:a16="http://schemas.microsoft.com/office/drawing/2014/main" id="{50535276-6979-76D4-FD73-7956B9541661}"/>
              </a:ext>
            </a:extLst>
          </p:cNvPr>
          <p:cNvSpPr txBox="1"/>
          <p:nvPr/>
        </p:nvSpPr>
        <p:spPr>
          <a:xfrm>
            <a:off x="609601" y="1140608"/>
            <a:ext cx="3276600" cy="3910517"/>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en-US" sz="3200" b="1" dirty="0">
                <a:solidFill>
                  <a:schemeClr val="bg1">
                    <a:lumMod val="50000"/>
                  </a:schemeClr>
                </a:solidFill>
                <a:latin typeface="Times New Roman" panose="02020603050405020304" pitchFamily="18" charset="0"/>
                <a:ea typeface="Calibri"/>
                <a:cs typeface="Times New Roman" panose="02020603050405020304" pitchFamily="18" charset="0"/>
                <a:sym typeface="Calibri"/>
              </a:rPr>
              <a:t>HS</a:t>
            </a:r>
            <a:r>
              <a:rPr lang="vi-VN" sz="3200" b="1" dirty="0">
                <a:solidFill>
                  <a:schemeClr val="bg1">
                    <a:lumMod val="50000"/>
                  </a:schemeClr>
                </a:solidFill>
                <a:latin typeface="Times New Roman" panose="02020603050405020304" pitchFamily="18" charset="0"/>
                <a:ea typeface="Calibri"/>
                <a:cs typeface="Times New Roman" panose="02020603050405020304" pitchFamily="18" charset="0"/>
                <a:sym typeface="Calibri"/>
              </a:rPr>
              <a:t> tranh biện về vấn đề: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đại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phải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con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tiến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thân</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duy</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nhất</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giới</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trẻ</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ngày</a:t>
            </a:r>
            <a:r>
              <a:rPr lang="en-US" sz="3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nay?</a:t>
            </a:r>
          </a:p>
          <a:p>
            <a:pPr algn="just">
              <a:lnSpc>
                <a:spcPct val="150000"/>
              </a:lnSpc>
            </a:pPr>
            <a:endParaRPr lang="vi-VN" sz="2400" b="1" dirty="0">
              <a:solidFill>
                <a:schemeClr val="bg1">
                  <a:lumMod val="50000"/>
                </a:schemeClr>
              </a:solidFill>
              <a:latin typeface="Calibri"/>
              <a:ea typeface="Calibri"/>
              <a:cs typeface="Calibri"/>
              <a:sym typeface="Calibri"/>
            </a:endParaRPr>
          </a:p>
        </p:txBody>
      </p:sp>
      <p:sp>
        <p:nvSpPr>
          <p:cNvPr id="15" name="Google Shape;582;p15">
            <a:extLst>
              <a:ext uri="{FF2B5EF4-FFF2-40B4-BE49-F238E27FC236}">
                <a16:creationId xmlns:a16="http://schemas.microsoft.com/office/drawing/2014/main" id="{7B7E55E3-A513-E3C8-7D32-7D26F7B08681}"/>
              </a:ext>
            </a:extLst>
          </p:cNvPr>
          <p:cNvSpPr txBox="1"/>
          <p:nvPr/>
        </p:nvSpPr>
        <p:spPr>
          <a:xfrm>
            <a:off x="4495800" y="1113875"/>
            <a:ext cx="4134703" cy="338514"/>
          </a:xfrm>
          <a:prstGeom prst="rect">
            <a:avLst/>
          </a:prstGeom>
          <a:noFill/>
          <a:ln>
            <a:noFill/>
          </a:ln>
        </p:spPr>
        <p:txBody>
          <a:bodyPr spcFirstLastPara="1" wrap="square" lIns="91425" tIns="45700" rIns="91425" bIns="45700" anchor="t" anchorCtr="0">
            <a:spAutoFit/>
          </a:bodyPr>
          <a:lstStyle/>
          <a:p>
            <a:pPr algn="just"/>
            <a:r>
              <a:rPr lang="en-US" sz="1600" dirty="0">
                <a:latin typeface="Calibri"/>
                <a:ea typeface="Calibri"/>
                <a:cs typeface="Calibri"/>
                <a:sym typeface="Calibri"/>
              </a:rPr>
              <a:t> </a:t>
            </a:r>
            <a:endParaRPr sz="1600" dirty="0">
              <a:latin typeface="Calibri"/>
              <a:ea typeface="Calibri"/>
              <a:cs typeface="Calibri"/>
              <a:sym typeface="Calibri"/>
            </a:endParaRPr>
          </a:p>
        </p:txBody>
      </p:sp>
      <p:pic>
        <p:nvPicPr>
          <p:cNvPr id="4" name="Picture 3"/>
          <p:cNvPicPr>
            <a:picLocks noChangeAspect="1"/>
          </p:cNvPicPr>
          <p:nvPr/>
        </p:nvPicPr>
        <p:blipFill>
          <a:blip r:embed="rId4"/>
          <a:stretch>
            <a:fillRect/>
          </a:stretch>
        </p:blipFill>
        <p:spPr>
          <a:xfrm>
            <a:off x="3977939" y="895349"/>
            <a:ext cx="5058103" cy="33528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13"/>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16"/>
          <p:cNvSpPr txBox="1">
            <a:spLocks noGrp="1"/>
          </p:cNvSpPr>
          <p:nvPr>
            <p:ph type="title"/>
          </p:nvPr>
        </p:nvSpPr>
        <p:spPr>
          <a:xfrm>
            <a:off x="228600" y="754602"/>
            <a:ext cx="3151173" cy="246419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6600" dirty="0">
                <a:solidFill>
                  <a:schemeClr val="accent2">
                    <a:lumMod val="75000"/>
                  </a:schemeClr>
                </a:solidFill>
                <a:latin typeface="Times New Roman" panose="02020603050405020304" pitchFamily="18" charset="0"/>
                <a:cs typeface="Times New Roman" panose="02020603050405020304" pitchFamily="18" charset="0"/>
              </a:rPr>
              <a:t>VẬN DỤNG</a:t>
            </a:r>
            <a:endParaRPr sz="66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4" name="Subtitle 3">
            <a:extLst>
              <a:ext uri="{FF2B5EF4-FFF2-40B4-BE49-F238E27FC236}">
                <a16:creationId xmlns:a16="http://schemas.microsoft.com/office/drawing/2014/main" id="{AEBA4877-F995-4EC1-FA76-4C92124D3B0A}"/>
              </a:ext>
            </a:extLst>
          </p:cNvPr>
          <p:cNvSpPr>
            <a:spLocks noGrp="1"/>
          </p:cNvSpPr>
          <p:nvPr>
            <p:ph type="subTitle" idx="1"/>
          </p:nvPr>
        </p:nvSpPr>
        <p:spPr/>
        <p:txBody>
          <a:bodyPr/>
          <a:lstStyle/>
          <a:p>
            <a:endParaRPr lang="en-US"/>
          </a:p>
        </p:txBody>
      </p:sp>
      <p:sp>
        <p:nvSpPr>
          <p:cNvPr id="589" name="Google Shape;589;p16"/>
          <p:cNvSpPr/>
          <p:nvPr/>
        </p:nvSpPr>
        <p:spPr>
          <a:xfrm>
            <a:off x="3021496" y="539499"/>
            <a:ext cx="5770659" cy="4418755"/>
          </a:xfrm>
          <a:prstGeom prst="round2DiagRect">
            <a:avLst>
              <a:gd name="adj1" fmla="val 16667"/>
              <a:gd name="adj2" fmla="val 0"/>
            </a:avLst>
          </a:prstGeom>
          <a:solidFill>
            <a:schemeClr val="bg2"/>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8F8F8"/>
              </a:solidFill>
              <a:effectLst/>
              <a:uLnTx/>
              <a:uFillTx/>
              <a:latin typeface="Arial"/>
              <a:ea typeface="Arial"/>
              <a:cs typeface="Arial"/>
              <a:sym typeface="Arial"/>
            </a:endParaRPr>
          </a:p>
        </p:txBody>
      </p:sp>
      <p:sp>
        <p:nvSpPr>
          <p:cNvPr id="590" name="Google Shape;590;p16"/>
          <p:cNvSpPr txBox="1"/>
          <p:nvPr/>
        </p:nvSpPr>
        <p:spPr>
          <a:xfrm>
            <a:off x="3379772" y="1200150"/>
            <a:ext cx="5305039" cy="3078879"/>
          </a:xfrm>
          <a:prstGeom prst="rect">
            <a:avLst/>
          </a:prstGeom>
          <a:noFill/>
          <a:ln>
            <a:noFill/>
          </a:ln>
        </p:spPr>
        <p:txBody>
          <a:bodyPr spcFirstLastPara="1" wrap="square" lIns="91425" tIns="45700" rIns="91425" bIns="45700" anchor="t" anchorCtr="0">
            <a:spAutoFit/>
          </a:bodyPr>
          <a:lstStyle/>
          <a:p>
            <a:pPr>
              <a:lnSpc>
                <a:spcPct val="107000"/>
              </a:lnSpc>
              <a:spcAft>
                <a:spcPts val="800"/>
              </a:spcAft>
              <a:tabLst>
                <a:tab pos="2971800" algn="ctr"/>
                <a:tab pos="5943600" algn="r"/>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 HS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tabLst>
                <a:tab pos="2971800" algn="ctr"/>
                <a:tab pos="5943600" algn="r"/>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tảng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chuyên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sâu</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tabLst>
                <a:tab pos="2971800" algn="ctr"/>
                <a:tab pos="5943600" algn="r"/>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kỹ</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mềm</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tabLst>
                <a:tab pos="2971800" algn="ctr"/>
                <a:tab pos="5943600" algn="r"/>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nghiệp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nhập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cao</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tabLst>
                <a:tab pos="2971800" algn="ctr"/>
                <a:tab pos="5943600" algn="r"/>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suốt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đời</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tabLst>
                <a:tab pos="2971800" algn="ctr"/>
                <a:tab pos="5943600" algn="r"/>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 Hs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nêu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chứng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phù</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hợp</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3"/>
        <p:cNvGrpSpPr/>
        <p:nvPr/>
      </p:nvGrpSpPr>
      <p:grpSpPr>
        <a:xfrm>
          <a:off x="0" y="0"/>
          <a:ext cx="0" cy="0"/>
          <a:chOff x="0" y="0"/>
          <a:chExt cx="0" cy="0"/>
        </a:xfrm>
      </p:grpSpPr>
      <p:sp>
        <p:nvSpPr>
          <p:cNvPr id="1774" name="Google Shape;1774;p40"/>
          <p:cNvSpPr/>
          <p:nvPr/>
        </p:nvSpPr>
        <p:spPr>
          <a:xfrm>
            <a:off x="2620775" y="613950"/>
            <a:ext cx="3915600" cy="3915900"/>
          </a:xfrm>
          <a:prstGeom prst="ellipse">
            <a:avLst/>
          </a:prstGeom>
          <a:solidFill>
            <a:schemeClr val="dk2"/>
          </a:solidFill>
          <a:ln>
            <a:noFill/>
          </a:ln>
        </p:spPr>
        <p:txBody>
          <a:bodyPr spcFirstLastPara="1" wrap="square" lIns="91425" tIns="91425" rIns="91425" bIns="91425" anchor="ctr" anchorCtr="0">
            <a:noAutofit/>
          </a:bodyPr>
          <a:lstStyle/>
          <a:p>
            <a:endParaRPr lang="en-US" dirty="0"/>
          </a:p>
        </p:txBody>
      </p:sp>
      <p:sp>
        <p:nvSpPr>
          <p:cNvPr id="1776" name="Google Shape;1776;p40"/>
          <p:cNvSpPr txBox="1">
            <a:spLocks noGrp="1"/>
          </p:cNvSpPr>
          <p:nvPr>
            <p:ph type="ctrTitle"/>
          </p:nvPr>
        </p:nvSpPr>
        <p:spPr>
          <a:xfrm>
            <a:off x="1343299" y="767011"/>
            <a:ext cx="6397732" cy="299662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nghe</a:t>
            </a:r>
            <a:endParaRPr sz="3200" dirty="0">
              <a:latin typeface="Times New Roman" panose="02020603050405020304" pitchFamily="18" charset="0"/>
              <a:cs typeface="Times New Roman" panose="02020603050405020304" pitchFamily="18" charset="0"/>
            </a:endParaRPr>
          </a:p>
        </p:txBody>
      </p:sp>
      <p:grpSp>
        <p:nvGrpSpPr>
          <p:cNvPr id="1778" name="Google Shape;1778;p40"/>
          <p:cNvGrpSpPr/>
          <p:nvPr/>
        </p:nvGrpSpPr>
        <p:grpSpPr>
          <a:xfrm>
            <a:off x="6093401" y="2419655"/>
            <a:ext cx="3389612" cy="3664435"/>
            <a:chOff x="5453863" y="-1143100"/>
            <a:chExt cx="2143560" cy="2317356"/>
          </a:xfrm>
        </p:grpSpPr>
        <p:sp>
          <p:nvSpPr>
            <p:cNvPr id="1779" name="Google Shape;1779;p40"/>
            <p:cNvSpPr/>
            <p:nvPr/>
          </p:nvSpPr>
          <p:spPr>
            <a:xfrm>
              <a:off x="5453863" y="-1143100"/>
              <a:ext cx="2143560" cy="2317356"/>
            </a:xfrm>
            <a:custGeom>
              <a:avLst/>
              <a:gdLst/>
              <a:ahLst/>
              <a:cxnLst/>
              <a:rect l="l" t="t" r="r" b="b"/>
              <a:pathLst>
                <a:path w="45783" h="49495" extrusionOk="0">
                  <a:moveTo>
                    <a:pt x="28757" y="0"/>
                  </a:moveTo>
                  <a:lnTo>
                    <a:pt x="28441" y="79"/>
                  </a:lnTo>
                  <a:lnTo>
                    <a:pt x="28165" y="158"/>
                  </a:lnTo>
                  <a:lnTo>
                    <a:pt x="27888" y="237"/>
                  </a:lnTo>
                  <a:lnTo>
                    <a:pt x="27612" y="395"/>
                  </a:lnTo>
                  <a:lnTo>
                    <a:pt x="27335" y="553"/>
                  </a:lnTo>
                  <a:lnTo>
                    <a:pt x="27098" y="751"/>
                  </a:lnTo>
                  <a:lnTo>
                    <a:pt x="26901" y="948"/>
                  </a:lnTo>
                  <a:lnTo>
                    <a:pt x="26703" y="1185"/>
                  </a:lnTo>
                  <a:lnTo>
                    <a:pt x="26229" y="1225"/>
                  </a:lnTo>
                  <a:lnTo>
                    <a:pt x="25795" y="1383"/>
                  </a:lnTo>
                  <a:lnTo>
                    <a:pt x="25360" y="1580"/>
                  </a:lnTo>
                  <a:lnTo>
                    <a:pt x="24965" y="1817"/>
                  </a:lnTo>
                  <a:lnTo>
                    <a:pt x="24570" y="2133"/>
                  </a:lnTo>
                  <a:lnTo>
                    <a:pt x="24254" y="2449"/>
                  </a:lnTo>
                  <a:lnTo>
                    <a:pt x="23978" y="2844"/>
                  </a:lnTo>
                  <a:lnTo>
                    <a:pt x="23741" y="3279"/>
                  </a:lnTo>
                  <a:lnTo>
                    <a:pt x="23622" y="3634"/>
                  </a:lnTo>
                  <a:lnTo>
                    <a:pt x="23543" y="4029"/>
                  </a:lnTo>
                  <a:lnTo>
                    <a:pt x="23504" y="4385"/>
                  </a:lnTo>
                  <a:lnTo>
                    <a:pt x="23504" y="4780"/>
                  </a:lnTo>
                  <a:lnTo>
                    <a:pt x="23543" y="5175"/>
                  </a:lnTo>
                  <a:lnTo>
                    <a:pt x="23622" y="5530"/>
                  </a:lnTo>
                  <a:lnTo>
                    <a:pt x="23741" y="5886"/>
                  </a:lnTo>
                  <a:lnTo>
                    <a:pt x="23899" y="6241"/>
                  </a:lnTo>
                  <a:lnTo>
                    <a:pt x="23662" y="6360"/>
                  </a:lnTo>
                  <a:lnTo>
                    <a:pt x="23425" y="6557"/>
                  </a:lnTo>
                  <a:lnTo>
                    <a:pt x="23267" y="6755"/>
                  </a:lnTo>
                  <a:lnTo>
                    <a:pt x="23188" y="6992"/>
                  </a:lnTo>
                  <a:lnTo>
                    <a:pt x="23148" y="7229"/>
                  </a:lnTo>
                  <a:lnTo>
                    <a:pt x="23148" y="7505"/>
                  </a:lnTo>
                  <a:lnTo>
                    <a:pt x="23188" y="7979"/>
                  </a:lnTo>
                  <a:lnTo>
                    <a:pt x="23188" y="8335"/>
                  </a:lnTo>
                  <a:lnTo>
                    <a:pt x="23227" y="8690"/>
                  </a:lnTo>
                  <a:lnTo>
                    <a:pt x="23306" y="8967"/>
                  </a:lnTo>
                  <a:lnTo>
                    <a:pt x="23069" y="9243"/>
                  </a:lnTo>
                  <a:lnTo>
                    <a:pt x="22872" y="9559"/>
                  </a:lnTo>
                  <a:lnTo>
                    <a:pt x="22714" y="9875"/>
                  </a:lnTo>
                  <a:lnTo>
                    <a:pt x="22635" y="10231"/>
                  </a:lnTo>
                  <a:lnTo>
                    <a:pt x="22595" y="10586"/>
                  </a:lnTo>
                  <a:lnTo>
                    <a:pt x="22635" y="10981"/>
                  </a:lnTo>
                  <a:lnTo>
                    <a:pt x="22516" y="11297"/>
                  </a:lnTo>
                  <a:lnTo>
                    <a:pt x="22477" y="11692"/>
                  </a:lnTo>
                  <a:lnTo>
                    <a:pt x="22477" y="12048"/>
                  </a:lnTo>
                  <a:lnTo>
                    <a:pt x="22477" y="12403"/>
                  </a:lnTo>
                  <a:lnTo>
                    <a:pt x="22556" y="12719"/>
                  </a:lnTo>
                  <a:lnTo>
                    <a:pt x="22674" y="13075"/>
                  </a:lnTo>
                  <a:lnTo>
                    <a:pt x="22832" y="13391"/>
                  </a:lnTo>
                  <a:lnTo>
                    <a:pt x="23030" y="13707"/>
                  </a:lnTo>
                  <a:lnTo>
                    <a:pt x="23346" y="14102"/>
                  </a:lnTo>
                  <a:lnTo>
                    <a:pt x="23741" y="14418"/>
                  </a:lnTo>
                  <a:lnTo>
                    <a:pt x="24175" y="14655"/>
                  </a:lnTo>
                  <a:lnTo>
                    <a:pt x="24649" y="14852"/>
                  </a:lnTo>
                  <a:lnTo>
                    <a:pt x="24254" y="15089"/>
                  </a:lnTo>
                  <a:lnTo>
                    <a:pt x="23899" y="15089"/>
                  </a:lnTo>
                  <a:lnTo>
                    <a:pt x="23741" y="15129"/>
                  </a:lnTo>
                  <a:lnTo>
                    <a:pt x="23583" y="15208"/>
                  </a:lnTo>
                  <a:lnTo>
                    <a:pt x="23346" y="15405"/>
                  </a:lnTo>
                  <a:lnTo>
                    <a:pt x="23148" y="15642"/>
                  </a:lnTo>
                  <a:lnTo>
                    <a:pt x="22872" y="15682"/>
                  </a:lnTo>
                  <a:lnTo>
                    <a:pt x="22595" y="15800"/>
                  </a:lnTo>
                  <a:lnTo>
                    <a:pt x="21055" y="16709"/>
                  </a:lnTo>
                  <a:lnTo>
                    <a:pt x="20778" y="16748"/>
                  </a:lnTo>
                  <a:lnTo>
                    <a:pt x="20541" y="16867"/>
                  </a:lnTo>
                  <a:lnTo>
                    <a:pt x="20344" y="17025"/>
                  </a:lnTo>
                  <a:lnTo>
                    <a:pt x="20186" y="17183"/>
                  </a:lnTo>
                  <a:lnTo>
                    <a:pt x="18843" y="17973"/>
                  </a:lnTo>
                  <a:lnTo>
                    <a:pt x="18092" y="18486"/>
                  </a:lnTo>
                  <a:lnTo>
                    <a:pt x="17381" y="19000"/>
                  </a:lnTo>
                  <a:lnTo>
                    <a:pt x="16710" y="19514"/>
                  </a:lnTo>
                  <a:lnTo>
                    <a:pt x="16117" y="20027"/>
                  </a:lnTo>
                  <a:lnTo>
                    <a:pt x="15604" y="20580"/>
                  </a:lnTo>
                  <a:lnTo>
                    <a:pt x="15130" y="21173"/>
                  </a:lnTo>
                  <a:lnTo>
                    <a:pt x="14735" y="21765"/>
                  </a:lnTo>
                  <a:lnTo>
                    <a:pt x="14379" y="22358"/>
                  </a:lnTo>
                  <a:lnTo>
                    <a:pt x="13945" y="23187"/>
                  </a:lnTo>
                  <a:lnTo>
                    <a:pt x="7624" y="17815"/>
                  </a:lnTo>
                  <a:lnTo>
                    <a:pt x="7466" y="17657"/>
                  </a:lnTo>
                  <a:lnTo>
                    <a:pt x="7229" y="17578"/>
                  </a:lnTo>
                  <a:lnTo>
                    <a:pt x="7032" y="17538"/>
                  </a:lnTo>
                  <a:lnTo>
                    <a:pt x="6834" y="17538"/>
                  </a:lnTo>
                  <a:lnTo>
                    <a:pt x="6597" y="17578"/>
                  </a:lnTo>
                  <a:lnTo>
                    <a:pt x="6400" y="17657"/>
                  </a:lnTo>
                  <a:lnTo>
                    <a:pt x="6202" y="17775"/>
                  </a:lnTo>
                  <a:lnTo>
                    <a:pt x="6044" y="17933"/>
                  </a:lnTo>
                  <a:lnTo>
                    <a:pt x="5926" y="18091"/>
                  </a:lnTo>
                  <a:lnTo>
                    <a:pt x="5807" y="18289"/>
                  </a:lnTo>
                  <a:lnTo>
                    <a:pt x="5768" y="18526"/>
                  </a:lnTo>
                  <a:lnTo>
                    <a:pt x="5768" y="18763"/>
                  </a:lnTo>
                  <a:lnTo>
                    <a:pt x="5807" y="18961"/>
                  </a:lnTo>
                  <a:lnTo>
                    <a:pt x="5886" y="19158"/>
                  </a:lnTo>
                  <a:lnTo>
                    <a:pt x="6005" y="19356"/>
                  </a:lnTo>
                  <a:lnTo>
                    <a:pt x="6163" y="19514"/>
                  </a:lnTo>
                  <a:lnTo>
                    <a:pt x="12878" y="25399"/>
                  </a:lnTo>
                  <a:lnTo>
                    <a:pt x="12839" y="25478"/>
                  </a:lnTo>
                  <a:lnTo>
                    <a:pt x="12681" y="25518"/>
                  </a:lnTo>
                  <a:lnTo>
                    <a:pt x="1581" y="29152"/>
                  </a:lnTo>
                  <a:lnTo>
                    <a:pt x="1304" y="29270"/>
                  </a:lnTo>
                  <a:lnTo>
                    <a:pt x="1107" y="29389"/>
                  </a:lnTo>
                  <a:lnTo>
                    <a:pt x="909" y="29586"/>
                  </a:lnTo>
                  <a:lnTo>
                    <a:pt x="751" y="29823"/>
                  </a:lnTo>
                  <a:lnTo>
                    <a:pt x="672" y="30060"/>
                  </a:lnTo>
                  <a:lnTo>
                    <a:pt x="633" y="30337"/>
                  </a:lnTo>
                  <a:lnTo>
                    <a:pt x="633" y="30613"/>
                  </a:lnTo>
                  <a:lnTo>
                    <a:pt x="672" y="30850"/>
                  </a:lnTo>
                  <a:lnTo>
                    <a:pt x="1423" y="33141"/>
                  </a:lnTo>
                  <a:lnTo>
                    <a:pt x="1462" y="33418"/>
                  </a:lnTo>
                  <a:lnTo>
                    <a:pt x="1265" y="33536"/>
                  </a:lnTo>
                  <a:lnTo>
                    <a:pt x="1067" y="33615"/>
                  </a:lnTo>
                  <a:lnTo>
                    <a:pt x="870" y="33773"/>
                  </a:lnTo>
                  <a:lnTo>
                    <a:pt x="672" y="33931"/>
                  </a:lnTo>
                  <a:lnTo>
                    <a:pt x="554" y="34089"/>
                  </a:lnTo>
                  <a:lnTo>
                    <a:pt x="396" y="34287"/>
                  </a:lnTo>
                  <a:lnTo>
                    <a:pt x="277" y="34484"/>
                  </a:lnTo>
                  <a:lnTo>
                    <a:pt x="198" y="34721"/>
                  </a:lnTo>
                  <a:lnTo>
                    <a:pt x="119" y="35037"/>
                  </a:lnTo>
                  <a:lnTo>
                    <a:pt x="119" y="35393"/>
                  </a:lnTo>
                  <a:lnTo>
                    <a:pt x="119" y="35709"/>
                  </a:lnTo>
                  <a:lnTo>
                    <a:pt x="238" y="36025"/>
                  </a:lnTo>
                  <a:lnTo>
                    <a:pt x="80" y="36341"/>
                  </a:lnTo>
                  <a:lnTo>
                    <a:pt x="40" y="36657"/>
                  </a:lnTo>
                  <a:lnTo>
                    <a:pt x="1" y="37012"/>
                  </a:lnTo>
                  <a:lnTo>
                    <a:pt x="40" y="37328"/>
                  </a:lnTo>
                  <a:lnTo>
                    <a:pt x="119" y="37605"/>
                  </a:lnTo>
                  <a:lnTo>
                    <a:pt x="238" y="37842"/>
                  </a:lnTo>
                  <a:lnTo>
                    <a:pt x="396" y="38079"/>
                  </a:lnTo>
                  <a:lnTo>
                    <a:pt x="593" y="38276"/>
                  </a:lnTo>
                  <a:lnTo>
                    <a:pt x="554" y="38553"/>
                  </a:lnTo>
                  <a:lnTo>
                    <a:pt x="593" y="38829"/>
                  </a:lnTo>
                  <a:lnTo>
                    <a:pt x="672" y="39106"/>
                  </a:lnTo>
                  <a:lnTo>
                    <a:pt x="791" y="39382"/>
                  </a:lnTo>
                  <a:lnTo>
                    <a:pt x="949" y="39619"/>
                  </a:lnTo>
                  <a:lnTo>
                    <a:pt x="1146" y="39856"/>
                  </a:lnTo>
                  <a:lnTo>
                    <a:pt x="1344" y="40054"/>
                  </a:lnTo>
                  <a:lnTo>
                    <a:pt x="1581" y="40212"/>
                  </a:lnTo>
                  <a:lnTo>
                    <a:pt x="1620" y="40252"/>
                  </a:lnTo>
                  <a:lnTo>
                    <a:pt x="1660" y="40291"/>
                  </a:lnTo>
                  <a:lnTo>
                    <a:pt x="1818" y="40647"/>
                  </a:lnTo>
                  <a:lnTo>
                    <a:pt x="2015" y="40963"/>
                  </a:lnTo>
                  <a:lnTo>
                    <a:pt x="2173" y="41121"/>
                  </a:lnTo>
                  <a:lnTo>
                    <a:pt x="2331" y="41318"/>
                  </a:lnTo>
                  <a:lnTo>
                    <a:pt x="2529" y="41437"/>
                  </a:lnTo>
                  <a:lnTo>
                    <a:pt x="2726" y="41555"/>
                  </a:lnTo>
                  <a:lnTo>
                    <a:pt x="2963" y="41674"/>
                  </a:lnTo>
                  <a:lnTo>
                    <a:pt x="3161" y="41713"/>
                  </a:lnTo>
                  <a:lnTo>
                    <a:pt x="3398" y="41792"/>
                  </a:lnTo>
                  <a:lnTo>
                    <a:pt x="3635" y="41792"/>
                  </a:lnTo>
                  <a:lnTo>
                    <a:pt x="4267" y="41832"/>
                  </a:lnTo>
                  <a:lnTo>
                    <a:pt x="6439" y="48547"/>
                  </a:lnTo>
                  <a:lnTo>
                    <a:pt x="6518" y="48744"/>
                  </a:lnTo>
                  <a:lnTo>
                    <a:pt x="6637" y="48942"/>
                  </a:lnTo>
                  <a:lnTo>
                    <a:pt x="6795" y="49100"/>
                  </a:lnTo>
                  <a:lnTo>
                    <a:pt x="6953" y="49218"/>
                  </a:lnTo>
                  <a:lnTo>
                    <a:pt x="7111" y="49337"/>
                  </a:lnTo>
                  <a:lnTo>
                    <a:pt x="7308" y="49416"/>
                  </a:lnTo>
                  <a:lnTo>
                    <a:pt x="7506" y="49455"/>
                  </a:lnTo>
                  <a:lnTo>
                    <a:pt x="7743" y="49495"/>
                  </a:lnTo>
                  <a:lnTo>
                    <a:pt x="7940" y="49455"/>
                  </a:lnTo>
                  <a:lnTo>
                    <a:pt x="8138" y="49416"/>
                  </a:lnTo>
                  <a:lnTo>
                    <a:pt x="19277" y="45782"/>
                  </a:lnTo>
                  <a:lnTo>
                    <a:pt x="19633" y="45624"/>
                  </a:lnTo>
                  <a:lnTo>
                    <a:pt x="19949" y="45426"/>
                  </a:lnTo>
                  <a:lnTo>
                    <a:pt x="20225" y="45110"/>
                  </a:lnTo>
                  <a:lnTo>
                    <a:pt x="20462" y="44794"/>
                  </a:lnTo>
                  <a:lnTo>
                    <a:pt x="20620" y="44399"/>
                  </a:lnTo>
                  <a:lnTo>
                    <a:pt x="20660" y="44004"/>
                  </a:lnTo>
                  <a:lnTo>
                    <a:pt x="20660" y="43609"/>
                  </a:lnTo>
                  <a:lnTo>
                    <a:pt x="20581" y="43254"/>
                  </a:lnTo>
                  <a:lnTo>
                    <a:pt x="19870" y="41081"/>
                  </a:lnTo>
                  <a:lnTo>
                    <a:pt x="20502" y="40765"/>
                  </a:lnTo>
                  <a:lnTo>
                    <a:pt x="20660" y="40647"/>
                  </a:lnTo>
                  <a:lnTo>
                    <a:pt x="30179" y="45110"/>
                  </a:lnTo>
                  <a:lnTo>
                    <a:pt x="30377" y="45189"/>
                  </a:lnTo>
                  <a:lnTo>
                    <a:pt x="30614" y="45229"/>
                  </a:lnTo>
                  <a:lnTo>
                    <a:pt x="30851" y="45189"/>
                  </a:lnTo>
                  <a:lnTo>
                    <a:pt x="31088" y="45110"/>
                  </a:lnTo>
                  <a:lnTo>
                    <a:pt x="31246" y="44992"/>
                  </a:lnTo>
                  <a:lnTo>
                    <a:pt x="31364" y="44873"/>
                  </a:lnTo>
                  <a:lnTo>
                    <a:pt x="31483" y="44715"/>
                  </a:lnTo>
                  <a:lnTo>
                    <a:pt x="31562" y="44557"/>
                  </a:lnTo>
                  <a:lnTo>
                    <a:pt x="32391" y="44676"/>
                  </a:lnTo>
                  <a:lnTo>
                    <a:pt x="33300" y="44715"/>
                  </a:lnTo>
                  <a:lnTo>
                    <a:pt x="33537" y="44952"/>
                  </a:lnTo>
                  <a:lnTo>
                    <a:pt x="34169" y="45426"/>
                  </a:lnTo>
                  <a:lnTo>
                    <a:pt x="34841" y="45821"/>
                  </a:lnTo>
                  <a:lnTo>
                    <a:pt x="35512" y="46216"/>
                  </a:lnTo>
                  <a:lnTo>
                    <a:pt x="36223" y="46532"/>
                  </a:lnTo>
                  <a:lnTo>
                    <a:pt x="36974" y="46769"/>
                  </a:lnTo>
                  <a:lnTo>
                    <a:pt x="37724" y="46967"/>
                  </a:lnTo>
                  <a:lnTo>
                    <a:pt x="38475" y="47125"/>
                  </a:lnTo>
                  <a:lnTo>
                    <a:pt x="39265" y="47204"/>
                  </a:lnTo>
                  <a:lnTo>
                    <a:pt x="40055" y="47204"/>
                  </a:lnTo>
                  <a:lnTo>
                    <a:pt x="40805" y="47164"/>
                  </a:lnTo>
                  <a:lnTo>
                    <a:pt x="41595" y="47046"/>
                  </a:lnTo>
                  <a:lnTo>
                    <a:pt x="42346" y="46848"/>
                  </a:lnTo>
                  <a:lnTo>
                    <a:pt x="43096" y="46611"/>
                  </a:lnTo>
                  <a:lnTo>
                    <a:pt x="43807" y="46335"/>
                  </a:lnTo>
                  <a:lnTo>
                    <a:pt x="44518" y="45979"/>
                  </a:lnTo>
                  <a:lnTo>
                    <a:pt x="45190" y="45545"/>
                  </a:lnTo>
                  <a:lnTo>
                    <a:pt x="45387" y="45387"/>
                  </a:lnTo>
                  <a:lnTo>
                    <a:pt x="45506" y="45189"/>
                  </a:lnTo>
                  <a:lnTo>
                    <a:pt x="45585" y="44952"/>
                  </a:lnTo>
                  <a:lnTo>
                    <a:pt x="45624" y="44715"/>
                  </a:lnTo>
                  <a:lnTo>
                    <a:pt x="45782" y="35077"/>
                  </a:lnTo>
                  <a:lnTo>
                    <a:pt x="45782" y="34879"/>
                  </a:lnTo>
                  <a:lnTo>
                    <a:pt x="45743" y="34721"/>
                  </a:lnTo>
                  <a:lnTo>
                    <a:pt x="45664" y="34603"/>
                  </a:lnTo>
                  <a:lnTo>
                    <a:pt x="45585" y="34445"/>
                  </a:lnTo>
                  <a:lnTo>
                    <a:pt x="45624" y="34010"/>
                  </a:lnTo>
                  <a:lnTo>
                    <a:pt x="45703" y="32983"/>
                  </a:lnTo>
                  <a:lnTo>
                    <a:pt x="45703" y="31917"/>
                  </a:lnTo>
                  <a:lnTo>
                    <a:pt x="45624" y="30850"/>
                  </a:lnTo>
                  <a:lnTo>
                    <a:pt x="45506" y="29705"/>
                  </a:lnTo>
                  <a:lnTo>
                    <a:pt x="45308" y="28559"/>
                  </a:lnTo>
                  <a:lnTo>
                    <a:pt x="45071" y="27374"/>
                  </a:lnTo>
                  <a:lnTo>
                    <a:pt x="44795" y="26150"/>
                  </a:lnTo>
                  <a:lnTo>
                    <a:pt x="44439" y="24925"/>
                  </a:lnTo>
                  <a:lnTo>
                    <a:pt x="44242" y="24372"/>
                  </a:lnTo>
                  <a:lnTo>
                    <a:pt x="44044" y="23859"/>
                  </a:lnTo>
                  <a:lnTo>
                    <a:pt x="43807" y="23345"/>
                  </a:lnTo>
                  <a:lnTo>
                    <a:pt x="43570" y="22832"/>
                  </a:lnTo>
                  <a:lnTo>
                    <a:pt x="43294" y="22318"/>
                  </a:lnTo>
                  <a:lnTo>
                    <a:pt x="42978" y="21844"/>
                  </a:lnTo>
                  <a:lnTo>
                    <a:pt x="42662" y="21370"/>
                  </a:lnTo>
                  <a:lnTo>
                    <a:pt x="42346" y="20936"/>
                  </a:lnTo>
                  <a:lnTo>
                    <a:pt x="41990" y="20501"/>
                  </a:lnTo>
                  <a:lnTo>
                    <a:pt x="41595" y="20067"/>
                  </a:lnTo>
                  <a:lnTo>
                    <a:pt x="41240" y="19672"/>
                  </a:lnTo>
                  <a:lnTo>
                    <a:pt x="40805" y="19277"/>
                  </a:lnTo>
                  <a:lnTo>
                    <a:pt x="40410" y="18921"/>
                  </a:lnTo>
                  <a:lnTo>
                    <a:pt x="39976" y="18605"/>
                  </a:lnTo>
                  <a:lnTo>
                    <a:pt x="39502" y="18289"/>
                  </a:lnTo>
                  <a:lnTo>
                    <a:pt x="39067" y="17973"/>
                  </a:lnTo>
                  <a:lnTo>
                    <a:pt x="38159" y="17459"/>
                  </a:lnTo>
                  <a:lnTo>
                    <a:pt x="37290" y="16985"/>
                  </a:lnTo>
                  <a:lnTo>
                    <a:pt x="37053" y="16788"/>
                  </a:lnTo>
                  <a:lnTo>
                    <a:pt x="36816" y="16669"/>
                  </a:lnTo>
                  <a:lnTo>
                    <a:pt x="36697" y="16669"/>
                  </a:lnTo>
                  <a:lnTo>
                    <a:pt x="35157" y="15761"/>
                  </a:lnTo>
                  <a:lnTo>
                    <a:pt x="34959" y="15682"/>
                  </a:lnTo>
                  <a:lnTo>
                    <a:pt x="34801" y="15642"/>
                  </a:lnTo>
                  <a:lnTo>
                    <a:pt x="34406" y="15642"/>
                  </a:lnTo>
                  <a:lnTo>
                    <a:pt x="34090" y="15484"/>
                  </a:lnTo>
                  <a:lnTo>
                    <a:pt x="33972" y="15366"/>
                  </a:lnTo>
                  <a:lnTo>
                    <a:pt x="33853" y="15247"/>
                  </a:lnTo>
                  <a:lnTo>
                    <a:pt x="33656" y="15168"/>
                  </a:lnTo>
                  <a:lnTo>
                    <a:pt x="33498" y="15089"/>
                  </a:lnTo>
                  <a:lnTo>
                    <a:pt x="33300" y="15050"/>
                  </a:lnTo>
                  <a:lnTo>
                    <a:pt x="33142" y="15050"/>
                  </a:lnTo>
                  <a:lnTo>
                    <a:pt x="32154" y="14576"/>
                  </a:lnTo>
                  <a:lnTo>
                    <a:pt x="32036" y="12403"/>
                  </a:lnTo>
                  <a:lnTo>
                    <a:pt x="32154" y="12087"/>
                  </a:lnTo>
                  <a:lnTo>
                    <a:pt x="32510" y="11969"/>
                  </a:lnTo>
                  <a:lnTo>
                    <a:pt x="32826" y="11850"/>
                  </a:lnTo>
                  <a:lnTo>
                    <a:pt x="33103" y="11653"/>
                  </a:lnTo>
                  <a:lnTo>
                    <a:pt x="33379" y="11416"/>
                  </a:lnTo>
                  <a:lnTo>
                    <a:pt x="33616" y="11100"/>
                  </a:lnTo>
                  <a:lnTo>
                    <a:pt x="33814" y="10784"/>
                  </a:lnTo>
                  <a:lnTo>
                    <a:pt x="33972" y="10389"/>
                  </a:lnTo>
                  <a:lnTo>
                    <a:pt x="34051" y="10033"/>
                  </a:lnTo>
                  <a:lnTo>
                    <a:pt x="34090" y="9638"/>
                  </a:lnTo>
                  <a:lnTo>
                    <a:pt x="34051" y="9243"/>
                  </a:lnTo>
                  <a:lnTo>
                    <a:pt x="33932" y="8848"/>
                  </a:lnTo>
                  <a:lnTo>
                    <a:pt x="33774" y="8493"/>
                  </a:lnTo>
                  <a:lnTo>
                    <a:pt x="33537" y="8177"/>
                  </a:lnTo>
                  <a:lnTo>
                    <a:pt x="33932" y="6873"/>
                  </a:lnTo>
                  <a:lnTo>
                    <a:pt x="34406" y="5570"/>
                  </a:lnTo>
                  <a:lnTo>
                    <a:pt x="34485" y="5372"/>
                  </a:lnTo>
                  <a:lnTo>
                    <a:pt x="34485" y="5135"/>
                  </a:lnTo>
                  <a:lnTo>
                    <a:pt x="34485" y="4898"/>
                  </a:lnTo>
                  <a:lnTo>
                    <a:pt x="34406" y="4701"/>
                  </a:lnTo>
                  <a:lnTo>
                    <a:pt x="34327" y="4543"/>
                  </a:lnTo>
                  <a:lnTo>
                    <a:pt x="34209" y="4385"/>
                  </a:lnTo>
                  <a:lnTo>
                    <a:pt x="34051" y="4227"/>
                  </a:lnTo>
                  <a:lnTo>
                    <a:pt x="33893" y="4148"/>
                  </a:lnTo>
                  <a:lnTo>
                    <a:pt x="33774" y="3950"/>
                  </a:lnTo>
                  <a:lnTo>
                    <a:pt x="33774" y="3792"/>
                  </a:lnTo>
                  <a:lnTo>
                    <a:pt x="33735" y="3476"/>
                  </a:lnTo>
                  <a:lnTo>
                    <a:pt x="33616" y="3200"/>
                  </a:lnTo>
                  <a:lnTo>
                    <a:pt x="33498" y="2923"/>
                  </a:lnTo>
                  <a:lnTo>
                    <a:pt x="33261" y="2726"/>
                  </a:lnTo>
                  <a:lnTo>
                    <a:pt x="33103" y="2607"/>
                  </a:lnTo>
                  <a:lnTo>
                    <a:pt x="32945" y="2489"/>
                  </a:lnTo>
                  <a:lnTo>
                    <a:pt x="32589" y="2331"/>
                  </a:lnTo>
                  <a:lnTo>
                    <a:pt x="32352" y="1936"/>
                  </a:lnTo>
                  <a:lnTo>
                    <a:pt x="32115" y="1541"/>
                  </a:lnTo>
                  <a:lnTo>
                    <a:pt x="31838" y="1225"/>
                  </a:lnTo>
                  <a:lnTo>
                    <a:pt x="31522" y="909"/>
                  </a:lnTo>
                  <a:lnTo>
                    <a:pt x="31206" y="672"/>
                  </a:lnTo>
                  <a:lnTo>
                    <a:pt x="30890" y="474"/>
                  </a:lnTo>
                  <a:lnTo>
                    <a:pt x="30535" y="316"/>
                  </a:lnTo>
                  <a:lnTo>
                    <a:pt x="30219" y="158"/>
                  </a:lnTo>
                  <a:lnTo>
                    <a:pt x="29863" y="79"/>
                  </a:lnTo>
                  <a:lnTo>
                    <a:pt x="29508" y="0"/>
                  </a:lnTo>
                  <a:close/>
                </a:path>
              </a:pathLst>
            </a:custGeom>
            <a:solidFill>
              <a:schemeClr val="dk2"/>
            </a:solidFill>
            <a:ln>
              <a:noFill/>
            </a:ln>
            <a:effectLst>
              <a:outerShdw blurRad="57150" dist="19050"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0" name="Google Shape;1780;p40"/>
            <p:cNvGrpSpPr/>
            <p:nvPr/>
          </p:nvGrpSpPr>
          <p:grpSpPr>
            <a:xfrm>
              <a:off x="5502093" y="-1094949"/>
              <a:ext cx="2047392" cy="2221188"/>
              <a:chOff x="3519650" y="1614700"/>
              <a:chExt cx="1093225" cy="1186025"/>
            </a:xfrm>
          </p:grpSpPr>
          <p:sp>
            <p:nvSpPr>
              <p:cNvPr id="1781" name="Google Shape;1781;p40"/>
              <p:cNvSpPr/>
              <p:nvPr/>
            </p:nvSpPr>
            <p:spPr>
              <a:xfrm>
                <a:off x="3990700" y="1969200"/>
                <a:ext cx="391100" cy="724875"/>
              </a:xfrm>
              <a:custGeom>
                <a:avLst/>
                <a:gdLst/>
                <a:ahLst/>
                <a:cxnLst/>
                <a:rect l="l" t="t" r="r" b="b"/>
                <a:pathLst>
                  <a:path w="15644" h="28995" extrusionOk="0">
                    <a:moveTo>
                      <a:pt x="6202" y="1"/>
                    </a:moveTo>
                    <a:lnTo>
                      <a:pt x="3121" y="1818"/>
                    </a:lnTo>
                    <a:lnTo>
                      <a:pt x="2331" y="7348"/>
                    </a:lnTo>
                    <a:lnTo>
                      <a:pt x="1541" y="12878"/>
                    </a:lnTo>
                    <a:lnTo>
                      <a:pt x="751" y="18408"/>
                    </a:lnTo>
                    <a:lnTo>
                      <a:pt x="1" y="23938"/>
                    </a:lnTo>
                    <a:lnTo>
                      <a:pt x="10745" y="28995"/>
                    </a:lnTo>
                    <a:lnTo>
                      <a:pt x="13194" y="15564"/>
                    </a:lnTo>
                    <a:lnTo>
                      <a:pt x="15643" y="2094"/>
                    </a:lnTo>
                    <a:lnTo>
                      <a:pt x="13392" y="1028"/>
                    </a:lnTo>
                    <a:lnTo>
                      <a:pt x="11179" y="1"/>
                    </a:lnTo>
                    <a:lnTo>
                      <a:pt x="10942" y="198"/>
                    </a:lnTo>
                    <a:lnTo>
                      <a:pt x="10666" y="435"/>
                    </a:lnTo>
                    <a:lnTo>
                      <a:pt x="10350" y="593"/>
                    </a:lnTo>
                    <a:lnTo>
                      <a:pt x="10034" y="751"/>
                    </a:lnTo>
                    <a:lnTo>
                      <a:pt x="9718" y="870"/>
                    </a:lnTo>
                    <a:lnTo>
                      <a:pt x="9402" y="949"/>
                    </a:lnTo>
                    <a:lnTo>
                      <a:pt x="9046" y="988"/>
                    </a:lnTo>
                    <a:lnTo>
                      <a:pt x="8730" y="1028"/>
                    </a:lnTo>
                    <a:lnTo>
                      <a:pt x="8375" y="988"/>
                    </a:lnTo>
                    <a:lnTo>
                      <a:pt x="8019" y="949"/>
                    </a:lnTo>
                    <a:lnTo>
                      <a:pt x="7703" y="870"/>
                    </a:lnTo>
                    <a:lnTo>
                      <a:pt x="7387" y="751"/>
                    </a:lnTo>
                    <a:lnTo>
                      <a:pt x="7071" y="593"/>
                    </a:lnTo>
                    <a:lnTo>
                      <a:pt x="6755" y="435"/>
                    </a:lnTo>
                    <a:lnTo>
                      <a:pt x="6479" y="238"/>
                    </a:lnTo>
                    <a:lnTo>
                      <a:pt x="62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0"/>
              <p:cNvSpPr/>
              <p:nvPr/>
            </p:nvSpPr>
            <p:spPr>
              <a:xfrm>
                <a:off x="4125000" y="2019575"/>
                <a:ext cx="103725" cy="464150"/>
              </a:xfrm>
              <a:custGeom>
                <a:avLst/>
                <a:gdLst/>
                <a:ahLst/>
                <a:cxnLst/>
                <a:rect l="l" t="t" r="r" b="b"/>
                <a:pathLst>
                  <a:path w="4149" h="18566" extrusionOk="0">
                    <a:moveTo>
                      <a:pt x="3319" y="0"/>
                    </a:moveTo>
                    <a:lnTo>
                      <a:pt x="2134" y="1383"/>
                    </a:lnTo>
                    <a:lnTo>
                      <a:pt x="2726" y="2529"/>
                    </a:lnTo>
                    <a:lnTo>
                      <a:pt x="1" y="17499"/>
                    </a:lnTo>
                    <a:lnTo>
                      <a:pt x="80" y="17657"/>
                    </a:lnTo>
                    <a:lnTo>
                      <a:pt x="198" y="17855"/>
                    </a:lnTo>
                    <a:lnTo>
                      <a:pt x="317" y="18013"/>
                    </a:lnTo>
                    <a:lnTo>
                      <a:pt x="475" y="18131"/>
                    </a:lnTo>
                    <a:lnTo>
                      <a:pt x="791" y="18368"/>
                    </a:lnTo>
                    <a:lnTo>
                      <a:pt x="1186" y="18526"/>
                    </a:lnTo>
                    <a:lnTo>
                      <a:pt x="1383" y="18566"/>
                    </a:lnTo>
                    <a:lnTo>
                      <a:pt x="1620" y="18566"/>
                    </a:lnTo>
                    <a:lnTo>
                      <a:pt x="1818" y="18526"/>
                    </a:lnTo>
                    <a:lnTo>
                      <a:pt x="2055" y="18487"/>
                    </a:lnTo>
                    <a:lnTo>
                      <a:pt x="2489" y="18289"/>
                    </a:lnTo>
                    <a:lnTo>
                      <a:pt x="2845" y="18092"/>
                    </a:lnTo>
                    <a:lnTo>
                      <a:pt x="3121" y="10389"/>
                    </a:lnTo>
                    <a:lnTo>
                      <a:pt x="3398" y="2726"/>
                    </a:lnTo>
                    <a:lnTo>
                      <a:pt x="3753" y="2094"/>
                    </a:lnTo>
                    <a:lnTo>
                      <a:pt x="4148" y="1502"/>
                    </a:lnTo>
                    <a:lnTo>
                      <a:pt x="33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0"/>
              <p:cNvSpPr/>
              <p:nvPr/>
            </p:nvSpPr>
            <p:spPr>
              <a:xfrm>
                <a:off x="4094400" y="1991925"/>
                <a:ext cx="85925" cy="97800"/>
              </a:xfrm>
              <a:custGeom>
                <a:avLst/>
                <a:gdLst/>
                <a:ahLst/>
                <a:cxnLst/>
                <a:rect l="l" t="t" r="r" b="b"/>
                <a:pathLst>
                  <a:path w="3437" h="3912" extrusionOk="0">
                    <a:moveTo>
                      <a:pt x="79" y="0"/>
                    </a:moveTo>
                    <a:lnTo>
                      <a:pt x="0" y="79"/>
                    </a:lnTo>
                    <a:lnTo>
                      <a:pt x="40" y="158"/>
                    </a:lnTo>
                    <a:lnTo>
                      <a:pt x="2094" y="3872"/>
                    </a:lnTo>
                    <a:lnTo>
                      <a:pt x="2173" y="3911"/>
                    </a:lnTo>
                    <a:lnTo>
                      <a:pt x="2291" y="3911"/>
                    </a:lnTo>
                    <a:lnTo>
                      <a:pt x="2844" y="3279"/>
                    </a:lnTo>
                    <a:lnTo>
                      <a:pt x="3397" y="2687"/>
                    </a:lnTo>
                    <a:lnTo>
                      <a:pt x="3437" y="2608"/>
                    </a:lnTo>
                    <a:lnTo>
                      <a:pt x="3397" y="2528"/>
                    </a:lnTo>
                    <a:lnTo>
                      <a:pt x="3318" y="2489"/>
                    </a:lnTo>
                    <a:lnTo>
                      <a:pt x="3239" y="2528"/>
                    </a:lnTo>
                    <a:lnTo>
                      <a:pt x="2686" y="3161"/>
                    </a:lnTo>
                    <a:lnTo>
                      <a:pt x="2212" y="3635"/>
                    </a:lnTo>
                    <a:lnTo>
                      <a:pt x="198" y="40"/>
                    </a:lnTo>
                    <a:lnTo>
                      <a:pt x="1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0"/>
              <p:cNvSpPr/>
              <p:nvPr/>
            </p:nvSpPr>
            <p:spPr>
              <a:xfrm>
                <a:off x="4224750" y="1990925"/>
                <a:ext cx="101725" cy="108675"/>
              </a:xfrm>
              <a:custGeom>
                <a:avLst/>
                <a:gdLst/>
                <a:ahLst/>
                <a:cxnLst/>
                <a:rect l="l" t="t" r="r" b="b"/>
                <a:pathLst>
                  <a:path w="4069" h="4347" extrusionOk="0">
                    <a:moveTo>
                      <a:pt x="3951" y="1"/>
                    </a:moveTo>
                    <a:lnTo>
                      <a:pt x="3872" y="40"/>
                    </a:lnTo>
                    <a:lnTo>
                      <a:pt x="2370" y="2094"/>
                    </a:lnTo>
                    <a:lnTo>
                      <a:pt x="988" y="4030"/>
                    </a:lnTo>
                    <a:lnTo>
                      <a:pt x="198" y="2687"/>
                    </a:lnTo>
                    <a:lnTo>
                      <a:pt x="119" y="2648"/>
                    </a:lnTo>
                    <a:lnTo>
                      <a:pt x="40" y="2648"/>
                    </a:lnTo>
                    <a:lnTo>
                      <a:pt x="0" y="2727"/>
                    </a:lnTo>
                    <a:lnTo>
                      <a:pt x="0" y="2806"/>
                    </a:lnTo>
                    <a:lnTo>
                      <a:pt x="909" y="4307"/>
                    </a:lnTo>
                    <a:lnTo>
                      <a:pt x="948" y="4346"/>
                    </a:lnTo>
                    <a:lnTo>
                      <a:pt x="988" y="4346"/>
                    </a:lnTo>
                    <a:lnTo>
                      <a:pt x="1067" y="4307"/>
                    </a:lnTo>
                    <a:lnTo>
                      <a:pt x="2568" y="2252"/>
                    </a:lnTo>
                    <a:lnTo>
                      <a:pt x="4030" y="159"/>
                    </a:lnTo>
                    <a:lnTo>
                      <a:pt x="4069" y="80"/>
                    </a:lnTo>
                    <a:lnTo>
                      <a:pt x="4030" y="40"/>
                    </a:lnTo>
                    <a:lnTo>
                      <a:pt x="39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0"/>
              <p:cNvSpPr/>
              <p:nvPr/>
            </p:nvSpPr>
            <p:spPr>
              <a:xfrm>
                <a:off x="4145750" y="2518275"/>
                <a:ext cx="12850" cy="86925"/>
              </a:xfrm>
              <a:custGeom>
                <a:avLst/>
                <a:gdLst/>
                <a:ahLst/>
                <a:cxnLst/>
                <a:rect l="l" t="t" r="r" b="b"/>
                <a:pathLst>
                  <a:path w="514" h="3477" extrusionOk="0">
                    <a:moveTo>
                      <a:pt x="395" y="0"/>
                    </a:moveTo>
                    <a:lnTo>
                      <a:pt x="316" y="40"/>
                    </a:lnTo>
                    <a:lnTo>
                      <a:pt x="277" y="119"/>
                    </a:lnTo>
                    <a:lnTo>
                      <a:pt x="0" y="3358"/>
                    </a:lnTo>
                    <a:lnTo>
                      <a:pt x="0" y="3437"/>
                    </a:lnTo>
                    <a:lnTo>
                      <a:pt x="79" y="3477"/>
                    </a:lnTo>
                    <a:lnTo>
                      <a:pt x="158" y="3437"/>
                    </a:lnTo>
                    <a:lnTo>
                      <a:pt x="198" y="3398"/>
                    </a:lnTo>
                    <a:lnTo>
                      <a:pt x="514" y="119"/>
                    </a:lnTo>
                    <a:lnTo>
                      <a:pt x="474" y="40"/>
                    </a:lnTo>
                    <a:lnTo>
                      <a:pt x="3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0"/>
              <p:cNvSpPr/>
              <p:nvPr/>
            </p:nvSpPr>
            <p:spPr>
              <a:xfrm>
                <a:off x="4250425" y="2246700"/>
                <a:ext cx="80025" cy="142225"/>
              </a:xfrm>
              <a:custGeom>
                <a:avLst/>
                <a:gdLst/>
                <a:ahLst/>
                <a:cxnLst/>
                <a:rect l="l" t="t" r="r" b="b"/>
                <a:pathLst>
                  <a:path w="3201" h="5689" extrusionOk="0">
                    <a:moveTo>
                      <a:pt x="119" y="1"/>
                    </a:moveTo>
                    <a:lnTo>
                      <a:pt x="79" y="80"/>
                    </a:lnTo>
                    <a:lnTo>
                      <a:pt x="40" y="2015"/>
                    </a:lnTo>
                    <a:lnTo>
                      <a:pt x="0" y="3911"/>
                    </a:lnTo>
                    <a:lnTo>
                      <a:pt x="40" y="3990"/>
                    </a:lnTo>
                    <a:lnTo>
                      <a:pt x="988" y="4859"/>
                    </a:lnTo>
                    <a:lnTo>
                      <a:pt x="1936" y="5689"/>
                    </a:lnTo>
                    <a:lnTo>
                      <a:pt x="2015" y="5689"/>
                    </a:lnTo>
                    <a:lnTo>
                      <a:pt x="2094" y="5649"/>
                    </a:lnTo>
                    <a:lnTo>
                      <a:pt x="2133" y="5570"/>
                    </a:lnTo>
                    <a:lnTo>
                      <a:pt x="2094" y="5531"/>
                    </a:lnTo>
                    <a:lnTo>
                      <a:pt x="1146" y="4701"/>
                    </a:lnTo>
                    <a:lnTo>
                      <a:pt x="237" y="3872"/>
                    </a:lnTo>
                    <a:lnTo>
                      <a:pt x="237" y="2015"/>
                    </a:lnTo>
                    <a:lnTo>
                      <a:pt x="277" y="198"/>
                    </a:lnTo>
                    <a:lnTo>
                      <a:pt x="3082" y="475"/>
                    </a:lnTo>
                    <a:lnTo>
                      <a:pt x="3161" y="435"/>
                    </a:lnTo>
                    <a:lnTo>
                      <a:pt x="3200" y="396"/>
                    </a:lnTo>
                    <a:lnTo>
                      <a:pt x="3161" y="317"/>
                    </a:lnTo>
                    <a:lnTo>
                      <a:pt x="3121" y="277"/>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0"/>
              <p:cNvSpPr/>
              <p:nvPr/>
            </p:nvSpPr>
            <p:spPr>
              <a:xfrm>
                <a:off x="4141800" y="1886250"/>
                <a:ext cx="132350" cy="120500"/>
              </a:xfrm>
              <a:custGeom>
                <a:avLst/>
                <a:gdLst/>
                <a:ahLst/>
                <a:cxnLst/>
                <a:rect l="l" t="t" r="r" b="b"/>
                <a:pathLst>
                  <a:path w="5294" h="4820" extrusionOk="0">
                    <a:moveTo>
                      <a:pt x="5056" y="1"/>
                    </a:moveTo>
                    <a:lnTo>
                      <a:pt x="2726" y="356"/>
                    </a:lnTo>
                    <a:lnTo>
                      <a:pt x="356" y="712"/>
                    </a:lnTo>
                    <a:lnTo>
                      <a:pt x="0" y="3714"/>
                    </a:lnTo>
                    <a:lnTo>
                      <a:pt x="277" y="3951"/>
                    </a:lnTo>
                    <a:lnTo>
                      <a:pt x="553" y="4148"/>
                    </a:lnTo>
                    <a:lnTo>
                      <a:pt x="869" y="4346"/>
                    </a:lnTo>
                    <a:lnTo>
                      <a:pt x="1185" y="4504"/>
                    </a:lnTo>
                    <a:lnTo>
                      <a:pt x="1501" y="4662"/>
                    </a:lnTo>
                    <a:lnTo>
                      <a:pt x="1857" y="4741"/>
                    </a:lnTo>
                    <a:lnTo>
                      <a:pt x="2212" y="4780"/>
                    </a:lnTo>
                    <a:lnTo>
                      <a:pt x="2568" y="4820"/>
                    </a:lnTo>
                    <a:lnTo>
                      <a:pt x="2963" y="4780"/>
                    </a:lnTo>
                    <a:lnTo>
                      <a:pt x="3318" y="4741"/>
                    </a:lnTo>
                    <a:lnTo>
                      <a:pt x="3674" y="4622"/>
                    </a:lnTo>
                    <a:lnTo>
                      <a:pt x="4029" y="4504"/>
                    </a:lnTo>
                    <a:lnTo>
                      <a:pt x="4385" y="4306"/>
                    </a:lnTo>
                    <a:lnTo>
                      <a:pt x="4701" y="4109"/>
                    </a:lnTo>
                    <a:lnTo>
                      <a:pt x="5017" y="3911"/>
                    </a:lnTo>
                    <a:lnTo>
                      <a:pt x="5293" y="3635"/>
                    </a:lnTo>
                    <a:lnTo>
                      <a:pt x="5056" y="1"/>
                    </a:lnTo>
                    <a:close/>
                  </a:path>
                </a:pathLst>
              </a:custGeom>
              <a:solidFill>
                <a:srgbClr val="FF97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0"/>
              <p:cNvSpPr/>
              <p:nvPr/>
            </p:nvSpPr>
            <p:spPr>
              <a:xfrm>
                <a:off x="4297825" y="1715425"/>
                <a:ext cx="32625" cy="91850"/>
              </a:xfrm>
              <a:custGeom>
                <a:avLst/>
                <a:gdLst/>
                <a:ahLst/>
                <a:cxnLst/>
                <a:rect l="l" t="t" r="r" b="b"/>
                <a:pathLst>
                  <a:path w="1305" h="3674" extrusionOk="0">
                    <a:moveTo>
                      <a:pt x="1186" y="0"/>
                    </a:moveTo>
                    <a:lnTo>
                      <a:pt x="1107" y="40"/>
                    </a:lnTo>
                    <a:lnTo>
                      <a:pt x="791" y="909"/>
                    </a:lnTo>
                    <a:lnTo>
                      <a:pt x="474" y="1778"/>
                    </a:lnTo>
                    <a:lnTo>
                      <a:pt x="237" y="2647"/>
                    </a:lnTo>
                    <a:lnTo>
                      <a:pt x="0" y="3555"/>
                    </a:lnTo>
                    <a:lnTo>
                      <a:pt x="40" y="3634"/>
                    </a:lnTo>
                    <a:lnTo>
                      <a:pt x="79" y="3674"/>
                    </a:lnTo>
                    <a:lnTo>
                      <a:pt x="198" y="3674"/>
                    </a:lnTo>
                    <a:lnTo>
                      <a:pt x="237" y="3595"/>
                    </a:lnTo>
                    <a:lnTo>
                      <a:pt x="435" y="2726"/>
                    </a:lnTo>
                    <a:lnTo>
                      <a:pt x="672" y="1857"/>
                    </a:lnTo>
                    <a:lnTo>
                      <a:pt x="988" y="988"/>
                    </a:lnTo>
                    <a:lnTo>
                      <a:pt x="1304" y="119"/>
                    </a:lnTo>
                    <a:lnTo>
                      <a:pt x="1304" y="40"/>
                    </a:lnTo>
                    <a:lnTo>
                      <a:pt x="12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0"/>
              <p:cNvSpPr/>
              <p:nvPr/>
            </p:nvSpPr>
            <p:spPr>
              <a:xfrm>
                <a:off x="4081550" y="1614700"/>
                <a:ext cx="237025" cy="341700"/>
              </a:xfrm>
              <a:custGeom>
                <a:avLst/>
                <a:gdLst/>
                <a:ahLst/>
                <a:cxnLst/>
                <a:rect l="l" t="t" r="r" b="b"/>
                <a:pathLst>
                  <a:path w="9481" h="13668" extrusionOk="0">
                    <a:moveTo>
                      <a:pt x="5373" y="0"/>
                    </a:moveTo>
                    <a:lnTo>
                      <a:pt x="5136" y="40"/>
                    </a:lnTo>
                    <a:lnTo>
                      <a:pt x="4859" y="119"/>
                    </a:lnTo>
                    <a:lnTo>
                      <a:pt x="4662" y="237"/>
                    </a:lnTo>
                    <a:lnTo>
                      <a:pt x="4425" y="395"/>
                    </a:lnTo>
                    <a:lnTo>
                      <a:pt x="4227" y="553"/>
                    </a:lnTo>
                    <a:lnTo>
                      <a:pt x="4069" y="751"/>
                    </a:lnTo>
                    <a:lnTo>
                      <a:pt x="3911" y="948"/>
                    </a:lnTo>
                    <a:lnTo>
                      <a:pt x="3793" y="1185"/>
                    </a:lnTo>
                    <a:lnTo>
                      <a:pt x="3398" y="1146"/>
                    </a:lnTo>
                    <a:lnTo>
                      <a:pt x="3003" y="1225"/>
                    </a:lnTo>
                    <a:lnTo>
                      <a:pt x="2608" y="1343"/>
                    </a:lnTo>
                    <a:lnTo>
                      <a:pt x="2252" y="1501"/>
                    </a:lnTo>
                    <a:lnTo>
                      <a:pt x="1936" y="1738"/>
                    </a:lnTo>
                    <a:lnTo>
                      <a:pt x="1620" y="1975"/>
                    </a:lnTo>
                    <a:lnTo>
                      <a:pt x="1383" y="2291"/>
                    </a:lnTo>
                    <a:lnTo>
                      <a:pt x="1186" y="2647"/>
                    </a:lnTo>
                    <a:lnTo>
                      <a:pt x="1067" y="3042"/>
                    </a:lnTo>
                    <a:lnTo>
                      <a:pt x="1028" y="3437"/>
                    </a:lnTo>
                    <a:lnTo>
                      <a:pt x="1028" y="3832"/>
                    </a:lnTo>
                    <a:lnTo>
                      <a:pt x="1107" y="4187"/>
                    </a:lnTo>
                    <a:lnTo>
                      <a:pt x="1225" y="4582"/>
                    </a:lnTo>
                    <a:lnTo>
                      <a:pt x="1423" y="4938"/>
                    </a:lnTo>
                    <a:lnTo>
                      <a:pt x="1660" y="5254"/>
                    </a:lnTo>
                    <a:lnTo>
                      <a:pt x="1976" y="5491"/>
                    </a:lnTo>
                    <a:lnTo>
                      <a:pt x="1067" y="8374"/>
                    </a:lnTo>
                    <a:lnTo>
                      <a:pt x="830" y="8453"/>
                    </a:lnTo>
                    <a:lnTo>
                      <a:pt x="593" y="8611"/>
                    </a:lnTo>
                    <a:lnTo>
                      <a:pt x="396" y="8769"/>
                    </a:lnTo>
                    <a:lnTo>
                      <a:pt x="277" y="9006"/>
                    </a:lnTo>
                    <a:lnTo>
                      <a:pt x="159" y="9243"/>
                    </a:lnTo>
                    <a:lnTo>
                      <a:pt x="119" y="9480"/>
                    </a:lnTo>
                    <a:lnTo>
                      <a:pt x="119" y="9757"/>
                    </a:lnTo>
                    <a:lnTo>
                      <a:pt x="198" y="9994"/>
                    </a:lnTo>
                    <a:lnTo>
                      <a:pt x="80" y="10270"/>
                    </a:lnTo>
                    <a:lnTo>
                      <a:pt x="40" y="10507"/>
                    </a:lnTo>
                    <a:lnTo>
                      <a:pt x="1" y="10784"/>
                    </a:lnTo>
                    <a:lnTo>
                      <a:pt x="1" y="11060"/>
                    </a:lnTo>
                    <a:lnTo>
                      <a:pt x="40" y="11337"/>
                    </a:lnTo>
                    <a:lnTo>
                      <a:pt x="80" y="11574"/>
                    </a:lnTo>
                    <a:lnTo>
                      <a:pt x="198" y="11850"/>
                    </a:lnTo>
                    <a:lnTo>
                      <a:pt x="356" y="12087"/>
                    </a:lnTo>
                    <a:lnTo>
                      <a:pt x="514" y="12285"/>
                    </a:lnTo>
                    <a:lnTo>
                      <a:pt x="712" y="12443"/>
                    </a:lnTo>
                    <a:lnTo>
                      <a:pt x="949" y="12601"/>
                    </a:lnTo>
                    <a:lnTo>
                      <a:pt x="1186" y="12719"/>
                    </a:lnTo>
                    <a:lnTo>
                      <a:pt x="1423" y="12838"/>
                    </a:lnTo>
                    <a:lnTo>
                      <a:pt x="1699" y="12877"/>
                    </a:lnTo>
                    <a:lnTo>
                      <a:pt x="1976" y="12917"/>
                    </a:lnTo>
                    <a:lnTo>
                      <a:pt x="2252" y="12877"/>
                    </a:lnTo>
                    <a:lnTo>
                      <a:pt x="2529" y="13114"/>
                    </a:lnTo>
                    <a:lnTo>
                      <a:pt x="2805" y="13312"/>
                    </a:lnTo>
                    <a:lnTo>
                      <a:pt x="3121" y="13470"/>
                    </a:lnTo>
                    <a:lnTo>
                      <a:pt x="3477" y="13588"/>
                    </a:lnTo>
                    <a:lnTo>
                      <a:pt x="3832" y="13628"/>
                    </a:lnTo>
                    <a:lnTo>
                      <a:pt x="4188" y="13667"/>
                    </a:lnTo>
                    <a:lnTo>
                      <a:pt x="4543" y="13628"/>
                    </a:lnTo>
                    <a:lnTo>
                      <a:pt x="4899" y="13549"/>
                    </a:lnTo>
                    <a:lnTo>
                      <a:pt x="5215" y="13430"/>
                    </a:lnTo>
                    <a:lnTo>
                      <a:pt x="5570" y="13312"/>
                    </a:lnTo>
                    <a:lnTo>
                      <a:pt x="5847" y="13114"/>
                    </a:lnTo>
                    <a:lnTo>
                      <a:pt x="6163" y="12917"/>
                    </a:lnTo>
                    <a:lnTo>
                      <a:pt x="6439" y="12680"/>
                    </a:lnTo>
                    <a:lnTo>
                      <a:pt x="6676" y="12403"/>
                    </a:lnTo>
                    <a:lnTo>
                      <a:pt x="6913" y="12127"/>
                    </a:lnTo>
                    <a:lnTo>
                      <a:pt x="7111" y="11850"/>
                    </a:lnTo>
                    <a:lnTo>
                      <a:pt x="7308" y="11534"/>
                    </a:lnTo>
                    <a:lnTo>
                      <a:pt x="7466" y="11218"/>
                    </a:lnTo>
                    <a:lnTo>
                      <a:pt x="7743" y="10547"/>
                    </a:lnTo>
                    <a:lnTo>
                      <a:pt x="7980" y="9836"/>
                    </a:lnTo>
                    <a:lnTo>
                      <a:pt x="8098" y="9125"/>
                    </a:lnTo>
                    <a:lnTo>
                      <a:pt x="8691" y="8098"/>
                    </a:lnTo>
                    <a:lnTo>
                      <a:pt x="9481" y="3634"/>
                    </a:lnTo>
                    <a:lnTo>
                      <a:pt x="9086" y="3121"/>
                    </a:lnTo>
                    <a:lnTo>
                      <a:pt x="9204" y="2963"/>
                    </a:lnTo>
                    <a:lnTo>
                      <a:pt x="9244" y="2805"/>
                    </a:lnTo>
                    <a:lnTo>
                      <a:pt x="9204" y="2607"/>
                    </a:lnTo>
                    <a:lnTo>
                      <a:pt x="9086" y="2449"/>
                    </a:lnTo>
                    <a:lnTo>
                      <a:pt x="8928" y="2331"/>
                    </a:lnTo>
                    <a:lnTo>
                      <a:pt x="8730" y="2291"/>
                    </a:lnTo>
                    <a:lnTo>
                      <a:pt x="8572" y="2331"/>
                    </a:lnTo>
                    <a:lnTo>
                      <a:pt x="8493" y="2370"/>
                    </a:lnTo>
                    <a:lnTo>
                      <a:pt x="8414" y="2410"/>
                    </a:lnTo>
                    <a:lnTo>
                      <a:pt x="8217" y="1936"/>
                    </a:lnTo>
                    <a:lnTo>
                      <a:pt x="7980" y="1462"/>
                    </a:lnTo>
                    <a:lnTo>
                      <a:pt x="7703" y="1027"/>
                    </a:lnTo>
                    <a:lnTo>
                      <a:pt x="7308" y="672"/>
                    </a:lnTo>
                    <a:lnTo>
                      <a:pt x="7111" y="474"/>
                    </a:lnTo>
                    <a:lnTo>
                      <a:pt x="6913" y="356"/>
                    </a:lnTo>
                    <a:lnTo>
                      <a:pt x="6676" y="237"/>
                    </a:lnTo>
                    <a:lnTo>
                      <a:pt x="6400" y="119"/>
                    </a:lnTo>
                    <a:lnTo>
                      <a:pt x="6163" y="40"/>
                    </a:lnTo>
                    <a:lnTo>
                      <a:pt x="59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0"/>
              <p:cNvSpPr/>
              <p:nvPr/>
            </p:nvSpPr>
            <p:spPr>
              <a:xfrm>
                <a:off x="4268200" y="1798375"/>
                <a:ext cx="52350" cy="69150"/>
              </a:xfrm>
              <a:custGeom>
                <a:avLst/>
                <a:gdLst/>
                <a:ahLst/>
                <a:cxnLst/>
                <a:rect l="l" t="t" r="r" b="b"/>
                <a:pathLst>
                  <a:path w="2094" h="2766" extrusionOk="0">
                    <a:moveTo>
                      <a:pt x="790" y="0"/>
                    </a:moveTo>
                    <a:lnTo>
                      <a:pt x="553" y="40"/>
                    </a:lnTo>
                    <a:lnTo>
                      <a:pt x="356" y="79"/>
                    </a:lnTo>
                    <a:lnTo>
                      <a:pt x="158" y="1383"/>
                    </a:lnTo>
                    <a:lnTo>
                      <a:pt x="0" y="2647"/>
                    </a:lnTo>
                    <a:lnTo>
                      <a:pt x="198" y="2726"/>
                    </a:lnTo>
                    <a:lnTo>
                      <a:pt x="435" y="2765"/>
                    </a:lnTo>
                    <a:lnTo>
                      <a:pt x="672" y="2765"/>
                    </a:lnTo>
                    <a:lnTo>
                      <a:pt x="869" y="2726"/>
                    </a:lnTo>
                    <a:lnTo>
                      <a:pt x="1106" y="2686"/>
                    </a:lnTo>
                    <a:lnTo>
                      <a:pt x="1304" y="2568"/>
                    </a:lnTo>
                    <a:lnTo>
                      <a:pt x="1501" y="2489"/>
                    </a:lnTo>
                    <a:lnTo>
                      <a:pt x="1659" y="2331"/>
                    </a:lnTo>
                    <a:lnTo>
                      <a:pt x="1818" y="2133"/>
                    </a:lnTo>
                    <a:lnTo>
                      <a:pt x="1936" y="1936"/>
                    </a:lnTo>
                    <a:lnTo>
                      <a:pt x="2015" y="1738"/>
                    </a:lnTo>
                    <a:lnTo>
                      <a:pt x="2055" y="1501"/>
                    </a:lnTo>
                    <a:lnTo>
                      <a:pt x="2094" y="1304"/>
                    </a:lnTo>
                    <a:lnTo>
                      <a:pt x="2055" y="1067"/>
                    </a:lnTo>
                    <a:lnTo>
                      <a:pt x="2015" y="869"/>
                    </a:lnTo>
                    <a:lnTo>
                      <a:pt x="1897" y="632"/>
                    </a:lnTo>
                    <a:lnTo>
                      <a:pt x="1778" y="474"/>
                    </a:lnTo>
                    <a:lnTo>
                      <a:pt x="1620" y="316"/>
                    </a:lnTo>
                    <a:lnTo>
                      <a:pt x="1422" y="198"/>
                    </a:lnTo>
                    <a:lnTo>
                      <a:pt x="1225" y="79"/>
                    </a:lnTo>
                    <a:lnTo>
                      <a:pt x="988" y="40"/>
                    </a:lnTo>
                    <a:lnTo>
                      <a:pt x="790" y="0"/>
                    </a:lnTo>
                    <a:close/>
                  </a:path>
                </a:pathLst>
              </a:custGeom>
              <a:solidFill>
                <a:srgbClr val="FF97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0"/>
              <p:cNvSpPr/>
              <p:nvPr/>
            </p:nvSpPr>
            <p:spPr>
              <a:xfrm>
                <a:off x="4276100" y="1820100"/>
                <a:ext cx="31625" cy="12850"/>
              </a:xfrm>
              <a:custGeom>
                <a:avLst/>
                <a:gdLst/>
                <a:ahLst/>
                <a:cxnLst/>
                <a:rect l="l" t="t" r="r" b="b"/>
                <a:pathLst>
                  <a:path w="1265" h="514" extrusionOk="0">
                    <a:moveTo>
                      <a:pt x="1106" y="0"/>
                    </a:moveTo>
                    <a:lnTo>
                      <a:pt x="79" y="316"/>
                    </a:lnTo>
                    <a:lnTo>
                      <a:pt x="0" y="356"/>
                    </a:lnTo>
                    <a:lnTo>
                      <a:pt x="0" y="435"/>
                    </a:lnTo>
                    <a:lnTo>
                      <a:pt x="40" y="514"/>
                    </a:lnTo>
                    <a:lnTo>
                      <a:pt x="158" y="514"/>
                    </a:lnTo>
                    <a:lnTo>
                      <a:pt x="1185" y="198"/>
                    </a:lnTo>
                    <a:lnTo>
                      <a:pt x="1225" y="158"/>
                    </a:lnTo>
                    <a:lnTo>
                      <a:pt x="1264" y="79"/>
                    </a:lnTo>
                    <a:lnTo>
                      <a:pt x="11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0"/>
              <p:cNvSpPr/>
              <p:nvPr/>
            </p:nvSpPr>
            <p:spPr>
              <a:xfrm>
                <a:off x="4102300" y="1705550"/>
                <a:ext cx="160975" cy="146175"/>
              </a:xfrm>
              <a:custGeom>
                <a:avLst/>
                <a:gdLst/>
                <a:ahLst/>
                <a:cxnLst/>
                <a:rect l="l" t="t" r="r" b="b"/>
                <a:pathLst>
                  <a:path w="6439" h="5847" extrusionOk="0">
                    <a:moveTo>
                      <a:pt x="2173" y="0"/>
                    </a:moveTo>
                    <a:lnTo>
                      <a:pt x="1659" y="356"/>
                    </a:lnTo>
                    <a:lnTo>
                      <a:pt x="1106" y="751"/>
                    </a:lnTo>
                    <a:lnTo>
                      <a:pt x="711" y="1857"/>
                    </a:lnTo>
                    <a:lnTo>
                      <a:pt x="395" y="3042"/>
                    </a:lnTo>
                    <a:lnTo>
                      <a:pt x="158" y="4227"/>
                    </a:lnTo>
                    <a:lnTo>
                      <a:pt x="0" y="5412"/>
                    </a:lnTo>
                    <a:lnTo>
                      <a:pt x="672" y="5175"/>
                    </a:lnTo>
                    <a:lnTo>
                      <a:pt x="1383" y="5056"/>
                    </a:lnTo>
                    <a:lnTo>
                      <a:pt x="2094" y="4977"/>
                    </a:lnTo>
                    <a:lnTo>
                      <a:pt x="2805" y="4977"/>
                    </a:lnTo>
                    <a:lnTo>
                      <a:pt x="3516" y="5096"/>
                    </a:lnTo>
                    <a:lnTo>
                      <a:pt x="4227" y="5254"/>
                    </a:lnTo>
                    <a:lnTo>
                      <a:pt x="4898" y="5530"/>
                    </a:lnTo>
                    <a:lnTo>
                      <a:pt x="5530" y="5846"/>
                    </a:lnTo>
                    <a:lnTo>
                      <a:pt x="6439" y="3911"/>
                    </a:lnTo>
                    <a:lnTo>
                      <a:pt x="6281" y="3634"/>
                    </a:lnTo>
                    <a:lnTo>
                      <a:pt x="6162" y="3358"/>
                    </a:lnTo>
                    <a:lnTo>
                      <a:pt x="6044" y="3081"/>
                    </a:lnTo>
                    <a:lnTo>
                      <a:pt x="5965" y="2805"/>
                    </a:lnTo>
                    <a:lnTo>
                      <a:pt x="5925" y="2489"/>
                    </a:lnTo>
                    <a:lnTo>
                      <a:pt x="5925" y="2173"/>
                    </a:lnTo>
                    <a:lnTo>
                      <a:pt x="5925" y="1896"/>
                    </a:lnTo>
                    <a:lnTo>
                      <a:pt x="5965" y="1580"/>
                    </a:lnTo>
                    <a:lnTo>
                      <a:pt x="5767" y="1620"/>
                    </a:lnTo>
                    <a:lnTo>
                      <a:pt x="5530" y="1620"/>
                    </a:lnTo>
                    <a:lnTo>
                      <a:pt x="5293" y="1541"/>
                    </a:lnTo>
                    <a:lnTo>
                      <a:pt x="5135" y="1422"/>
                    </a:lnTo>
                    <a:lnTo>
                      <a:pt x="4977" y="1225"/>
                    </a:lnTo>
                    <a:lnTo>
                      <a:pt x="4898" y="1027"/>
                    </a:lnTo>
                    <a:lnTo>
                      <a:pt x="4859" y="790"/>
                    </a:lnTo>
                    <a:lnTo>
                      <a:pt x="4898" y="593"/>
                    </a:lnTo>
                    <a:lnTo>
                      <a:pt x="4503" y="316"/>
                    </a:lnTo>
                    <a:lnTo>
                      <a:pt x="4266" y="514"/>
                    </a:lnTo>
                    <a:lnTo>
                      <a:pt x="3950" y="672"/>
                    </a:lnTo>
                    <a:lnTo>
                      <a:pt x="3634" y="751"/>
                    </a:lnTo>
                    <a:lnTo>
                      <a:pt x="3279" y="751"/>
                    </a:lnTo>
                    <a:lnTo>
                      <a:pt x="2963" y="672"/>
                    </a:lnTo>
                    <a:lnTo>
                      <a:pt x="2647" y="514"/>
                    </a:lnTo>
                    <a:lnTo>
                      <a:pt x="2370" y="277"/>
                    </a:lnTo>
                    <a:lnTo>
                      <a:pt x="2173" y="0"/>
                    </a:lnTo>
                    <a:close/>
                  </a:path>
                </a:pathLst>
              </a:custGeom>
              <a:solidFill>
                <a:srgbClr val="FF97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0"/>
              <p:cNvSpPr/>
              <p:nvPr/>
            </p:nvSpPr>
            <p:spPr>
              <a:xfrm>
                <a:off x="4098350" y="1769725"/>
                <a:ext cx="66175" cy="38550"/>
              </a:xfrm>
              <a:custGeom>
                <a:avLst/>
                <a:gdLst/>
                <a:ahLst/>
                <a:cxnLst/>
                <a:rect l="l" t="t" r="r" b="b"/>
                <a:pathLst>
                  <a:path w="2647" h="1542" extrusionOk="0">
                    <a:moveTo>
                      <a:pt x="198" y="198"/>
                    </a:moveTo>
                    <a:lnTo>
                      <a:pt x="2410" y="317"/>
                    </a:lnTo>
                    <a:lnTo>
                      <a:pt x="2212" y="791"/>
                    </a:lnTo>
                    <a:lnTo>
                      <a:pt x="2015" y="1344"/>
                    </a:lnTo>
                    <a:lnTo>
                      <a:pt x="1146" y="1265"/>
                    </a:lnTo>
                    <a:lnTo>
                      <a:pt x="277" y="1186"/>
                    </a:lnTo>
                    <a:lnTo>
                      <a:pt x="237" y="672"/>
                    </a:lnTo>
                    <a:lnTo>
                      <a:pt x="198" y="198"/>
                    </a:lnTo>
                    <a:close/>
                    <a:moveTo>
                      <a:pt x="0" y="1"/>
                    </a:moveTo>
                    <a:lnTo>
                      <a:pt x="0" y="119"/>
                    </a:lnTo>
                    <a:lnTo>
                      <a:pt x="40" y="712"/>
                    </a:lnTo>
                    <a:lnTo>
                      <a:pt x="79" y="1304"/>
                    </a:lnTo>
                    <a:lnTo>
                      <a:pt x="119" y="1383"/>
                    </a:lnTo>
                    <a:lnTo>
                      <a:pt x="158" y="1383"/>
                    </a:lnTo>
                    <a:lnTo>
                      <a:pt x="1106" y="1462"/>
                    </a:lnTo>
                    <a:lnTo>
                      <a:pt x="2054" y="1541"/>
                    </a:lnTo>
                    <a:lnTo>
                      <a:pt x="2133" y="1541"/>
                    </a:lnTo>
                    <a:lnTo>
                      <a:pt x="2173" y="1462"/>
                    </a:lnTo>
                    <a:lnTo>
                      <a:pt x="2410" y="870"/>
                    </a:lnTo>
                    <a:lnTo>
                      <a:pt x="2647" y="277"/>
                    </a:lnTo>
                    <a:lnTo>
                      <a:pt x="2647" y="159"/>
                    </a:lnTo>
                    <a:lnTo>
                      <a:pt x="2568" y="119"/>
                    </a:lnTo>
                    <a:lnTo>
                      <a:pt x="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0"/>
              <p:cNvSpPr/>
              <p:nvPr/>
            </p:nvSpPr>
            <p:spPr>
              <a:xfrm>
                <a:off x="4181300" y="1774675"/>
                <a:ext cx="74075" cy="47425"/>
              </a:xfrm>
              <a:custGeom>
                <a:avLst/>
                <a:gdLst/>
                <a:ahLst/>
                <a:cxnLst/>
                <a:rect l="l" t="t" r="r" b="b"/>
                <a:pathLst>
                  <a:path w="2963" h="1897" extrusionOk="0">
                    <a:moveTo>
                      <a:pt x="237" y="198"/>
                    </a:moveTo>
                    <a:lnTo>
                      <a:pt x="1462" y="395"/>
                    </a:lnTo>
                    <a:lnTo>
                      <a:pt x="2726" y="632"/>
                    </a:lnTo>
                    <a:lnTo>
                      <a:pt x="2528" y="1106"/>
                    </a:lnTo>
                    <a:lnTo>
                      <a:pt x="2291" y="1659"/>
                    </a:lnTo>
                    <a:lnTo>
                      <a:pt x="237" y="1304"/>
                    </a:lnTo>
                    <a:lnTo>
                      <a:pt x="237" y="198"/>
                    </a:lnTo>
                    <a:close/>
                    <a:moveTo>
                      <a:pt x="40" y="0"/>
                    </a:moveTo>
                    <a:lnTo>
                      <a:pt x="0" y="79"/>
                    </a:lnTo>
                    <a:lnTo>
                      <a:pt x="40" y="1383"/>
                    </a:lnTo>
                    <a:lnTo>
                      <a:pt x="40" y="1462"/>
                    </a:lnTo>
                    <a:lnTo>
                      <a:pt x="119" y="1501"/>
                    </a:lnTo>
                    <a:lnTo>
                      <a:pt x="2331" y="1896"/>
                    </a:lnTo>
                    <a:lnTo>
                      <a:pt x="2370" y="1896"/>
                    </a:lnTo>
                    <a:lnTo>
                      <a:pt x="2410" y="1857"/>
                    </a:lnTo>
                    <a:lnTo>
                      <a:pt x="2449" y="1817"/>
                    </a:lnTo>
                    <a:lnTo>
                      <a:pt x="2726" y="1185"/>
                    </a:lnTo>
                    <a:lnTo>
                      <a:pt x="2963" y="553"/>
                    </a:lnTo>
                    <a:lnTo>
                      <a:pt x="2963" y="474"/>
                    </a:lnTo>
                    <a:lnTo>
                      <a:pt x="2884" y="435"/>
                    </a:lnTo>
                    <a:lnTo>
                      <a:pt x="1501" y="198"/>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0"/>
              <p:cNvSpPr/>
              <p:nvPr/>
            </p:nvSpPr>
            <p:spPr>
              <a:xfrm>
                <a:off x="4159575" y="1767750"/>
                <a:ext cx="25700" cy="11875"/>
              </a:xfrm>
              <a:custGeom>
                <a:avLst/>
                <a:gdLst/>
                <a:ahLst/>
                <a:cxnLst/>
                <a:rect l="l" t="t" r="r" b="b"/>
                <a:pathLst>
                  <a:path w="1028" h="475" extrusionOk="0">
                    <a:moveTo>
                      <a:pt x="553" y="1"/>
                    </a:moveTo>
                    <a:lnTo>
                      <a:pt x="395" y="40"/>
                    </a:lnTo>
                    <a:lnTo>
                      <a:pt x="237" y="80"/>
                    </a:lnTo>
                    <a:lnTo>
                      <a:pt x="119" y="159"/>
                    </a:lnTo>
                    <a:lnTo>
                      <a:pt x="0" y="277"/>
                    </a:lnTo>
                    <a:lnTo>
                      <a:pt x="0" y="356"/>
                    </a:lnTo>
                    <a:lnTo>
                      <a:pt x="40" y="435"/>
                    </a:lnTo>
                    <a:lnTo>
                      <a:pt x="119" y="435"/>
                    </a:lnTo>
                    <a:lnTo>
                      <a:pt x="198" y="396"/>
                    </a:lnTo>
                    <a:lnTo>
                      <a:pt x="277" y="317"/>
                    </a:lnTo>
                    <a:lnTo>
                      <a:pt x="356" y="277"/>
                    </a:lnTo>
                    <a:lnTo>
                      <a:pt x="435" y="238"/>
                    </a:lnTo>
                    <a:lnTo>
                      <a:pt x="553" y="198"/>
                    </a:lnTo>
                    <a:lnTo>
                      <a:pt x="632" y="238"/>
                    </a:lnTo>
                    <a:lnTo>
                      <a:pt x="711" y="277"/>
                    </a:lnTo>
                    <a:lnTo>
                      <a:pt x="790" y="356"/>
                    </a:lnTo>
                    <a:lnTo>
                      <a:pt x="869" y="435"/>
                    </a:lnTo>
                    <a:lnTo>
                      <a:pt x="909" y="475"/>
                    </a:lnTo>
                    <a:lnTo>
                      <a:pt x="988" y="475"/>
                    </a:lnTo>
                    <a:lnTo>
                      <a:pt x="1027" y="435"/>
                    </a:lnTo>
                    <a:lnTo>
                      <a:pt x="1027" y="356"/>
                    </a:lnTo>
                    <a:lnTo>
                      <a:pt x="948" y="198"/>
                    </a:lnTo>
                    <a:lnTo>
                      <a:pt x="830" y="119"/>
                    </a:lnTo>
                    <a:lnTo>
                      <a:pt x="711" y="40"/>
                    </a:lnTo>
                    <a:lnTo>
                      <a:pt x="5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0"/>
              <p:cNvSpPr/>
              <p:nvPr/>
            </p:nvSpPr>
            <p:spPr>
              <a:xfrm>
                <a:off x="4176350" y="1852675"/>
                <a:ext cx="29650" cy="15825"/>
              </a:xfrm>
              <a:custGeom>
                <a:avLst/>
                <a:gdLst/>
                <a:ahLst/>
                <a:cxnLst/>
                <a:rect l="l" t="t" r="r" b="b"/>
                <a:pathLst>
                  <a:path w="1186" h="633" extrusionOk="0">
                    <a:moveTo>
                      <a:pt x="1028" y="1"/>
                    </a:moveTo>
                    <a:lnTo>
                      <a:pt x="988" y="80"/>
                    </a:lnTo>
                    <a:lnTo>
                      <a:pt x="949" y="198"/>
                    </a:lnTo>
                    <a:lnTo>
                      <a:pt x="870" y="317"/>
                    </a:lnTo>
                    <a:lnTo>
                      <a:pt x="751" y="396"/>
                    </a:lnTo>
                    <a:lnTo>
                      <a:pt x="633" y="435"/>
                    </a:lnTo>
                    <a:lnTo>
                      <a:pt x="514" y="435"/>
                    </a:lnTo>
                    <a:lnTo>
                      <a:pt x="356" y="396"/>
                    </a:lnTo>
                    <a:lnTo>
                      <a:pt x="277" y="317"/>
                    </a:lnTo>
                    <a:lnTo>
                      <a:pt x="198" y="198"/>
                    </a:lnTo>
                    <a:lnTo>
                      <a:pt x="119" y="119"/>
                    </a:lnTo>
                    <a:lnTo>
                      <a:pt x="40" y="159"/>
                    </a:lnTo>
                    <a:lnTo>
                      <a:pt x="1" y="198"/>
                    </a:lnTo>
                    <a:lnTo>
                      <a:pt x="1" y="277"/>
                    </a:lnTo>
                    <a:lnTo>
                      <a:pt x="80" y="435"/>
                    </a:lnTo>
                    <a:lnTo>
                      <a:pt x="238" y="554"/>
                    </a:lnTo>
                    <a:lnTo>
                      <a:pt x="396" y="633"/>
                    </a:lnTo>
                    <a:lnTo>
                      <a:pt x="672" y="633"/>
                    </a:lnTo>
                    <a:lnTo>
                      <a:pt x="870" y="593"/>
                    </a:lnTo>
                    <a:lnTo>
                      <a:pt x="1028" y="475"/>
                    </a:lnTo>
                    <a:lnTo>
                      <a:pt x="1146" y="317"/>
                    </a:lnTo>
                    <a:lnTo>
                      <a:pt x="1186" y="119"/>
                    </a:lnTo>
                    <a:lnTo>
                      <a:pt x="1186" y="40"/>
                    </a:lnTo>
                    <a:lnTo>
                      <a:pt x="11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0"/>
              <p:cNvSpPr/>
              <p:nvPr/>
            </p:nvSpPr>
            <p:spPr>
              <a:xfrm>
                <a:off x="4123025" y="1742075"/>
                <a:ext cx="44475" cy="13850"/>
              </a:xfrm>
              <a:custGeom>
                <a:avLst/>
                <a:gdLst/>
                <a:ahLst/>
                <a:cxnLst/>
                <a:rect l="l" t="t" r="r" b="b"/>
                <a:pathLst>
                  <a:path w="1779" h="554" extrusionOk="0">
                    <a:moveTo>
                      <a:pt x="712" y="1"/>
                    </a:moveTo>
                    <a:lnTo>
                      <a:pt x="475" y="40"/>
                    </a:lnTo>
                    <a:lnTo>
                      <a:pt x="238" y="119"/>
                    </a:lnTo>
                    <a:lnTo>
                      <a:pt x="40" y="198"/>
                    </a:lnTo>
                    <a:lnTo>
                      <a:pt x="1" y="277"/>
                    </a:lnTo>
                    <a:lnTo>
                      <a:pt x="1" y="356"/>
                    </a:lnTo>
                    <a:lnTo>
                      <a:pt x="80" y="396"/>
                    </a:lnTo>
                    <a:lnTo>
                      <a:pt x="159" y="396"/>
                    </a:lnTo>
                    <a:lnTo>
                      <a:pt x="317" y="317"/>
                    </a:lnTo>
                    <a:lnTo>
                      <a:pt x="514" y="238"/>
                    </a:lnTo>
                    <a:lnTo>
                      <a:pt x="712" y="198"/>
                    </a:lnTo>
                    <a:lnTo>
                      <a:pt x="909" y="238"/>
                    </a:lnTo>
                    <a:lnTo>
                      <a:pt x="1107" y="238"/>
                    </a:lnTo>
                    <a:lnTo>
                      <a:pt x="1265" y="317"/>
                    </a:lnTo>
                    <a:lnTo>
                      <a:pt x="1462" y="396"/>
                    </a:lnTo>
                    <a:lnTo>
                      <a:pt x="1581" y="514"/>
                    </a:lnTo>
                    <a:lnTo>
                      <a:pt x="1660" y="554"/>
                    </a:lnTo>
                    <a:lnTo>
                      <a:pt x="1739" y="514"/>
                    </a:lnTo>
                    <a:lnTo>
                      <a:pt x="1778" y="475"/>
                    </a:lnTo>
                    <a:lnTo>
                      <a:pt x="1739" y="396"/>
                    </a:lnTo>
                    <a:lnTo>
                      <a:pt x="1581" y="238"/>
                    </a:lnTo>
                    <a:lnTo>
                      <a:pt x="1383" y="119"/>
                    </a:lnTo>
                    <a:lnTo>
                      <a:pt x="1146" y="40"/>
                    </a:lnTo>
                    <a:lnTo>
                      <a:pt x="9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0"/>
              <p:cNvSpPr/>
              <p:nvPr/>
            </p:nvSpPr>
            <p:spPr>
              <a:xfrm>
                <a:off x="4197100" y="1759850"/>
                <a:ext cx="42475" cy="8925"/>
              </a:xfrm>
              <a:custGeom>
                <a:avLst/>
                <a:gdLst/>
                <a:ahLst/>
                <a:cxnLst/>
                <a:rect l="l" t="t" r="r" b="b"/>
                <a:pathLst>
                  <a:path w="1699" h="357" extrusionOk="0">
                    <a:moveTo>
                      <a:pt x="40" y="1"/>
                    </a:moveTo>
                    <a:lnTo>
                      <a:pt x="0" y="80"/>
                    </a:lnTo>
                    <a:lnTo>
                      <a:pt x="40" y="159"/>
                    </a:lnTo>
                    <a:lnTo>
                      <a:pt x="119" y="198"/>
                    </a:lnTo>
                    <a:lnTo>
                      <a:pt x="1580" y="356"/>
                    </a:lnTo>
                    <a:lnTo>
                      <a:pt x="1659" y="317"/>
                    </a:lnTo>
                    <a:lnTo>
                      <a:pt x="1699" y="238"/>
                    </a:lnTo>
                    <a:lnTo>
                      <a:pt x="1659" y="159"/>
                    </a:lnTo>
                    <a:lnTo>
                      <a:pt x="1580" y="119"/>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0"/>
              <p:cNvSpPr/>
              <p:nvPr/>
            </p:nvSpPr>
            <p:spPr>
              <a:xfrm>
                <a:off x="4152650" y="1778625"/>
                <a:ext cx="23725" cy="54325"/>
              </a:xfrm>
              <a:custGeom>
                <a:avLst/>
                <a:gdLst/>
                <a:ahLst/>
                <a:cxnLst/>
                <a:rect l="l" t="t" r="r" b="b"/>
                <a:pathLst>
                  <a:path w="949" h="2173" extrusionOk="0">
                    <a:moveTo>
                      <a:pt x="633" y="0"/>
                    </a:moveTo>
                    <a:lnTo>
                      <a:pt x="593" y="79"/>
                    </a:lnTo>
                    <a:lnTo>
                      <a:pt x="1" y="2015"/>
                    </a:lnTo>
                    <a:lnTo>
                      <a:pt x="1" y="2133"/>
                    </a:lnTo>
                    <a:lnTo>
                      <a:pt x="80" y="2173"/>
                    </a:lnTo>
                    <a:lnTo>
                      <a:pt x="830" y="2173"/>
                    </a:lnTo>
                    <a:lnTo>
                      <a:pt x="909" y="2133"/>
                    </a:lnTo>
                    <a:lnTo>
                      <a:pt x="949" y="2054"/>
                    </a:lnTo>
                    <a:lnTo>
                      <a:pt x="909" y="1975"/>
                    </a:lnTo>
                    <a:lnTo>
                      <a:pt x="830" y="1936"/>
                    </a:lnTo>
                    <a:lnTo>
                      <a:pt x="238" y="1936"/>
                    </a:lnTo>
                    <a:lnTo>
                      <a:pt x="791" y="119"/>
                    </a:lnTo>
                    <a:lnTo>
                      <a:pt x="791" y="40"/>
                    </a:lnTo>
                    <a:lnTo>
                      <a:pt x="7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0"/>
              <p:cNvSpPr/>
              <p:nvPr/>
            </p:nvSpPr>
            <p:spPr>
              <a:xfrm>
                <a:off x="4208950" y="1793425"/>
                <a:ext cx="10875" cy="10900"/>
              </a:xfrm>
              <a:custGeom>
                <a:avLst/>
                <a:gdLst/>
                <a:ahLst/>
                <a:cxnLst/>
                <a:rect l="l" t="t" r="r" b="b"/>
                <a:pathLst>
                  <a:path w="435" h="436" extrusionOk="0">
                    <a:moveTo>
                      <a:pt x="158" y="1"/>
                    </a:moveTo>
                    <a:lnTo>
                      <a:pt x="79" y="40"/>
                    </a:lnTo>
                    <a:lnTo>
                      <a:pt x="40" y="119"/>
                    </a:lnTo>
                    <a:lnTo>
                      <a:pt x="0" y="198"/>
                    </a:lnTo>
                    <a:lnTo>
                      <a:pt x="40" y="277"/>
                    </a:lnTo>
                    <a:lnTo>
                      <a:pt x="79" y="356"/>
                    </a:lnTo>
                    <a:lnTo>
                      <a:pt x="158" y="396"/>
                    </a:lnTo>
                    <a:lnTo>
                      <a:pt x="237" y="435"/>
                    </a:lnTo>
                    <a:lnTo>
                      <a:pt x="316" y="396"/>
                    </a:lnTo>
                    <a:lnTo>
                      <a:pt x="356" y="356"/>
                    </a:lnTo>
                    <a:lnTo>
                      <a:pt x="435" y="277"/>
                    </a:lnTo>
                    <a:lnTo>
                      <a:pt x="435" y="198"/>
                    </a:lnTo>
                    <a:lnTo>
                      <a:pt x="435" y="119"/>
                    </a:lnTo>
                    <a:lnTo>
                      <a:pt x="356" y="40"/>
                    </a:lnTo>
                    <a:lnTo>
                      <a:pt x="3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0"/>
              <p:cNvSpPr/>
              <p:nvPr/>
            </p:nvSpPr>
            <p:spPr>
              <a:xfrm>
                <a:off x="4135875" y="1785525"/>
                <a:ext cx="10875" cy="9900"/>
              </a:xfrm>
              <a:custGeom>
                <a:avLst/>
                <a:gdLst/>
                <a:ahLst/>
                <a:cxnLst/>
                <a:rect l="l" t="t" r="r" b="b"/>
                <a:pathLst>
                  <a:path w="435" h="396" extrusionOk="0">
                    <a:moveTo>
                      <a:pt x="158" y="1"/>
                    </a:moveTo>
                    <a:lnTo>
                      <a:pt x="79" y="40"/>
                    </a:lnTo>
                    <a:lnTo>
                      <a:pt x="40" y="119"/>
                    </a:lnTo>
                    <a:lnTo>
                      <a:pt x="0" y="198"/>
                    </a:lnTo>
                    <a:lnTo>
                      <a:pt x="40" y="277"/>
                    </a:lnTo>
                    <a:lnTo>
                      <a:pt x="79" y="356"/>
                    </a:lnTo>
                    <a:lnTo>
                      <a:pt x="158" y="396"/>
                    </a:lnTo>
                    <a:lnTo>
                      <a:pt x="316" y="396"/>
                    </a:lnTo>
                    <a:lnTo>
                      <a:pt x="395" y="356"/>
                    </a:lnTo>
                    <a:lnTo>
                      <a:pt x="435" y="277"/>
                    </a:lnTo>
                    <a:lnTo>
                      <a:pt x="435" y="198"/>
                    </a:lnTo>
                    <a:lnTo>
                      <a:pt x="435" y="119"/>
                    </a:lnTo>
                    <a:lnTo>
                      <a:pt x="395" y="40"/>
                    </a:lnTo>
                    <a:lnTo>
                      <a:pt x="3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0"/>
              <p:cNvSpPr/>
              <p:nvPr/>
            </p:nvSpPr>
            <p:spPr>
              <a:xfrm>
                <a:off x="4153650" y="1698625"/>
                <a:ext cx="46425" cy="39525"/>
              </a:xfrm>
              <a:custGeom>
                <a:avLst/>
                <a:gdLst/>
                <a:ahLst/>
                <a:cxnLst/>
                <a:rect l="l" t="t" r="r" b="b"/>
                <a:pathLst>
                  <a:path w="1857" h="1581" extrusionOk="0">
                    <a:moveTo>
                      <a:pt x="119" y="1"/>
                    </a:moveTo>
                    <a:lnTo>
                      <a:pt x="40" y="40"/>
                    </a:lnTo>
                    <a:lnTo>
                      <a:pt x="0" y="119"/>
                    </a:lnTo>
                    <a:lnTo>
                      <a:pt x="40" y="435"/>
                    </a:lnTo>
                    <a:lnTo>
                      <a:pt x="158" y="751"/>
                    </a:lnTo>
                    <a:lnTo>
                      <a:pt x="316" y="1028"/>
                    </a:lnTo>
                    <a:lnTo>
                      <a:pt x="553" y="1265"/>
                    </a:lnTo>
                    <a:lnTo>
                      <a:pt x="751" y="1383"/>
                    </a:lnTo>
                    <a:lnTo>
                      <a:pt x="988" y="1502"/>
                    </a:lnTo>
                    <a:lnTo>
                      <a:pt x="1225" y="1541"/>
                    </a:lnTo>
                    <a:lnTo>
                      <a:pt x="1501" y="1581"/>
                    </a:lnTo>
                    <a:lnTo>
                      <a:pt x="1778" y="1541"/>
                    </a:lnTo>
                    <a:lnTo>
                      <a:pt x="1857" y="1502"/>
                    </a:lnTo>
                    <a:lnTo>
                      <a:pt x="1857" y="1423"/>
                    </a:lnTo>
                    <a:lnTo>
                      <a:pt x="1817" y="1344"/>
                    </a:lnTo>
                    <a:lnTo>
                      <a:pt x="1738" y="1344"/>
                    </a:lnTo>
                    <a:lnTo>
                      <a:pt x="1462" y="1383"/>
                    </a:lnTo>
                    <a:lnTo>
                      <a:pt x="1185" y="1344"/>
                    </a:lnTo>
                    <a:lnTo>
                      <a:pt x="909" y="1225"/>
                    </a:lnTo>
                    <a:lnTo>
                      <a:pt x="672" y="1107"/>
                    </a:lnTo>
                    <a:lnTo>
                      <a:pt x="474" y="909"/>
                    </a:lnTo>
                    <a:lnTo>
                      <a:pt x="356" y="672"/>
                    </a:lnTo>
                    <a:lnTo>
                      <a:pt x="237" y="396"/>
                    </a:lnTo>
                    <a:lnTo>
                      <a:pt x="198" y="119"/>
                    </a:lnTo>
                    <a:lnTo>
                      <a:pt x="198" y="40"/>
                    </a:lnTo>
                    <a:lnTo>
                      <a:pt x="11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0"/>
              <p:cNvSpPr/>
              <p:nvPr/>
            </p:nvSpPr>
            <p:spPr>
              <a:xfrm>
                <a:off x="3729000" y="2005750"/>
                <a:ext cx="343700" cy="603400"/>
              </a:xfrm>
              <a:custGeom>
                <a:avLst/>
                <a:gdLst/>
                <a:ahLst/>
                <a:cxnLst/>
                <a:rect l="l" t="t" r="r" b="b"/>
                <a:pathLst>
                  <a:path w="13748" h="24136" extrusionOk="0">
                    <a:moveTo>
                      <a:pt x="13747" y="0"/>
                    </a:moveTo>
                    <a:lnTo>
                      <a:pt x="11851" y="1106"/>
                    </a:lnTo>
                    <a:lnTo>
                      <a:pt x="9995" y="2173"/>
                    </a:lnTo>
                    <a:lnTo>
                      <a:pt x="9363" y="2568"/>
                    </a:lnTo>
                    <a:lnTo>
                      <a:pt x="8770" y="3003"/>
                    </a:lnTo>
                    <a:lnTo>
                      <a:pt x="8178" y="3437"/>
                    </a:lnTo>
                    <a:lnTo>
                      <a:pt x="7664" y="3911"/>
                    </a:lnTo>
                    <a:lnTo>
                      <a:pt x="7151" y="4425"/>
                    </a:lnTo>
                    <a:lnTo>
                      <a:pt x="6677" y="4978"/>
                    </a:lnTo>
                    <a:lnTo>
                      <a:pt x="6242" y="5570"/>
                    </a:lnTo>
                    <a:lnTo>
                      <a:pt x="5887" y="6163"/>
                    </a:lnTo>
                    <a:lnTo>
                      <a:pt x="5057" y="7822"/>
                    </a:lnTo>
                    <a:lnTo>
                      <a:pt x="4267" y="9481"/>
                    </a:lnTo>
                    <a:lnTo>
                      <a:pt x="3556" y="11140"/>
                    </a:lnTo>
                    <a:lnTo>
                      <a:pt x="2845" y="12838"/>
                    </a:lnTo>
                    <a:lnTo>
                      <a:pt x="1423" y="16235"/>
                    </a:lnTo>
                    <a:lnTo>
                      <a:pt x="1" y="19593"/>
                    </a:lnTo>
                    <a:lnTo>
                      <a:pt x="356" y="20304"/>
                    </a:lnTo>
                    <a:lnTo>
                      <a:pt x="791" y="20936"/>
                    </a:lnTo>
                    <a:lnTo>
                      <a:pt x="1304" y="21568"/>
                    </a:lnTo>
                    <a:lnTo>
                      <a:pt x="1857" y="22121"/>
                    </a:lnTo>
                    <a:lnTo>
                      <a:pt x="2450" y="22634"/>
                    </a:lnTo>
                    <a:lnTo>
                      <a:pt x="3122" y="23069"/>
                    </a:lnTo>
                    <a:lnTo>
                      <a:pt x="3793" y="23464"/>
                    </a:lnTo>
                    <a:lnTo>
                      <a:pt x="4504" y="23741"/>
                    </a:lnTo>
                    <a:lnTo>
                      <a:pt x="5255" y="23938"/>
                    </a:lnTo>
                    <a:lnTo>
                      <a:pt x="6045" y="24096"/>
                    </a:lnTo>
                    <a:lnTo>
                      <a:pt x="6835" y="24136"/>
                    </a:lnTo>
                    <a:lnTo>
                      <a:pt x="7625" y="24096"/>
                    </a:lnTo>
                    <a:lnTo>
                      <a:pt x="8375" y="23978"/>
                    </a:lnTo>
                    <a:lnTo>
                      <a:pt x="9165" y="23820"/>
                    </a:lnTo>
                    <a:lnTo>
                      <a:pt x="9916" y="23543"/>
                    </a:lnTo>
                    <a:lnTo>
                      <a:pt x="10587" y="23227"/>
                    </a:lnTo>
                    <a:lnTo>
                      <a:pt x="137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0"/>
              <p:cNvSpPr/>
              <p:nvPr/>
            </p:nvSpPr>
            <p:spPr>
              <a:xfrm>
                <a:off x="3987750" y="2032400"/>
                <a:ext cx="36550" cy="499725"/>
              </a:xfrm>
              <a:custGeom>
                <a:avLst/>
                <a:gdLst/>
                <a:ahLst/>
                <a:cxnLst/>
                <a:rect l="l" t="t" r="r" b="b"/>
                <a:pathLst>
                  <a:path w="1462" h="19989" extrusionOk="0">
                    <a:moveTo>
                      <a:pt x="1383" y="1"/>
                    </a:moveTo>
                    <a:lnTo>
                      <a:pt x="1304" y="40"/>
                    </a:lnTo>
                    <a:lnTo>
                      <a:pt x="1264" y="119"/>
                    </a:lnTo>
                    <a:lnTo>
                      <a:pt x="1067" y="7704"/>
                    </a:lnTo>
                    <a:lnTo>
                      <a:pt x="672" y="7506"/>
                    </a:lnTo>
                    <a:lnTo>
                      <a:pt x="158" y="7230"/>
                    </a:lnTo>
                    <a:lnTo>
                      <a:pt x="79" y="7190"/>
                    </a:lnTo>
                    <a:lnTo>
                      <a:pt x="40" y="7230"/>
                    </a:lnTo>
                    <a:lnTo>
                      <a:pt x="0" y="7269"/>
                    </a:lnTo>
                    <a:lnTo>
                      <a:pt x="0" y="7309"/>
                    </a:lnTo>
                    <a:lnTo>
                      <a:pt x="40" y="13629"/>
                    </a:lnTo>
                    <a:lnTo>
                      <a:pt x="119" y="19870"/>
                    </a:lnTo>
                    <a:lnTo>
                      <a:pt x="158" y="19949"/>
                    </a:lnTo>
                    <a:lnTo>
                      <a:pt x="237" y="19988"/>
                    </a:lnTo>
                    <a:lnTo>
                      <a:pt x="316" y="19949"/>
                    </a:lnTo>
                    <a:lnTo>
                      <a:pt x="316" y="19870"/>
                    </a:lnTo>
                    <a:lnTo>
                      <a:pt x="277" y="13589"/>
                    </a:lnTo>
                    <a:lnTo>
                      <a:pt x="198" y="7467"/>
                    </a:lnTo>
                    <a:lnTo>
                      <a:pt x="593" y="7704"/>
                    </a:lnTo>
                    <a:lnTo>
                      <a:pt x="1146" y="7980"/>
                    </a:lnTo>
                    <a:lnTo>
                      <a:pt x="1185" y="8020"/>
                    </a:lnTo>
                    <a:lnTo>
                      <a:pt x="1225" y="7980"/>
                    </a:lnTo>
                    <a:lnTo>
                      <a:pt x="1264" y="7941"/>
                    </a:lnTo>
                    <a:lnTo>
                      <a:pt x="1304" y="7901"/>
                    </a:lnTo>
                    <a:lnTo>
                      <a:pt x="1462" y="119"/>
                    </a:lnTo>
                    <a:lnTo>
                      <a:pt x="1462" y="40"/>
                    </a:lnTo>
                    <a:lnTo>
                      <a:pt x="13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0"/>
              <p:cNvSpPr/>
              <p:nvPr/>
            </p:nvSpPr>
            <p:spPr>
              <a:xfrm>
                <a:off x="4244500" y="2004750"/>
                <a:ext cx="366400" cy="676500"/>
              </a:xfrm>
              <a:custGeom>
                <a:avLst/>
                <a:gdLst/>
                <a:ahLst/>
                <a:cxnLst/>
                <a:rect l="l" t="t" r="r" b="b"/>
                <a:pathLst>
                  <a:path w="14656" h="27060" extrusionOk="0">
                    <a:moveTo>
                      <a:pt x="0" y="26309"/>
                    </a:moveTo>
                    <a:lnTo>
                      <a:pt x="0" y="26348"/>
                    </a:lnTo>
                    <a:lnTo>
                      <a:pt x="0" y="26388"/>
                    </a:lnTo>
                    <a:lnTo>
                      <a:pt x="0" y="26427"/>
                    </a:lnTo>
                    <a:lnTo>
                      <a:pt x="19" y="26318"/>
                    </a:lnTo>
                    <a:lnTo>
                      <a:pt x="19" y="26318"/>
                    </a:lnTo>
                    <a:lnTo>
                      <a:pt x="0" y="26309"/>
                    </a:lnTo>
                    <a:close/>
                    <a:moveTo>
                      <a:pt x="4583" y="1"/>
                    </a:moveTo>
                    <a:lnTo>
                      <a:pt x="19" y="26318"/>
                    </a:lnTo>
                    <a:lnTo>
                      <a:pt x="19" y="26318"/>
                    </a:lnTo>
                    <a:lnTo>
                      <a:pt x="316" y="26467"/>
                    </a:lnTo>
                    <a:lnTo>
                      <a:pt x="632" y="26625"/>
                    </a:lnTo>
                    <a:lnTo>
                      <a:pt x="988" y="26743"/>
                    </a:lnTo>
                    <a:lnTo>
                      <a:pt x="1304" y="26822"/>
                    </a:lnTo>
                    <a:lnTo>
                      <a:pt x="2015" y="26980"/>
                    </a:lnTo>
                    <a:lnTo>
                      <a:pt x="2726" y="27059"/>
                    </a:lnTo>
                    <a:lnTo>
                      <a:pt x="3437" y="27059"/>
                    </a:lnTo>
                    <a:lnTo>
                      <a:pt x="4188" y="27020"/>
                    </a:lnTo>
                    <a:lnTo>
                      <a:pt x="5649" y="26901"/>
                    </a:lnTo>
                    <a:lnTo>
                      <a:pt x="6360" y="26783"/>
                    </a:lnTo>
                    <a:lnTo>
                      <a:pt x="7071" y="26625"/>
                    </a:lnTo>
                    <a:lnTo>
                      <a:pt x="7782" y="26467"/>
                    </a:lnTo>
                    <a:lnTo>
                      <a:pt x="8454" y="26230"/>
                    </a:lnTo>
                    <a:lnTo>
                      <a:pt x="9125" y="25953"/>
                    </a:lnTo>
                    <a:lnTo>
                      <a:pt x="9757" y="25598"/>
                    </a:lnTo>
                    <a:lnTo>
                      <a:pt x="10389" y="25242"/>
                    </a:lnTo>
                    <a:lnTo>
                      <a:pt x="10942" y="24808"/>
                    </a:lnTo>
                    <a:lnTo>
                      <a:pt x="11337" y="24452"/>
                    </a:lnTo>
                    <a:lnTo>
                      <a:pt x="11732" y="24057"/>
                    </a:lnTo>
                    <a:lnTo>
                      <a:pt x="12088" y="23662"/>
                    </a:lnTo>
                    <a:lnTo>
                      <a:pt x="12404" y="23267"/>
                    </a:lnTo>
                    <a:lnTo>
                      <a:pt x="12720" y="22832"/>
                    </a:lnTo>
                    <a:lnTo>
                      <a:pt x="12996" y="22358"/>
                    </a:lnTo>
                    <a:lnTo>
                      <a:pt x="13273" y="21924"/>
                    </a:lnTo>
                    <a:lnTo>
                      <a:pt x="13510" y="21410"/>
                    </a:lnTo>
                    <a:lnTo>
                      <a:pt x="13707" y="20936"/>
                    </a:lnTo>
                    <a:lnTo>
                      <a:pt x="13905" y="20423"/>
                    </a:lnTo>
                    <a:lnTo>
                      <a:pt x="14102" y="19909"/>
                    </a:lnTo>
                    <a:lnTo>
                      <a:pt x="14221" y="19396"/>
                    </a:lnTo>
                    <a:lnTo>
                      <a:pt x="14458" y="18329"/>
                    </a:lnTo>
                    <a:lnTo>
                      <a:pt x="14576" y="17263"/>
                    </a:lnTo>
                    <a:lnTo>
                      <a:pt x="14655" y="16196"/>
                    </a:lnTo>
                    <a:lnTo>
                      <a:pt x="14655" y="15090"/>
                    </a:lnTo>
                    <a:lnTo>
                      <a:pt x="14576" y="13984"/>
                    </a:lnTo>
                    <a:lnTo>
                      <a:pt x="14418" y="12878"/>
                    </a:lnTo>
                    <a:lnTo>
                      <a:pt x="14221" y="11812"/>
                    </a:lnTo>
                    <a:lnTo>
                      <a:pt x="13984" y="10706"/>
                    </a:lnTo>
                    <a:lnTo>
                      <a:pt x="13747" y="9639"/>
                    </a:lnTo>
                    <a:lnTo>
                      <a:pt x="13431" y="8612"/>
                    </a:lnTo>
                    <a:lnTo>
                      <a:pt x="13075" y="7625"/>
                    </a:lnTo>
                    <a:lnTo>
                      <a:pt x="12641" y="6716"/>
                    </a:lnTo>
                    <a:lnTo>
                      <a:pt x="12127" y="5808"/>
                    </a:lnTo>
                    <a:lnTo>
                      <a:pt x="11535" y="4978"/>
                    </a:lnTo>
                    <a:lnTo>
                      <a:pt x="10863" y="4188"/>
                    </a:lnTo>
                    <a:lnTo>
                      <a:pt x="10508" y="3793"/>
                    </a:lnTo>
                    <a:lnTo>
                      <a:pt x="10152" y="3438"/>
                    </a:lnTo>
                    <a:lnTo>
                      <a:pt x="9757" y="3122"/>
                    </a:lnTo>
                    <a:lnTo>
                      <a:pt x="9362" y="2806"/>
                    </a:lnTo>
                    <a:lnTo>
                      <a:pt x="8928" y="2490"/>
                    </a:lnTo>
                    <a:lnTo>
                      <a:pt x="8493" y="2213"/>
                    </a:lnTo>
                    <a:lnTo>
                      <a:pt x="7545" y="1660"/>
                    </a:lnTo>
                    <a:lnTo>
                      <a:pt x="6558" y="1107"/>
                    </a:lnTo>
                    <a:lnTo>
                      <a:pt x="5570" y="593"/>
                    </a:lnTo>
                    <a:lnTo>
                      <a:pt x="45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0"/>
              <p:cNvSpPr/>
              <p:nvPr/>
            </p:nvSpPr>
            <p:spPr>
              <a:xfrm>
                <a:off x="4319550" y="2030425"/>
                <a:ext cx="88900" cy="395050"/>
              </a:xfrm>
              <a:custGeom>
                <a:avLst/>
                <a:gdLst/>
                <a:ahLst/>
                <a:cxnLst/>
                <a:rect l="l" t="t" r="r" b="b"/>
                <a:pathLst>
                  <a:path w="3556" h="15802" extrusionOk="0">
                    <a:moveTo>
                      <a:pt x="3398" y="1"/>
                    </a:moveTo>
                    <a:lnTo>
                      <a:pt x="3358" y="80"/>
                    </a:lnTo>
                    <a:lnTo>
                      <a:pt x="949" y="7941"/>
                    </a:lnTo>
                    <a:lnTo>
                      <a:pt x="949" y="7980"/>
                    </a:lnTo>
                    <a:lnTo>
                      <a:pt x="988" y="8059"/>
                    </a:lnTo>
                    <a:lnTo>
                      <a:pt x="1107" y="8059"/>
                    </a:lnTo>
                    <a:lnTo>
                      <a:pt x="1620" y="7743"/>
                    </a:lnTo>
                    <a:lnTo>
                      <a:pt x="1936" y="7585"/>
                    </a:lnTo>
                    <a:lnTo>
                      <a:pt x="1" y="15683"/>
                    </a:lnTo>
                    <a:lnTo>
                      <a:pt x="40" y="15762"/>
                    </a:lnTo>
                    <a:lnTo>
                      <a:pt x="80" y="15801"/>
                    </a:lnTo>
                    <a:lnTo>
                      <a:pt x="119" y="15801"/>
                    </a:lnTo>
                    <a:lnTo>
                      <a:pt x="198" y="15762"/>
                    </a:lnTo>
                    <a:lnTo>
                      <a:pt x="198" y="15722"/>
                    </a:lnTo>
                    <a:lnTo>
                      <a:pt x="2173" y="7388"/>
                    </a:lnTo>
                    <a:lnTo>
                      <a:pt x="2173" y="7309"/>
                    </a:lnTo>
                    <a:lnTo>
                      <a:pt x="2134" y="7269"/>
                    </a:lnTo>
                    <a:lnTo>
                      <a:pt x="2015" y="7269"/>
                    </a:lnTo>
                    <a:lnTo>
                      <a:pt x="1502" y="7585"/>
                    </a:lnTo>
                    <a:lnTo>
                      <a:pt x="1225" y="7743"/>
                    </a:lnTo>
                    <a:lnTo>
                      <a:pt x="1225" y="7743"/>
                    </a:lnTo>
                    <a:lnTo>
                      <a:pt x="3556" y="119"/>
                    </a:lnTo>
                    <a:lnTo>
                      <a:pt x="3556" y="40"/>
                    </a:lnTo>
                    <a:lnTo>
                      <a:pt x="3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0"/>
              <p:cNvSpPr/>
              <p:nvPr/>
            </p:nvSpPr>
            <p:spPr>
              <a:xfrm>
                <a:off x="3535450" y="2250650"/>
                <a:ext cx="449350" cy="550075"/>
              </a:xfrm>
              <a:custGeom>
                <a:avLst/>
                <a:gdLst/>
                <a:ahLst/>
                <a:cxnLst/>
                <a:rect l="l" t="t" r="r" b="b"/>
                <a:pathLst>
                  <a:path w="17974" h="22003" extrusionOk="0">
                    <a:moveTo>
                      <a:pt x="11535" y="1"/>
                    </a:moveTo>
                    <a:lnTo>
                      <a:pt x="11338" y="40"/>
                    </a:lnTo>
                    <a:lnTo>
                      <a:pt x="238" y="3674"/>
                    </a:lnTo>
                    <a:lnTo>
                      <a:pt x="119" y="3714"/>
                    </a:lnTo>
                    <a:lnTo>
                      <a:pt x="40" y="3832"/>
                    </a:lnTo>
                    <a:lnTo>
                      <a:pt x="1" y="3951"/>
                    </a:lnTo>
                    <a:lnTo>
                      <a:pt x="1" y="4069"/>
                    </a:lnTo>
                    <a:lnTo>
                      <a:pt x="5768" y="21766"/>
                    </a:lnTo>
                    <a:lnTo>
                      <a:pt x="5807" y="21884"/>
                    </a:lnTo>
                    <a:lnTo>
                      <a:pt x="5926" y="21963"/>
                    </a:lnTo>
                    <a:lnTo>
                      <a:pt x="6044" y="22003"/>
                    </a:lnTo>
                    <a:lnTo>
                      <a:pt x="6163" y="21963"/>
                    </a:lnTo>
                    <a:lnTo>
                      <a:pt x="17302" y="18369"/>
                    </a:lnTo>
                    <a:lnTo>
                      <a:pt x="17500" y="18290"/>
                    </a:lnTo>
                    <a:lnTo>
                      <a:pt x="17658" y="18171"/>
                    </a:lnTo>
                    <a:lnTo>
                      <a:pt x="17776" y="18013"/>
                    </a:lnTo>
                    <a:lnTo>
                      <a:pt x="17895" y="17855"/>
                    </a:lnTo>
                    <a:lnTo>
                      <a:pt x="17934" y="17658"/>
                    </a:lnTo>
                    <a:lnTo>
                      <a:pt x="17974" y="17500"/>
                    </a:lnTo>
                    <a:lnTo>
                      <a:pt x="17974" y="17302"/>
                    </a:lnTo>
                    <a:lnTo>
                      <a:pt x="17934" y="17105"/>
                    </a:lnTo>
                    <a:lnTo>
                      <a:pt x="12602" y="672"/>
                    </a:lnTo>
                    <a:lnTo>
                      <a:pt x="12523" y="514"/>
                    </a:lnTo>
                    <a:lnTo>
                      <a:pt x="12404" y="356"/>
                    </a:lnTo>
                    <a:lnTo>
                      <a:pt x="12286" y="198"/>
                    </a:lnTo>
                    <a:lnTo>
                      <a:pt x="12088" y="119"/>
                    </a:lnTo>
                    <a:lnTo>
                      <a:pt x="11930" y="40"/>
                    </a:lnTo>
                    <a:lnTo>
                      <a:pt x="117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0"/>
              <p:cNvSpPr/>
              <p:nvPr/>
            </p:nvSpPr>
            <p:spPr>
              <a:xfrm>
                <a:off x="3550275" y="2262500"/>
                <a:ext cx="291350" cy="130375"/>
              </a:xfrm>
              <a:custGeom>
                <a:avLst/>
                <a:gdLst/>
                <a:ahLst/>
                <a:cxnLst/>
                <a:rect l="l" t="t" r="r" b="b"/>
                <a:pathLst>
                  <a:path w="11654" h="5215" extrusionOk="0">
                    <a:moveTo>
                      <a:pt x="10745" y="1"/>
                    </a:moveTo>
                    <a:lnTo>
                      <a:pt x="10626" y="40"/>
                    </a:lnTo>
                    <a:lnTo>
                      <a:pt x="0" y="3477"/>
                    </a:lnTo>
                    <a:lnTo>
                      <a:pt x="553" y="5215"/>
                    </a:lnTo>
                    <a:lnTo>
                      <a:pt x="11179" y="1739"/>
                    </a:lnTo>
                    <a:lnTo>
                      <a:pt x="11298" y="1699"/>
                    </a:lnTo>
                    <a:lnTo>
                      <a:pt x="11416" y="1620"/>
                    </a:lnTo>
                    <a:lnTo>
                      <a:pt x="11495" y="1541"/>
                    </a:lnTo>
                    <a:lnTo>
                      <a:pt x="11574" y="1423"/>
                    </a:lnTo>
                    <a:lnTo>
                      <a:pt x="11614" y="1304"/>
                    </a:lnTo>
                    <a:lnTo>
                      <a:pt x="11653" y="1146"/>
                    </a:lnTo>
                    <a:lnTo>
                      <a:pt x="11653" y="1028"/>
                    </a:lnTo>
                    <a:lnTo>
                      <a:pt x="11614" y="909"/>
                    </a:lnTo>
                    <a:lnTo>
                      <a:pt x="11495" y="475"/>
                    </a:lnTo>
                    <a:lnTo>
                      <a:pt x="11416" y="317"/>
                    </a:lnTo>
                    <a:lnTo>
                      <a:pt x="11337" y="238"/>
                    </a:lnTo>
                    <a:lnTo>
                      <a:pt x="11258" y="119"/>
                    </a:lnTo>
                    <a:lnTo>
                      <a:pt x="11140" y="80"/>
                    </a:lnTo>
                    <a:lnTo>
                      <a:pt x="110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0"/>
              <p:cNvSpPr/>
              <p:nvPr/>
            </p:nvSpPr>
            <p:spPr>
              <a:xfrm>
                <a:off x="3555200" y="2275350"/>
                <a:ext cx="302225" cy="148150"/>
              </a:xfrm>
              <a:custGeom>
                <a:avLst/>
                <a:gdLst/>
                <a:ahLst/>
                <a:cxnLst/>
                <a:rect l="l" t="t" r="r" b="b"/>
                <a:pathLst>
                  <a:path w="12089" h="5926" extrusionOk="0">
                    <a:moveTo>
                      <a:pt x="11851" y="0"/>
                    </a:moveTo>
                    <a:lnTo>
                      <a:pt x="11772" y="40"/>
                    </a:lnTo>
                    <a:lnTo>
                      <a:pt x="11733" y="79"/>
                    </a:lnTo>
                    <a:lnTo>
                      <a:pt x="11733" y="158"/>
                    </a:lnTo>
                    <a:lnTo>
                      <a:pt x="11812" y="277"/>
                    </a:lnTo>
                    <a:lnTo>
                      <a:pt x="11851" y="435"/>
                    </a:lnTo>
                    <a:lnTo>
                      <a:pt x="11851" y="553"/>
                    </a:lnTo>
                    <a:lnTo>
                      <a:pt x="11851" y="711"/>
                    </a:lnTo>
                    <a:lnTo>
                      <a:pt x="11733" y="988"/>
                    </a:lnTo>
                    <a:lnTo>
                      <a:pt x="11575" y="1185"/>
                    </a:lnTo>
                    <a:lnTo>
                      <a:pt x="11338" y="1383"/>
                    </a:lnTo>
                    <a:lnTo>
                      <a:pt x="11061" y="1541"/>
                    </a:lnTo>
                    <a:lnTo>
                      <a:pt x="10508" y="1778"/>
                    </a:lnTo>
                    <a:lnTo>
                      <a:pt x="356" y="5135"/>
                    </a:lnTo>
                    <a:lnTo>
                      <a:pt x="277" y="5175"/>
                    </a:lnTo>
                    <a:lnTo>
                      <a:pt x="159" y="5254"/>
                    </a:lnTo>
                    <a:lnTo>
                      <a:pt x="80" y="5333"/>
                    </a:lnTo>
                    <a:lnTo>
                      <a:pt x="40" y="5451"/>
                    </a:lnTo>
                    <a:lnTo>
                      <a:pt x="1" y="5530"/>
                    </a:lnTo>
                    <a:lnTo>
                      <a:pt x="1" y="5649"/>
                    </a:lnTo>
                    <a:lnTo>
                      <a:pt x="40" y="5767"/>
                    </a:lnTo>
                    <a:lnTo>
                      <a:pt x="80" y="5886"/>
                    </a:lnTo>
                    <a:lnTo>
                      <a:pt x="119" y="5925"/>
                    </a:lnTo>
                    <a:lnTo>
                      <a:pt x="198" y="5925"/>
                    </a:lnTo>
                    <a:lnTo>
                      <a:pt x="277" y="5846"/>
                    </a:lnTo>
                    <a:lnTo>
                      <a:pt x="277" y="5767"/>
                    </a:lnTo>
                    <a:lnTo>
                      <a:pt x="238" y="5649"/>
                    </a:lnTo>
                    <a:lnTo>
                      <a:pt x="238" y="5530"/>
                    </a:lnTo>
                    <a:lnTo>
                      <a:pt x="317" y="5412"/>
                    </a:lnTo>
                    <a:lnTo>
                      <a:pt x="435" y="5333"/>
                    </a:lnTo>
                    <a:lnTo>
                      <a:pt x="10548" y="1975"/>
                    </a:lnTo>
                    <a:lnTo>
                      <a:pt x="10864" y="1857"/>
                    </a:lnTo>
                    <a:lnTo>
                      <a:pt x="11180" y="1738"/>
                    </a:lnTo>
                    <a:lnTo>
                      <a:pt x="11456" y="1580"/>
                    </a:lnTo>
                    <a:lnTo>
                      <a:pt x="11733" y="1343"/>
                    </a:lnTo>
                    <a:lnTo>
                      <a:pt x="11851" y="1225"/>
                    </a:lnTo>
                    <a:lnTo>
                      <a:pt x="11930" y="1067"/>
                    </a:lnTo>
                    <a:lnTo>
                      <a:pt x="12009" y="909"/>
                    </a:lnTo>
                    <a:lnTo>
                      <a:pt x="12049" y="711"/>
                    </a:lnTo>
                    <a:lnTo>
                      <a:pt x="12088" y="553"/>
                    </a:lnTo>
                    <a:lnTo>
                      <a:pt x="12049" y="356"/>
                    </a:lnTo>
                    <a:lnTo>
                      <a:pt x="12009" y="198"/>
                    </a:lnTo>
                    <a:lnTo>
                      <a:pt x="11930" y="40"/>
                    </a:lnTo>
                    <a:lnTo>
                      <a:pt x="118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0"/>
              <p:cNvSpPr/>
              <p:nvPr/>
            </p:nvSpPr>
            <p:spPr>
              <a:xfrm>
                <a:off x="3742825" y="2377050"/>
                <a:ext cx="89900" cy="38550"/>
              </a:xfrm>
              <a:custGeom>
                <a:avLst/>
                <a:gdLst/>
                <a:ahLst/>
                <a:cxnLst/>
                <a:rect l="l" t="t" r="r" b="b"/>
                <a:pathLst>
                  <a:path w="3596" h="1542" extrusionOk="0">
                    <a:moveTo>
                      <a:pt x="3477" y="1"/>
                    </a:moveTo>
                    <a:lnTo>
                      <a:pt x="40" y="1344"/>
                    </a:lnTo>
                    <a:lnTo>
                      <a:pt x="1" y="1423"/>
                    </a:lnTo>
                    <a:lnTo>
                      <a:pt x="1" y="1502"/>
                    </a:lnTo>
                    <a:lnTo>
                      <a:pt x="40" y="1541"/>
                    </a:lnTo>
                    <a:lnTo>
                      <a:pt x="119" y="1541"/>
                    </a:lnTo>
                    <a:lnTo>
                      <a:pt x="3556" y="198"/>
                    </a:lnTo>
                    <a:lnTo>
                      <a:pt x="3596" y="159"/>
                    </a:lnTo>
                    <a:lnTo>
                      <a:pt x="3596" y="80"/>
                    </a:lnTo>
                    <a:lnTo>
                      <a:pt x="35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0"/>
              <p:cNvSpPr/>
              <p:nvPr/>
            </p:nvSpPr>
            <p:spPr>
              <a:xfrm>
                <a:off x="3751725" y="2397800"/>
                <a:ext cx="82975" cy="36550"/>
              </a:xfrm>
              <a:custGeom>
                <a:avLst/>
                <a:gdLst/>
                <a:ahLst/>
                <a:cxnLst/>
                <a:rect l="l" t="t" r="r" b="b"/>
                <a:pathLst>
                  <a:path w="3319" h="1462" extrusionOk="0">
                    <a:moveTo>
                      <a:pt x="3161" y="0"/>
                    </a:moveTo>
                    <a:lnTo>
                      <a:pt x="79" y="1264"/>
                    </a:lnTo>
                    <a:lnTo>
                      <a:pt x="0" y="1304"/>
                    </a:lnTo>
                    <a:lnTo>
                      <a:pt x="0" y="1422"/>
                    </a:lnTo>
                    <a:lnTo>
                      <a:pt x="40" y="1462"/>
                    </a:lnTo>
                    <a:lnTo>
                      <a:pt x="158" y="1462"/>
                    </a:lnTo>
                    <a:lnTo>
                      <a:pt x="3240" y="198"/>
                    </a:lnTo>
                    <a:lnTo>
                      <a:pt x="3319" y="158"/>
                    </a:lnTo>
                    <a:lnTo>
                      <a:pt x="3319" y="79"/>
                    </a:lnTo>
                    <a:lnTo>
                      <a:pt x="32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0"/>
              <p:cNvSpPr/>
              <p:nvPr/>
            </p:nvSpPr>
            <p:spPr>
              <a:xfrm>
                <a:off x="3764550" y="2422475"/>
                <a:ext cx="84975" cy="33600"/>
              </a:xfrm>
              <a:custGeom>
                <a:avLst/>
                <a:gdLst/>
                <a:ahLst/>
                <a:cxnLst/>
                <a:rect l="l" t="t" r="r" b="b"/>
                <a:pathLst>
                  <a:path w="3399" h="1344" extrusionOk="0">
                    <a:moveTo>
                      <a:pt x="3280" y="1"/>
                    </a:moveTo>
                    <a:lnTo>
                      <a:pt x="80" y="1107"/>
                    </a:lnTo>
                    <a:lnTo>
                      <a:pt x="1" y="1186"/>
                    </a:lnTo>
                    <a:lnTo>
                      <a:pt x="1" y="1265"/>
                    </a:lnTo>
                    <a:lnTo>
                      <a:pt x="40" y="1304"/>
                    </a:lnTo>
                    <a:lnTo>
                      <a:pt x="119" y="1344"/>
                    </a:lnTo>
                    <a:lnTo>
                      <a:pt x="159" y="1304"/>
                    </a:lnTo>
                    <a:lnTo>
                      <a:pt x="3359" y="198"/>
                    </a:lnTo>
                    <a:lnTo>
                      <a:pt x="3398" y="159"/>
                    </a:lnTo>
                    <a:lnTo>
                      <a:pt x="3398" y="80"/>
                    </a:lnTo>
                    <a:lnTo>
                      <a:pt x="33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0"/>
              <p:cNvSpPr/>
              <p:nvPr/>
            </p:nvSpPr>
            <p:spPr>
              <a:xfrm>
                <a:off x="4263250" y="2437300"/>
                <a:ext cx="349625" cy="306150"/>
              </a:xfrm>
              <a:custGeom>
                <a:avLst/>
                <a:gdLst/>
                <a:ahLst/>
                <a:cxnLst/>
                <a:rect l="l" t="t" r="r" b="b"/>
                <a:pathLst>
                  <a:path w="13985" h="12246" extrusionOk="0">
                    <a:moveTo>
                      <a:pt x="3714" y="0"/>
                    </a:moveTo>
                    <a:lnTo>
                      <a:pt x="1" y="5609"/>
                    </a:lnTo>
                    <a:lnTo>
                      <a:pt x="751" y="6874"/>
                    </a:lnTo>
                    <a:lnTo>
                      <a:pt x="1146" y="7466"/>
                    </a:lnTo>
                    <a:lnTo>
                      <a:pt x="1541" y="8059"/>
                    </a:lnTo>
                    <a:lnTo>
                      <a:pt x="1976" y="8651"/>
                    </a:lnTo>
                    <a:lnTo>
                      <a:pt x="2411" y="9204"/>
                    </a:lnTo>
                    <a:lnTo>
                      <a:pt x="2924" y="9718"/>
                    </a:lnTo>
                    <a:lnTo>
                      <a:pt x="3438" y="10231"/>
                    </a:lnTo>
                    <a:lnTo>
                      <a:pt x="3991" y="10626"/>
                    </a:lnTo>
                    <a:lnTo>
                      <a:pt x="4583" y="11021"/>
                    </a:lnTo>
                    <a:lnTo>
                      <a:pt x="5176" y="11377"/>
                    </a:lnTo>
                    <a:lnTo>
                      <a:pt x="5847" y="11653"/>
                    </a:lnTo>
                    <a:lnTo>
                      <a:pt x="6479" y="11890"/>
                    </a:lnTo>
                    <a:lnTo>
                      <a:pt x="7151" y="12048"/>
                    </a:lnTo>
                    <a:lnTo>
                      <a:pt x="7862" y="12167"/>
                    </a:lnTo>
                    <a:lnTo>
                      <a:pt x="8533" y="12246"/>
                    </a:lnTo>
                    <a:lnTo>
                      <a:pt x="9244" y="12246"/>
                    </a:lnTo>
                    <a:lnTo>
                      <a:pt x="9955" y="12206"/>
                    </a:lnTo>
                    <a:lnTo>
                      <a:pt x="10627" y="12088"/>
                    </a:lnTo>
                    <a:lnTo>
                      <a:pt x="11298" y="11930"/>
                    </a:lnTo>
                    <a:lnTo>
                      <a:pt x="11970" y="11732"/>
                    </a:lnTo>
                    <a:lnTo>
                      <a:pt x="12641" y="11456"/>
                    </a:lnTo>
                    <a:lnTo>
                      <a:pt x="13234" y="11140"/>
                    </a:lnTo>
                    <a:lnTo>
                      <a:pt x="13826" y="10784"/>
                    </a:lnTo>
                    <a:lnTo>
                      <a:pt x="13984" y="1106"/>
                    </a:lnTo>
                    <a:lnTo>
                      <a:pt x="37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0"/>
              <p:cNvSpPr/>
              <p:nvPr/>
            </p:nvSpPr>
            <p:spPr>
              <a:xfrm>
                <a:off x="4354125" y="2434325"/>
                <a:ext cx="212325" cy="27675"/>
              </a:xfrm>
              <a:custGeom>
                <a:avLst/>
                <a:gdLst/>
                <a:ahLst/>
                <a:cxnLst/>
                <a:rect l="l" t="t" r="r" b="b"/>
                <a:pathLst>
                  <a:path w="8493" h="1107" extrusionOk="0">
                    <a:moveTo>
                      <a:pt x="119" y="1"/>
                    </a:moveTo>
                    <a:lnTo>
                      <a:pt x="40" y="40"/>
                    </a:lnTo>
                    <a:lnTo>
                      <a:pt x="0" y="80"/>
                    </a:lnTo>
                    <a:lnTo>
                      <a:pt x="40" y="159"/>
                    </a:lnTo>
                    <a:lnTo>
                      <a:pt x="79" y="198"/>
                    </a:lnTo>
                    <a:lnTo>
                      <a:pt x="8374" y="1107"/>
                    </a:lnTo>
                    <a:lnTo>
                      <a:pt x="8453" y="1107"/>
                    </a:lnTo>
                    <a:lnTo>
                      <a:pt x="8493" y="1028"/>
                    </a:lnTo>
                    <a:lnTo>
                      <a:pt x="8453" y="949"/>
                    </a:lnTo>
                    <a:lnTo>
                      <a:pt x="8374" y="909"/>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0"/>
              <p:cNvSpPr/>
              <p:nvPr/>
            </p:nvSpPr>
            <p:spPr>
              <a:xfrm>
                <a:off x="4352150" y="2447175"/>
                <a:ext cx="106675" cy="143200"/>
              </a:xfrm>
              <a:custGeom>
                <a:avLst/>
                <a:gdLst/>
                <a:ahLst/>
                <a:cxnLst/>
                <a:rect l="l" t="t" r="r" b="b"/>
                <a:pathLst>
                  <a:path w="4267" h="5728" extrusionOk="0">
                    <a:moveTo>
                      <a:pt x="3990" y="0"/>
                    </a:moveTo>
                    <a:lnTo>
                      <a:pt x="3911" y="40"/>
                    </a:lnTo>
                    <a:lnTo>
                      <a:pt x="3911" y="119"/>
                    </a:lnTo>
                    <a:lnTo>
                      <a:pt x="3990" y="830"/>
                    </a:lnTo>
                    <a:lnTo>
                      <a:pt x="4029" y="1501"/>
                    </a:lnTo>
                    <a:lnTo>
                      <a:pt x="4029" y="2173"/>
                    </a:lnTo>
                    <a:lnTo>
                      <a:pt x="3911" y="2884"/>
                    </a:lnTo>
                    <a:lnTo>
                      <a:pt x="3753" y="3555"/>
                    </a:lnTo>
                    <a:lnTo>
                      <a:pt x="3516" y="4227"/>
                    </a:lnTo>
                    <a:lnTo>
                      <a:pt x="3239" y="4859"/>
                    </a:lnTo>
                    <a:lnTo>
                      <a:pt x="2884" y="5451"/>
                    </a:lnTo>
                    <a:lnTo>
                      <a:pt x="158" y="3713"/>
                    </a:lnTo>
                    <a:lnTo>
                      <a:pt x="79" y="3674"/>
                    </a:lnTo>
                    <a:lnTo>
                      <a:pt x="0" y="3713"/>
                    </a:lnTo>
                    <a:lnTo>
                      <a:pt x="0" y="3792"/>
                    </a:lnTo>
                    <a:lnTo>
                      <a:pt x="40" y="3871"/>
                    </a:lnTo>
                    <a:lnTo>
                      <a:pt x="2844" y="5689"/>
                    </a:lnTo>
                    <a:lnTo>
                      <a:pt x="2923" y="5728"/>
                    </a:lnTo>
                    <a:lnTo>
                      <a:pt x="2963" y="5689"/>
                    </a:lnTo>
                    <a:lnTo>
                      <a:pt x="3002" y="5689"/>
                    </a:lnTo>
                    <a:lnTo>
                      <a:pt x="3397" y="5017"/>
                    </a:lnTo>
                    <a:lnTo>
                      <a:pt x="3713" y="4345"/>
                    </a:lnTo>
                    <a:lnTo>
                      <a:pt x="3950" y="3674"/>
                    </a:lnTo>
                    <a:lnTo>
                      <a:pt x="4108" y="2963"/>
                    </a:lnTo>
                    <a:lnTo>
                      <a:pt x="4227" y="2252"/>
                    </a:lnTo>
                    <a:lnTo>
                      <a:pt x="4266" y="1501"/>
                    </a:lnTo>
                    <a:lnTo>
                      <a:pt x="4227" y="790"/>
                    </a:lnTo>
                    <a:lnTo>
                      <a:pt x="4108" y="79"/>
                    </a:lnTo>
                    <a:lnTo>
                      <a:pt x="4069" y="40"/>
                    </a:lnTo>
                    <a:lnTo>
                      <a:pt x="39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0"/>
              <p:cNvSpPr/>
              <p:nvPr/>
            </p:nvSpPr>
            <p:spPr>
              <a:xfrm>
                <a:off x="4394600" y="2496550"/>
                <a:ext cx="32625" cy="32600"/>
              </a:xfrm>
              <a:custGeom>
                <a:avLst/>
                <a:gdLst/>
                <a:ahLst/>
                <a:cxnLst/>
                <a:rect l="l" t="t" r="r" b="b"/>
                <a:pathLst>
                  <a:path w="1305" h="1304" extrusionOk="0">
                    <a:moveTo>
                      <a:pt x="633" y="237"/>
                    </a:moveTo>
                    <a:lnTo>
                      <a:pt x="791" y="277"/>
                    </a:lnTo>
                    <a:lnTo>
                      <a:pt x="949" y="356"/>
                    </a:lnTo>
                    <a:lnTo>
                      <a:pt x="1028" y="514"/>
                    </a:lnTo>
                    <a:lnTo>
                      <a:pt x="1067" y="672"/>
                    </a:lnTo>
                    <a:lnTo>
                      <a:pt x="1028" y="830"/>
                    </a:lnTo>
                    <a:lnTo>
                      <a:pt x="949" y="988"/>
                    </a:lnTo>
                    <a:lnTo>
                      <a:pt x="791" y="1067"/>
                    </a:lnTo>
                    <a:lnTo>
                      <a:pt x="633" y="1106"/>
                    </a:lnTo>
                    <a:lnTo>
                      <a:pt x="475" y="1067"/>
                    </a:lnTo>
                    <a:lnTo>
                      <a:pt x="317" y="988"/>
                    </a:lnTo>
                    <a:lnTo>
                      <a:pt x="238" y="830"/>
                    </a:lnTo>
                    <a:lnTo>
                      <a:pt x="198" y="672"/>
                    </a:lnTo>
                    <a:lnTo>
                      <a:pt x="238" y="514"/>
                    </a:lnTo>
                    <a:lnTo>
                      <a:pt x="317" y="356"/>
                    </a:lnTo>
                    <a:lnTo>
                      <a:pt x="475" y="277"/>
                    </a:lnTo>
                    <a:lnTo>
                      <a:pt x="633" y="237"/>
                    </a:lnTo>
                    <a:close/>
                    <a:moveTo>
                      <a:pt x="633" y="0"/>
                    </a:moveTo>
                    <a:lnTo>
                      <a:pt x="514" y="40"/>
                    </a:lnTo>
                    <a:lnTo>
                      <a:pt x="396" y="79"/>
                    </a:lnTo>
                    <a:lnTo>
                      <a:pt x="277" y="119"/>
                    </a:lnTo>
                    <a:lnTo>
                      <a:pt x="159" y="198"/>
                    </a:lnTo>
                    <a:lnTo>
                      <a:pt x="80" y="316"/>
                    </a:lnTo>
                    <a:lnTo>
                      <a:pt x="40" y="395"/>
                    </a:lnTo>
                    <a:lnTo>
                      <a:pt x="1" y="553"/>
                    </a:lnTo>
                    <a:lnTo>
                      <a:pt x="1" y="672"/>
                    </a:lnTo>
                    <a:lnTo>
                      <a:pt x="1" y="790"/>
                    </a:lnTo>
                    <a:lnTo>
                      <a:pt x="40" y="909"/>
                    </a:lnTo>
                    <a:lnTo>
                      <a:pt x="80" y="1027"/>
                    </a:lnTo>
                    <a:lnTo>
                      <a:pt x="159" y="1146"/>
                    </a:lnTo>
                    <a:lnTo>
                      <a:pt x="277" y="1225"/>
                    </a:lnTo>
                    <a:lnTo>
                      <a:pt x="396" y="1264"/>
                    </a:lnTo>
                    <a:lnTo>
                      <a:pt x="514" y="1304"/>
                    </a:lnTo>
                    <a:lnTo>
                      <a:pt x="751" y="1304"/>
                    </a:lnTo>
                    <a:lnTo>
                      <a:pt x="870" y="1264"/>
                    </a:lnTo>
                    <a:lnTo>
                      <a:pt x="988" y="1225"/>
                    </a:lnTo>
                    <a:lnTo>
                      <a:pt x="1107" y="1146"/>
                    </a:lnTo>
                    <a:lnTo>
                      <a:pt x="1186" y="1027"/>
                    </a:lnTo>
                    <a:lnTo>
                      <a:pt x="1225" y="909"/>
                    </a:lnTo>
                    <a:lnTo>
                      <a:pt x="1265" y="790"/>
                    </a:lnTo>
                    <a:lnTo>
                      <a:pt x="1304" y="672"/>
                    </a:lnTo>
                    <a:lnTo>
                      <a:pt x="1265" y="553"/>
                    </a:lnTo>
                    <a:lnTo>
                      <a:pt x="1225" y="395"/>
                    </a:lnTo>
                    <a:lnTo>
                      <a:pt x="1186" y="316"/>
                    </a:lnTo>
                    <a:lnTo>
                      <a:pt x="1107" y="198"/>
                    </a:lnTo>
                    <a:lnTo>
                      <a:pt x="988" y="119"/>
                    </a:lnTo>
                    <a:lnTo>
                      <a:pt x="870" y="79"/>
                    </a:lnTo>
                    <a:lnTo>
                      <a:pt x="751" y="40"/>
                    </a:lnTo>
                    <a:lnTo>
                      <a:pt x="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0"/>
              <p:cNvSpPr/>
              <p:nvPr/>
            </p:nvSpPr>
            <p:spPr>
              <a:xfrm>
                <a:off x="4262275" y="2573575"/>
                <a:ext cx="65200" cy="97800"/>
              </a:xfrm>
              <a:custGeom>
                <a:avLst/>
                <a:gdLst/>
                <a:ahLst/>
                <a:cxnLst/>
                <a:rect l="l" t="t" r="r" b="b"/>
                <a:pathLst>
                  <a:path w="2608" h="3912" extrusionOk="0">
                    <a:moveTo>
                      <a:pt x="79" y="0"/>
                    </a:moveTo>
                    <a:lnTo>
                      <a:pt x="0" y="40"/>
                    </a:lnTo>
                    <a:lnTo>
                      <a:pt x="40" y="119"/>
                    </a:lnTo>
                    <a:lnTo>
                      <a:pt x="514" y="1107"/>
                    </a:lnTo>
                    <a:lnTo>
                      <a:pt x="1067" y="2094"/>
                    </a:lnTo>
                    <a:lnTo>
                      <a:pt x="1699" y="3003"/>
                    </a:lnTo>
                    <a:lnTo>
                      <a:pt x="2410" y="3872"/>
                    </a:lnTo>
                    <a:lnTo>
                      <a:pt x="2489" y="3911"/>
                    </a:lnTo>
                    <a:lnTo>
                      <a:pt x="2568" y="3872"/>
                    </a:lnTo>
                    <a:lnTo>
                      <a:pt x="2608" y="3793"/>
                    </a:lnTo>
                    <a:lnTo>
                      <a:pt x="2568" y="3714"/>
                    </a:lnTo>
                    <a:lnTo>
                      <a:pt x="1896" y="2884"/>
                    </a:lnTo>
                    <a:lnTo>
                      <a:pt x="1264" y="1976"/>
                    </a:lnTo>
                    <a:lnTo>
                      <a:pt x="711" y="1028"/>
                    </a:lnTo>
                    <a:lnTo>
                      <a:pt x="198" y="40"/>
                    </a:lnTo>
                    <a:lnTo>
                      <a:pt x="1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0"/>
              <p:cNvSpPr/>
              <p:nvPr/>
            </p:nvSpPr>
            <p:spPr>
              <a:xfrm>
                <a:off x="3663825" y="2053150"/>
                <a:ext cx="737725" cy="637975"/>
              </a:xfrm>
              <a:custGeom>
                <a:avLst/>
                <a:gdLst/>
                <a:ahLst/>
                <a:cxnLst/>
                <a:rect l="l" t="t" r="r" b="b"/>
                <a:pathLst>
                  <a:path w="29509" h="25519" extrusionOk="0">
                    <a:moveTo>
                      <a:pt x="80" y="0"/>
                    </a:moveTo>
                    <a:lnTo>
                      <a:pt x="40" y="40"/>
                    </a:lnTo>
                    <a:lnTo>
                      <a:pt x="1" y="119"/>
                    </a:lnTo>
                    <a:lnTo>
                      <a:pt x="40" y="198"/>
                    </a:lnTo>
                    <a:lnTo>
                      <a:pt x="28916" y="25439"/>
                    </a:lnTo>
                    <a:lnTo>
                      <a:pt x="29034" y="25518"/>
                    </a:lnTo>
                    <a:lnTo>
                      <a:pt x="29192" y="25518"/>
                    </a:lnTo>
                    <a:lnTo>
                      <a:pt x="29311" y="25479"/>
                    </a:lnTo>
                    <a:lnTo>
                      <a:pt x="29429" y="25400"/>
                    </a:lnTo>
                    <a:lnTo>
                      <a:pt x="29469" y="25281"/>
                    </a:lnTo>
                    <a:lnTo>
                      <a:pt x="29508" y="25163"/>
                    </a:lnTo>
                    <a:lnTo>
                      <a:pt x="29469" y="25044"/>
                    </a:lnTo>
                    <a:lnTo>
                      <a:pt x="29390" y="24926"/>
                    </a:lnTo>
                    <a:lnTo>
                      <a:pt x="159" y="40"/>
                    </a:lnTo>
                    <a:lnTo>
                      <a:pt x="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0"/>
              <p:cNvSpPr/>
              <p:nvPr/>
            </p:nvSpPr>
            <p:spPr>
              <a:xfrm>
                <a:off x="4013425" y="2378050"/>
                <a:ext cx="353550" cy="195550"/>
              </a:xfrm>
              <a:custGeom>
                <a:avLst/>
                <a:gdLst/>
                <a:ahLst/>
                <a:cxnLst/>
                <a:rect l="l" t="t" r="r" b="b"/>
                <a:pathLst>
                  <a:path w="14142" h="7822" extrusionOk="0">
                    <a:moveTo>
                      <a:pt x="7466" y="0"/>
                    </a:moveTo>
                    <a:lnTo>
                      <a:pt x="6992" y="40"/>
                    </a:lnTo>
                    <a:lnTo>
                      <a:pt x="553" y="474"/>
                    </a:lnTo>
                    <a:lnTo>
                      <a:pt x="395" y="514"/>
                    </a:lnTo>
                    <a:lnTo>
                      <a:pt x="237" y="593"/>
                    </a:lnTo>
                    <a:lnTo>
                      <a:pt x="119" y="711"/>
                    </a:lnTo>
                    <a:lnTo>
                      <a:pt x="40" y="869"/>
                    </a:lnTo>
                    <a:lnTo>
                      <a:pt x="0" y="1027"/>
                    </a:lnTo>
                    <a:lnTo>
                      <a:pt x="0" y="1185"/>
                    </a:lnTo>
                    <a:lnTo>
                      <a:pt x="40" y="1343"/>
                    </a:lnTo>
                    <a:lnTo>
                      <a:pt x="119" y="1462"/>
                    </a:lnTo>
                    <a:lnTo>
                      <a:pt x="237" y="1620"/>
                    </a:lnTo>
                    <a:lnTo>
                      <a:pt x="435" y="1699"/>
                    </a:lnTo>
                    <a:lnTo>
                      <a:pt x="632" y="1778"/>
                    </a:lnTo>
                    <a:lnTo>
                      <a:pt x="869" y="1817"/>
                    </a:lnTo>
                    <a:lnTo>
                      <a:pt x="2449" y="2094"/>
                    </a:lnTo>
                    <a:lnTo>
                      <a:pt x="2370" y="2212"/>
                    </a:lnTo>
                    <a:lnTo>
                      <a:pt x="2291" y="2370"/>
                    </a:lnTo>
                    <a:lnTo>
                      <a:pt x="2291" y="2528"/>
                    </a:lnTo>
                    <a:lnTo>
                      <a:pt x="2331" y="2686"/>
                    </a:lnTo>
                    <a:lnTo>
                      <a:pt x="2410" y="2805"/>
                    </a:lnTo>
                    <a:lnTo>
                      <a:pt x="2489" y="2923"/>
                    </a:lnTo>
                    <a:lnTo>
                      <a:pt x="2607" y="3002"/>
                    </a:lnTo>
                    <a:lnTo>
                      <a:pt x="2726" y="3081"/>
                    </a:lnTo>
                    <a:lnTo>
                      <a:pt x="3002" y="3200"/>
                    </a:lnTo>
                    <a:lnTo>
                      <a:pt x="3318" y="3239"/>
                    </a:lnTo>
                    <a:lnTo>
                      <a:pt x="4148" y="3437"/>
                    </a:lnTo>
                    <a:lnTo>
                      <a:pt x="4029" y="3516"/>
                    </a:lnTo>
                    <a:lnTo>
                      <a:pt x="3911" y="3634"/>
                    </a:lnTo>
                    <a:lnTo>
                      <a:pt x="3832" y="3792"/>
                    </a:lnTo>
                    <a:lnTo>
                      <a:pt x="3792" y="3911"/>
                    </a:lnTo>
                    <a:lnTo>
                      <a:pt x="3792" y="4069"/>
                    </a:lnTo>
                    <a:lnTo>
                      <a:pt x="3832" y="4227"/>
                    </a:lnTo>
                    <a:lnTo>
                      <a:pt x="3911" y="4345"/>
                    </a:lnTo>
                    <a:lnTo>
                      <a:pt x="3990" y="4464"/>
                    </a:lnTo>
                    <a:lnTo>
                      <a:pt x="4187" y="4543"/>
                    </a:lnTo>
                    <a:lnTo>
                      <a:pt x="4345" y="4622"/>
                    </a:lnTo>
                    <a:lnTo>
                      <a:pt x="4740" y="4661"/>
                    </a:lnTo>
                    <a:lnTo>
                      <a:pt x="5412" y="4701"/>
                    </a:lnTo>
                    <a:lnTo>
                      <a:pt x="5293" y="4819"/>
                    </a:lnTo>
                    <a:lnTo>
                      <a:pt x="5254" y="4977"/>
                    </a:lnTo>
                    <a:lnTo>
                      <a:pt x="5214" y="5135"/>
                    </a:lnTo>
                    <a:lnTo>
                      <a:pt x="5214" y="5293"/>
                    </a:lnTo>
                    <a:lnTo>
                      <a:pt x="5293" y="5451"/>
                    </a:lnTo>
                    <a:lnTo>
                      <a:pt x="5372" y="5570"/>
                    </a:lnTo>
                    <a:lnTo>
                      <a:pt x="5491" y="5688"/>
                    </a:lnTo>
                    <a:lnTo>
                      <a:pt x="5609" y="5767"/>
                    </a:lnTo>
                    <a:lnTo>
                      <a:pt x="5886" y="5886"/>
                    </a:lnTo>
                    <a:lnTo>
                      <a:pt x="6162" y="5965"/>
                    </a:lnTo>
                    <a:lnTo>
                      <a:pt x="7703" y="6399"/>
                    </a:lnTo>
                    <a:lnTo>
                      <a:pt x="8098" y="6715"/>
                    </a:lnTo>
                    <a:lnTo>
                      <a:pt x="8493" y="6992"/>
                    </a:lnTo>
                    <a:lnTo>
                      <a:pt x="8888" y="7229"/>
                    </a:lnTo>
                    <a:lnTo>
                      <a:pt x="9322" y="7426"/>
                    </a:lnTo>
                    <a:lnTo>
                      <a:pt x="9717" y="7584"/>
                    </a:lnTo>
                    <a:lnTo>
                      <a:pt x="10112" y="7742"/>
                    </a:lnTo>
                    <a:lnTo>
                      <a:pt x="10428" y="7821"/>
                    </a:lnTo>
                    <a:lnTo>
                      <a:pt x="11100" y="7821"/>
                    </a:lnTo>
                    <a:lnTo>
                      <a:pt x="11455" y="7742"/>
                    </a:lnTo>
                    <a:lnTo>
                      <a:pt x="11850" y="7624"/>
                    </a:lnTo>
                    <a:lnTo>
                      <a:pt x="12206" y="7466"/>
                    </a:lnTo>
                    <a:lnTo>
                      <a:pt x="12522" y="7308"/>
                    </a:lnTo>
                    <a:lnTo>
                      <a:pt x="12838" y="7071"/>
                    </a:lnTo>
                    <a:lnTo>
                      <a:pt x="13115" y="6794"/>
                    </a:lnTo>
                    <a:lnTo>
                      <a:pt x="13391" y="6478"/>
                    </a:lnTo>
                    <a:lnTo>
                      <a:pt x="13628" y="6162"/>
                    </a:lnTo>
                    <a:lnTo>
                      <a:pt x="13826" y="5807"/>
                    </a:lnTo>
                    <a:lnTo>
                      <a:pt x="13944" y="5412"/>
                    </a:lnTo>
                    <a:lnTo>
                      <a:pt x="14063" y="5017"/>
                    </a:lnTo>
                    <a:lnTo>
                      <a:pt x="14142" y="4582"/>
                    </a:lnTo>
                    <a:lnTo>
                      <a:pt x="14142" y="4148"/>
                    </a:lnTo>
                    <a:lnTo>
                      <a:pt x="14063" y="3674"/>
                    </a:lnTo>
                    <a:lnTo>
                      <a:pt x="13984" y="3200"/>
                    </a:lnTo>
                    <a:lnTo>
                      <a:pt x="13668" y="2805"/>
                    </a:lnTo>
                    <a:lnTo>
                      <a:pt x="13312" y="2449"/>
                    </a:lnTo>
                    <a:lnTo>
                      <a:pt x="12957" y="2133"/>
                    </a:lnTo>
                    <a:lnTo>
                      <a:pt x="12562" y="1817"/>
                    </a:lnTo>
                    <a:lnTo>
                      <a:pt x="12167" y="1541"/>
                    </a:lnTo>
                    <a:lnTo>
                      <a:pt x="11732" y="1264"/>
                    </a:lnTo>
                    <a:lnTo>
                      <a:pt x="11297" y="1027"/>
                    </a:lnTo>
                    <a:lnTo>
                      <a:pt x="10823" y="830"/>
                    </a:lnTo>
                    <a:lnTo>
                      <a:pt x="9915" y="474"/>
                    </a:lnTo>
                    <a:lnTo>
                      <a:pt x="9441" y="316"/>
                    </a:lnTo>
                    <a:lnTo>
                      <a:pt x="8927" y="198"/>
                    </a:lnTo>
                    <a:lnTo>
                      <a:pt x="8453" y="119"/>
                    </a:lnTo>
                    <a:lnTo>
                      <a:pt x="7979" y="40"/>
                    </a:lnTo>
                    <a:lnTo>
                      <a:pt x="7466" y="0"/>
                    </a:lnTo>
                    <a:close/>
                  </a:path>
                </a:pathLst>
              </a:custGeom>
              <a:solidFill>
                <a:srgbClr val="FF97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0"/>
              <p:cNvSpPr/>
              <p:nvPr/>
            </p:nvSpPr>
            <p:spPr>
              <a:xfrm>
                <a:off x="4066750" y="2421500"/>
                <a:ext cx="97775" cy="10875"/>
              </a:xfrm>
              <a:custGeom>
                <a:avLst/>
                <a:gdLst/>
                <a:ahLst/>
                <a:cxnLst/>
                <a:rect l="l" t="t" r="r" b="b"/>
                <a:pathLst>
                  <a:path w="3911" h="435" extrusionOk="0">
                    <a:moveTo>
                      <a:pt x="3792" y="0"/>
                    </a:moveTo>
                    <a:lnTo>
                      <a:pt x="79" y="237"/>
                    </a:lnTo>
                    <a:lnTo>
                      <a:pt x="0" y="277"/>
                    </a:lnTo>
                    <a:lnTo>
                      <a:pt x="0" y="356"/>
                    </a:lnTo>
                    <a:lnTo>
                      <a:pt x="0" y="435"/>
                    </a:lnTo>
                    <a:lnTo>
                      <a:pt x="79" y="435"/>
                    </a:lnTo>
                    <a:lnTo>
                      <a:pt x="3832" y="198"/>
                    </a:lnTo>
                    <a:lnTo>
                      <a:pt x="3871" y="158"/>
                    </a:lnTo>
                    <a:lnTo>
                      <a:pt x="3911" y="79"/>
                    </a:lnTo>
                    <a:lnTo>
                      <a:pt x="3871" y="40"/>
                    </a:lnTo>
                    <a:lnTo>
                      <a:pt x="37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0"/>
              <p:cNvSpPr/>
              <p:nvPr/>
            </p:nvSpPr>
            <p:spPr>
              <a:xfrm>
                <a:off x="4108225" y="2460000"/>
                <a:ext cx="73100" cy="5950"/>
              </a:xfrm>
              <a:custGeom>
                <a:avLst/>
                <a:gdLst/>
                <a:ahLst/>
                <a:cxnLst/>
                <a:rect l="l" t="t" r="r" b="b"/>
                <a:pathLst>
                  <a:path w="2924" h="238" extrusionOk="0">
                    <a:moveTo>
                      <a:pt x="119" y="1"/>
                    </a:moveTo>
                    <a:lnTo>
                      <a:pt x="40" y="40"/>
                    </a:lnTo>
                    <a:lnTo>
                      <a:pt x="0" y="119"/>
                    </a:lnTo>
                    <a:lnTo>
                      <a:pt x="40" y="198"/>
                    </a:lnTo>
                    <a:lnTo>
                      <a:pt x="119" y="238"/>
                    </a:lnTo>
                    <a:lnTo>
                      <a:pt x="2884" y="238"/>
                    </a:lnTo>
                    <a:lnTo>
                      <a:pt x="2923" y="159"/>
                    </a:lnTo>
                    <a:lnTo>
                      <a:pt x="2884" y="80"/>
                    </a:lnTo>
                    <a:lnTo>
                      <a:pt x="2805" y="4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0"/>
              <p:cNvSpPr/>
              <p:nvPr/>
            </p:nvSpPr>
            <p:spPr>
              <a:xfrm>
                <a:off x="4140800" y="2494575"/>
                <a:ext cx="51375" cy="5950"/>
              </a:xfrm>
              <a:custGeom>
                <a:avLst/>
                <a:gdLst/>
                <a:ahLst/>
                <a:cxnLst/>
                <a:rect l="l" t="t" r="r" b="b"/>
                <a:pathLst>
                  <a:path w="2055" h="238" extrusionOk="0">
                    <a:moveTo>
                      <a:pt x="119" y="0"/>
                    </a:moveTo>
                    <a:lnTo>
                      <a:pt x="40" y="40"/>
                    </a:lnTo>
                    <a:lnTo>
                      <a:pt x="1" y="119"/>
                    </a:lnTo>
                    <a:lnTo>
                      <a:pt x="40" y="158"/>
                    </a:lnTo>
                    <a:lnTo>
                      <a:pt x="80" y="198"/>
                    </a:lnTo>
                    <a:lnTo>
                      <a:pt x="1936" y="237"/>
                    </a:lnTo>
                    <a:lnTo>
                      <a:pt x="2015" y="198"/>
                    </a:lnTo>
                    <a:lnTo>
                      <a:pt x="2055" y="158"/>
                    </a:lnTo>
                    <a:lnTo>
                      <a:pt x="2015" y="79"/>
                    </a:lnTo>
                    <a:lnTo>
                      <a:pt x="1976" y="4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0"/>
              <p:cNvSpPr/>
              <p:nvPr/>
            </p:nvSpPr>
            <p:spPr>
              <a:xfrm>
                <a:off x="3519650" y="2447175"/>
                <a:ext cx="111625" cy="162975"/>
              </a:xfrm>
              <a:custGeom>
                <a:avLst/>
                <a:gdLst/>
                <a:ahLst/>
                <a:cxnLst/>
                <a:rect l="l" t="t" r="r" b="b"/>
                <a:pathLst>
                  <a:path w="4465" h="6519" extrusionOk="0">
                    <a:moveTo>
                      <a:pt x="1028" y="0"/>
                    </a:moveTo>
                    <a:lnTo>
                      <a:pt x="751" y="79"/>
                    </a:lnTo>
                    <a:lnTo>
                      <a:pt x="475" y="237"/>
                    </a:lnTo>
                    <a:lnTo>
                      <a:pt x="277" y="435"/>
                    </a:lnTo>
                    <a:lnTo>
                      <a:pt x="159" y="711"/>
                    </a:lnTo>
                    <a:lnTo>
                      <a:pt x="119" y="988"/>
                    </a:lnTo>
                    <a:lnTo>
                      <a:pt x="159" y="1304"/>
                    </a:lnTo>
                    <a:lnTo>
                      <a:pt x="238" y="1580"/>
                    </a:lnTo>
                    <a:lnTo>
                      <a:pt x="435" y="1778"/>
                    </a:lnTo>
                    <a:lnTo>
                      <a:pt x="238" y="1975"/>
                    </a:lnTo>
                    <a:lnTo>
                      <a:pt x="80" y="2212"/>
                    </a:lnTo>
                    <a:lnTo>
                      <a:pt x="1" y="2489"/>
                    </a:lnTo>
                    <a:lnTo>
                      <a:pt x="1" y="2647"/>
                    </a:lnTo>
                    <a:lnTo>
                      <a:pt x="40" y="2765"/>
                    </a:lnTo>
                    <a:lnTo>
                      <a:pt x="119" y="3042"/>
                    </a:lnTo>
                    <a:lnTo>
                      <a:pt x="277" y="3239"/>
                    </a:lnTo>
                    <a:lnTo>
                      <a:pt x="514" y="3397"/>
                    </a:lnTo>
                    <a:lnTo>
                      <a:pt x="791" y="3516"/>
                    </a:lnTo>
                    <a:lnTo>
                      <a:pt x="633" y="3753"/>
                    </a:lnTo>
                    <a:lnTo>
                      <a:pt x="593" y="4029"/>
                    </a:lnTo>
                    <a:lnTo>
                      <a:pt x="593" y="4306"/>
                    </a:lnTo>
                    <a:lnTo>
                      <a:pt x="672" y="4582"/>
                    </a:lnTo>
                    <a:lnTo>
                      <a:pt x="830" y="4819"/>
                    </a:lnTo>
                    <a:lnTo>
                      <a:pt x="1067" y="4977"/>
                    </a:lnTo>
                    <a:lnTo>
                      <a:pt x="1304" y="5096"/>
                    </a:lnTo>
                    <a:lnTo>
                      <a:pt x="1581" y="5135"/>
                    </a:lnTo>
                    <a:lnTo>
                      <a:pt x="1581" y="5372"/>
                    </a:lnTo>
                    <a:lnTo>
                      <a:pt x="1581" y="5610"/>
                    </a:lnTo>
                    <a:lnTo>
                      <a:pt x="1660" y="5807"/>
                    </a:lnTo>
                    <a:lnTo>
                      <a:pt x="1818" y="6005"/>
                    </a:lnTo>
                    <a:lnTo>
                      <a:pt x="1976" y="6202"/>
                    </a:lnTo>
                    <a:lnTo>
                      <a:pt x="2173" y="6321"/>
                    </a:lnTo>
                    <a:lnTo>
                      <a:pt x="2410" y="6400"/>
                    </a:lnTo>
                    <a:lnTo>
                      <a:pt x="2647" y="6439"/>
                    </a:lnTo>
                    <a:lnTo>
                      <a:pt x="3911" y="6518"/>
                    </a:lnTo>
                    <a:lnTo>
                      <a:pt x="4109" y="6479"/>
                    </a:lnTo>
                    <a:lnTo>
                      <a:pt x="4267" y="6400"/>
                    </a:lnTo>
                    <a:lnTo>
                      <a:pt x="4385" y="6281"/>
                    </a:lnTo>
                    <a:lnTo>
                      <a:pt x="4464" y="6084"/>
                    </a:lnTo>
                    <a:lnTo>
                      <a:pt x="4464" y="6005"/>
                    </a:lnTo>
                    <a:lnTo>
                      <a:pt x="4464" y="5886"/>
                    </a:lnTo>
                    <a:lnTo>
                      <a:pt x="4346" y="5689"/>
                    </a:lnTo>
                    <a:lnTo>
                      <a:pt x="4188" y="5530"/>
                    </a:lnTo>
                    <a:lnTo>
                      <a:pt x="3990" y="5412"/>
                    </a:lnTo>
                    <a:lnTo>
                      <a:pt x="4148" y="5293"/>
                    </a:lnTo>
                    <a:lnTo>
                      <a:pt x="4267" y="5096"/>
                    </a:lnTo>
                    <a:lnTo>
                      <a:pt x="4346" y="4898"/>
                    </a:lnTo>
                    <a:lnTo>
                      <a:pt x="4346" y="4701"/>
                    </a:lnTo>
                    <a:lnTo>
                      <a:pt x="4306" y="4464"/>
                    </a:lnTo>
                    <a:lnTo>
                      <a:pt x="4227" y="4306"/>
                    </a:lnTo>
                    <a:lnTo>
                      <a:pt x="4069" y="4148"/>
                    </a:lnTo>
                    <a:lnTo>
                      <a:pt x="3872" y="4029"/>
                    </a:lnTo>
                    <a:lnTo>
                      <a:pt x="4069" y="3911"/>
                    </a:lnTo>
                    <a:lnTo>
                      <a:pt x="4188" y="3713"/>
                    </a:lnTo>
                    <a:lnTo>
                      <a:pt x="4267" y="3476"/>
                    </a:lnTo>
                    <a:lnTo>
                      <a:pt x="4267" y="3239"/>
                    </a:lnTo>
                    <a:lnTo>
                      <a:pt x="4188" y="3002"/>
                    </a:lnTo>
                    <a:lnTo>
                      <a:pt x="4069" y="2805"/>
                    </a:lnTo>
                    <a:lnTo>
                      <a:pt x="3872" y="2686"/>
                    </a:lnTo>
                    <a:lnTo>
                      <a:pt x="3635" y="2607"/>
                    </a:lnTo>
                    <a:lnTo>
                      <a:pt x="3872" y="2489"/>
                    </a:lnTo>
                    <a:lnTo>
                      <a:pt x="4069" y="2331"/>
                    </a:lnTo>
                    <a:lnTo>
                      <a:pt x="4227" y="2094"/>
                    </a:lnTo>
                    <a:lnTo>
                      <a:pt x="4267" y="1857"/>
                    </a:lnTo>
                    <a:lnTo>
                      <a:pt x="4267" y="1580"/>
                    </a:lnTo>
                    <a:lnTo>
                      <a:pt x="4148" y="1343"/>
                    </a:lnTo>
                    <a:lnTo>
                      <a:pt x="3990" y="1146"/>
                    </a:lnTo>
                    <a:lnTo>
                      <a:pt x="3793" y="988"/>
                    </a:lnTo>
                    <a:lnTo>
                      <a:pt x="2410" y="395"/>
                    </a:lnTo>
                    <a:lnTo>
                      <a:pt x="2094" y="237"/>
                    </a:lnTo>
                    <a:lnTo>
                      <a:pt x="1739" y="119"/>
                    </a:lnTo>
                    <a:lnTo>
                      <a:pt x="1383" y="40"/>
                    </a:lnTo>
                    <a:lnTo>
                      <a:pt x="1028" y="0"/>
                    </a:lnTo>
                    <a:close/>
                  </a:path>
                </a:pathLst>
              </a:custGeom>
              <a:solidFill>
                <a:srgbClr val="FF97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0"/>
              <p:cNvSpPr/>
              <p:nvPr/>
            </p:nvSpPr>
            <p:spPr>
              <a:xfrm>
                <a:off x="3527550" y="2487650"/>
                <a:ext cx="91875" cy="24725"/>
              </a:xfrm>
              <a:custGeom>
                <a:avLst/>
                <a:gdLst/>
                <a:ahLst/>
                <a:cxnLst/>
                <a:rect l="l" t="t" r="r" b="b"/>
                <a:pathLst>
                  <a:path w="3675" h="989" extrusionOk="0">
                    <a:moveTo>
                      <a:pt x="40" y="1"/>
                    </a:moveTo>
                    <a:lnTo>
                      <a:pt x="1" y="80"/>
                    </a:lnTo>
                    <a:lnTo>
                      <a:pt x="40" y="159"/>
                    </a:lnTo>
                    <a:lnTo>
                      <a:pt x="80" y="198"/>
                    </a:lnTo>
                    <a:lnTo>
                      <a:pt x="3556" y="988"/>
                    </a:lnTo>
                    <a:lnTo>
                      <a:pt x="3635" y="949"/>
                    </a:lnTo>
                    <a:lnTo>
                      <a:pt x="3674" y="870"/>
                    </a:lnTo>
                    <a:lnTo>
                      <a:pt x="3674" y="791"/>
                    </a:lnTo>
                    <a:lnTo>
                      <a:pt x="3595" y="751"/>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0"/>
              <p:cNvSpPr/>
              <p:nvPr/>
            </p:nvSpPr>
            <p:spPr>
              <a:xfrm>
                <a:off x="3533475" y="2533075"/>
                <a:ext cx="86925" cy="18800"/>
              </a:xfrm>
              <a:custGeom>
                <a:avLst/>
                <a:gdLst/>
                <a:ahLst/>
                <a:cxnLst/>
                <a:rect l="l" t="t" r="r" b="b"/>
                <a:pathLst>
                  <a:path w="3477" h="752" extrusionOk="0">
                    <a:moveTo>
                      <a:pt x="40" y="1"/>
                    </a:moveTo>
                    <a:lnTo>
                      <a:pt x="1" y="80"/>
                    </a:lnTo>
                    <a:lnTo>
                      <a:pt x="1" y="159"/>
                    </a:lnTo>
                    <a:lnTo>
                      <a:pt x="80" y="198"/>
                    </a:lnTo>
                    <a:lnTo>
                      <a:pt x="3358" y="751"/>
                    </a:lnTo>
                    <a:lnTo>
                      <a:pt x="3437" y="712"/>
                    </a:lnTo>
                    <a:lnTo>
                      <a:pt x="3477" y="633"/>
                    </a:lnTo>
                    <a:lnTo>
                      <a:pt x="3437" y="554"/>
                    </a:lnTo>
                    <a:lnTo>
                      <a:pt x="3398" y="514"/>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0"/>
              <p:cNvSpPr/>
              <p:nvPr/>
            </p:nvSpPr>
            <p:spPr>
              <a:xfrm>
                <a:off x="3553225" y="2573575"/>
                <a:ext cx="74100" cy="8900"/>
              </a:xfrm>
              <a:custGeom>
                <a:avLst/>
                <a:gdLst/>
                <a:ahLst/>
                <a:cxnLst/>
                <a:rect l="l" t="t" r="r" b="b"/>
                <a:pathLst>
                  <a:path w="2964" h="356" extrusionOk="0">
                    <a:moveTo>
                      <a:pt x="119" y="0"/>
                    </a:moveTo>
                    <a:lnTo>
                      <a:pt x="40" y="40"/>
                    </a:lnTo>
                    <a:lnTo>
                      <a:pt x="1" y="119"/>
                    </a:lnTo>
                    <a:lnTo>
                      <a:pt x="40" y="158"/>
                    </a:lnTo>
                    <a:lnTo>
                      <a:pt x="80" y="198"/>
                    </a:lnTo>
                    <a:lnTo>
                      <a:pt x="2845" y="356"/>
                    </a:lnTo>
                    <a:lnTo>
                      <a:pt x="2924" y="356"/>
                    </a:lnTo>
                    <a:lnTo>
                      <a:pt x="2963" y="277"/>
                    </a:lnTo>
                    <a:lnTo>
                      <a:pt x="2924" y="198"/>
                    </a:lnTo>
                    <a:lnTo>
                      <a:pt x="2884" y="158"/>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27" name="Google Shape;1827;p40"/>
          <p:cNvGrpSpPr/>
          <p:nvPr/>
        </p:nvGrpSpPr>
        <p:grpSpPr>
          <a:xfrm flipH="1">
            <a:off x="448933" y="642613"/>
            <a:ext cx="670801" cy="608631"/>
            <a:chOff x="7791458" y="1214875"/>
            <a:chExt cx="670801" cy="608631"/>
          </a:xfrm>
        </p:grpSpPr>
        <p:sp>
          <p:nvSpPr>
            <p:cNvPr id="1828" name="Google Shape;1828;p40"/>
            <p:cNvSpPr/>
            <p:nvPr/>
          </p:nvSpPr>
          <p:spPr>
            <a:xfrm>
              <a:off x="7791458" y="1214875"/>
              <a:ext cx="670801" cy="608631"/>
            </a:xfrm>
            <a:custGeom>
              <a:avLst/>
              <a:gdLst/>
              <a:ahLst/>
              <a:cxnLst/>
              <a:rect l="l" t="t" r="r" b="b"/>
              <a:pathLst>
                <a:path w="12365" h="11219" extrusionOk="0">
                  <a:moveTo>
                    <a:pt x="1106" y="1"/>
                  </a:moveTo>
                  <a:lnTo>
                    <a:pt x="909" y="40"/>
                  </a:lnTo>
                  <a:lnTo>
                    <a:pt x="751" y="119"/>
                  </a:lnTo>
                  <a:lnTo>
                    <a:pt x="593" y="238"/>
                  </a:lnTo>
                  <a:lnTo>
                    <a:pt x="435" y="356"/>
                  </a:lnTo>
                  <a:lnTo>
                    <a:pt x="316" y="514"/>
                  </a:lnTo>
                  <a:lnTo>
                    <a:pt x="198" y="672"/>
                  </a:lnTo>
                  <a:lnTo>
                    <a:pt x="79" y="830"/>
                  </a:lnTo>
                  <a:lnTo>
                    <a:pt x="40" y="1028"/>
                  </a:lnTo>
                  <a:lnTo>
                    <a:pt x="0" y="1225"/>
                  </a:lnTo>
                  <a:lnTo>
                    <a:pt x="0" y="1423"/>
                  </a:lnTo>
                  <a:lnTo>
                    <a:pt x="40" y="1620"/>
                  </a:lnTo>
                  <a:lnTo>
                    <a:pt x="79" y="1818"/>
                  </a:lnTo>
                  <a:lnTo>
                    <a:pt x="158" y="1976"/>
                  </a:lnTo>
                  <a:lnTo>
                    <a:pt x="277" y="2134"/>
                  </a:lnTo>
                  <a:lnTo>
                    <a:pt x="1185" y="3358"/>
                  </a:lnTo>
                  <a:lnTo>
                    <a:pt x="672" y="4385"/>
                  </a:lnTo>
                  <a:lnTo>
                    <a:pt x="553" y="4701"/>
                  </a:lnTo>
                  <a:lnTo>
                    <a:pt x="474" y="5017"/>
                  </a:lnTo>
                  <a:lnTo>
                    <a:pt x="435" y="5333"/>
                  </a:lnTo>
                  <a:lnTo>
                    <a:pt x="435" y="5649"/>
                  </a:lnTo>
                  <a:lnTo>
                    <a:pt x="474" y="5965"/>
                  </a:lnTo>
                  <a:lnTo>
                    <a:pt x="553" y="6281"/>
                  </a:lnTo>
                  <a:lnTo>
                    <a:pt x="672" y="6597"/>
                  </a:lnTo>
                  <a:lnTo>
                    <a:pt x="869" y="6913"/>
                  </a:lnTo>
                  <a:lnTo>
                    <a:pt x="1067" y="7229"/>
                  </a:lnTo>
                  <a:lnTo>
                    <a:pt x="1304" y="7545"/>
                  </a:lnTo>
                  <a:lnTo>
                    <a:pt x="1580" y="7822"/>
                  </a:lnTo>
                  <a:lnTo>
                    <a:pt x="1896" y="8138"/>
                  </a:lnTo>
                  <a:lnTo>
                    <a:pt x="2252" y="8414"/>
                  </a:lnTo>
                  <a:lnTo>
                    <a:pt x="2647" y="8691"/>
                  </a:lnTo>
                  <a:lnTo>
                    <a:pt x="3081" y="8928"/>
                  </a:lnTo>
                  <a:lnTo>
                    <a:pt x="3516" y="9165"/>
                  </a:lnTo>
                  <a:lnTo>
                    <a:pt x="3990" y="9402"/>
                  </a:lnTo>
                  <a:lnTo>
                    <a:pt x="4464" y="9560"/>
                  </a:lnTo>
                  <a:lnTo>
                    <a:pt x="4898" y="9718"/>
                  </a:lnTo>
                  <a:lnTo>
                    <a:pt x="5333" y="9836"/>
                  </a:lnTo>
                  <a:lnTo>
                    <a:pt x="5767" y="9915"/>
                  </a:lnTo>
                  <a:lnTo>
                    <a:pt x="6162" y="9955"/>
                  </a:lnTo>
                  <a:lnTo>
                    <a:pt x="6913" y="9955"/>
                  </a:lnTo>
                  <a:lnTo>
                    <a:pt x="7268" y="9876"/>
                  </a:lnTo>
                  <a:lnTo>
                    <a:pt x="7624" y="9797"/>
                  </a:lnTo>
                  <a:lnTo>
                    <a:pt x="7900" y="9678"/>
                  </a:lnTo>
                  <a:lnTo>
                    <a:pt x="8177" y="9520"/>
                  </a:lnTo>
                  <a:lnTo>
                    <a:pt x="8453" y="9323"/>
                  </a:lnTo>
                  <a:lnTo>
                    <a:pt x="8690" y="9086"/>
                  </a:lnTo>
                  <a:lnTo>
                    <a:pt x="8888" y="8849"/>
                  </a:lnTo>
                  <a:lnTo>
                    <a:pt x="9046" y="8572"/>
                  </a:lnTo>
                  <a:lnTo>
                    <a:pt x="9480" y="7703"/>
                  </a:lnTo>
                  <a:lnTo>
                    <a:pt x="9599" y="7703"/>
                  </a:lnTo>
                  <a:lnTo>
                    <a:pt x="9599" y="8572"/>
                  </a:lnTo>
                  <a:lnTo>
                    <a:pt x="9441" y="8809"/>
                  </a:lnTo>
                  <a:lnTo>
                    <a:pt x="9322" y="9046"/>
                  </a:lnTo>
                  <a:lnTo>
                    <a:pt x="9204" y="9323"/>
                  </a:lnTo>
                  <a:lnTo>
                    <a:pt x="9164" y="9599"/>
                  </a:lnTo>
                  <a:lnTo>
                    <a:pt x="9085" y="10113"/>
                  </a:lnTo>
                  <a:lnTo>
                    <a:pt x="9085" y="10350"/>
                  </a:lnTo>
                  <a:lnTo>
                    <a:pt x="9164" y="10547"/>
                  </a:lnTo>
                  <a:lnTo>
                    <a:pt x="9243" y="10745"/>
                  </a:lnTo>
                  <a:lnTo>
                    <a:pt x="9362" y="10903"/>
                  </a:lnTo>
                  <a:lnTo>
                    <a:pt x="9520" y="11021"/>
                  </a:lnTo>
                  <a:lnTo>
                    <a:pt x="9717" y="11140"/>
                  </a:lnTo>
                  <a:lnTo>
                    <a:pt x="9915" y="11219"/>
                  </a:lnTo>
                  <a:lnTo>
                    <a:pt x="10784" y="11219"/>
                  </a:lnTo>
                  <a:lnTo>
                    <a:pt x="11337" y="11179"/>
                  </a:lnTo>
                  <a:lnTo>
                    <a:pt x="11535" y="11179"/>
                  </a:lnTo>
                  <a:lnTo>
                    <a:pt x="11732" y="11100"/>
                  </a:lnTo>
                  <a:lnTo>
                    <a:pt x="11930" y="10982"/>
                  </a:lnTo>
                  <a:lnTo>
                    <a:pt x="12088" y="10863"/>
                  </a:lnTo>
                  <a:lnTo>
                    <a:pt x="12206" y="10705"/>
                  </a:lnTo>
                  <a:lnTo>
                    <a:pt x="12285" y="10508"/>
                  </a:lnTo>
                  <a:lnTo>
                    <a:pt x="12325" y="10310"/>
                  </a:lnTo>
                  <a:lnTo>
                    <a:pt x="12364" y="10113"/>
                  </a:lnTo>
                  <a:lnTo>
                    <a:pt x="12325" y="9639"/>
                  </a:lnTo>
                  <a:lnTo>
                    <a:pt x="12246" y="9362"/>
                  </a:lnTo>
                  <a:lnTo>
                    <a:pt x="12167" y="9086"/>
                  </a:lnTo>
                  <a:lnTo>
                    <a:pt x="12048" y="8809"/>
                  </a:lnTo>
                  <a:lnTo>
                    <a:pt x="11851" y="8533"/>
                  </a:lnTo>
                  <a:lnTo>
                    <a:pt x="11851" y="7229"/>
                  </a:lnTo>
                  <a:lnTo>
                    <a:pt x="11930" y="7071"/>
                  </a:lnTo>
                  <a:lnTo>
                    <a:pt x="12009" y="6874"/>
                  </a:lnTo>
                  <a:lnTo>
                    <a:pt x="12088" y="6558"/>
                  </a:lnTo>
                  <a:lnTo>
                    <a:pt x="12048" y="6242"/>
                  </a:lnTo>
                  <a:lnTo>
                    <a:pt x="11969" y="5926"/>
                  </a:lnTo>
                  <a:lnTo>
                    <a:pt x="11811" y="5649"/>
                  </a:lnTo>
                  <a:lnTo>
                    <a:pt x="8532" y="1502"/>
                  </a:lnTo>
                  <a:lnTo>
                    <a:pt x="8216" y="1186"/>
                  </a:lnTo>
                  <a:lnTo>
                    <a:pt x="7861" y="909"/>
                  </a:lnTo>
                  <a:lnTo>
                    <a:pt x="7466" y="751"/>
                  </a:lnTo>
                  <a:lnTo>
                    <a:pt x="7031" y="672"/>
                  </a:lnTo>
                  <a:lnTo>
                    <a:pt x="1501" y="1"/>
                  </a:lnTo>
                  <a:close/>
                </a:path>
              </a:pathLst>
            </a:custGeom>
            <a:solidFill>
              <a:schemeClr val="dk2"/>
            </a:solidFill>
            <a:ln>
              <a:noFill/>
            </a:ln>
            <a:effectLst>
              <a:outerShdw blurRad="57150" dist="19050"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9" name="Google Shape;1829;p40"/>
            <p:cNvGrpSpPr/>
            <p:nvPr/>
          </p:nvGrpSpPr>
          <p:grpSpPr>
            <a:xfrm>
              <a:off x="7847075" y="1270548"/>
              <a:ext cx="559372" cy="497201"/>
              <a:chOff x="3069350" y="1229550"/>
              <a:chExt cx="257775" cy="229125"/>
            </a:xfrm>
          </p:grpSpPr>
          <p:sp>
            <p:nvSpPr>
              <p:cNvPr id="1830" name="Google Shape;1830;p40"/>
              <p:cNvSpPr/>
              <p:nvPr/>
            </p:nvSpPr>
            <p:spPr>
              <a:xfrm>
                <a:off x="3308325" y="1365825"/>
                <a:ext cx="5950" cy="66200"/>
              </a:xfrm>
              <a:custGeom>
                <a:avLst/>
                <a:gdLst/>
                <a:ahLst/>
                <a:cxnLst/>
                <a:rect l="l" t="t" r="r" b="b"/>
                <a:pathLst>
                  <a:path w="238" h="2648" extrusionOk="0">
                    <a:moveTo>
                      <a:pt x="40" y="1"/>
                    </a:moveTo>
                    <a:lnTo>
                      <a:pt x="1" y="80"/>
                    </a:lnTo>
                    <a:lnTo>
                      <a:pt x="40" y="2568"/>
                    </a:lnTo>
                    <a:lnTo>
                      <a:pt x="80" y="2647"/>
                    </a:lnTo>
                    <a:lnTo>
                      <a:pt x="198" y="2647"/>
                    </a:lnTo>
                    <a:lnTo>
                      <a:pt x="238" y="2568"/>
                    </a:lnTo>
                    <a:lnTo>
                      <a:pt x="238" y="80"/>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0"/>
              <p:cNvSpPr/>
              <p:nvPr/>
            </p:nvSpPr>
            <p:spPr>
              <a:xfrm>
                <a:off x="3296475" y="1430025"/>
                <a:ext cx="30650" cy="28650"/>
              </a:xfrm>
              <a:custGeom>
                <a:avLst/>
                <a:gdLst/>
                <a:ahLst/>
                <a:cxnLst/>
                <a:rect l="l" t="t" r="r" b="b"/>
                <a:pathLst>
                  <a:path w="1226" h="1146" extrusionOk="0">
                    <a:moveTo>
                      <a:pt x="514" y="0"/>
                    </a:moveTo>
                    <a:lnTo>
                      <a:pt x="356" y="119"/>
                    </a:lnTo>
                    <a:lnTo>
                      <a:pt x="238" y="237"/>
                    </a:lnTo>
                    <a:lnTo>
                      <a:pt x="159" y="395"/>
                    </a:lnTo>
                    <a:lnTo>
                      <a:pt x="80" y="593"/>
                    </a:lnTo>
                    <a:lnTo>
                      <a:pt x="40" y="751"/>
                    </a:lnTo>
                    <a:lnTo>
                      <a:pt x="1" y="1146"/>
                    </a:lnTo>
                    <a:lnTo>
                      <a:pt x="1225" y="1106"/>
                    </a:lnTo>
                    <a:lnTo>
                      <a:pt x="1186" y="751"/>
                    </a:lnTo>
                    <a:lnTo>
                      <a:pt x="1107" y="395"/>
                    </a:lnTo>
                    <a:lnTo>
                      <a:pt x="1028" y="277"/>
                    </a:lnTo>
                    <a:lnTo>
                      <a:pt x="909" y="119"/>
                    </a:lnTo>
                    <a:lnTo>
                      <a:pt x="791" y="40"/>
                    </a:lnTo>
                    <a:lnTo>
                      <a:pt x="6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0"/>
              <p:cNvSpPr/>
              <p:nvPr/>
            </p:nvSpPr>
            <p:spPr>
              <a:xfrm>
                <a:off x="3080200" y="1275975"/>
                <a:ext cx="195550" cy="151100"/>
              </a:xfrm>
              <a:custGeom>
                <a:avLst/>
                <a:gdLst/>
                <a:ahLst/>
                <a:cxnLst/>
                <a:rect l="l" t="t" r="r" b="b"/>
                <a:pathLst>
                  <a:path w="7822" h="6044" extrusionOk="0">
                    <a:moveTo>
                      <a:pt x="1107" y="0"/>
                    </a:moveTo>
                    <a:lnTo>
                      <a:pt x="119" y="1975"/>
                    </a:lnTo>
                    <a:lnTo>
                      <a:pt x="40" y="2173"/>
                    </a:lnTo>
                    <a:lnTo>
                      <a:pt x="1" y="2410"/>
                    </a:lnTo>
                    <a:lnTo>
                      <a:pt x="1" y="2647"/>
                    </a:lnTo>
                    <a:lnTo>
                      <a:pt x="40" y="2884"/>
                    </a:lnTo>
                    <a:lnTo>
                      <a:pt x="80" y="3121"/>
                    </a:lnTo>
                    <a:lnTo>
                      <a:pt x="198" y="3358"/>
                    </a:lnTo>
                    <a:lnTo>
                      <a:pt x="317" y="3555"/>
                    </a:lnTo>
                    <a:lnTo>
                      <a:pt x="475" y="3792"/>
                    </a:lnTo>
                    <a:lnTo>
                      <a:pt x="870" y="4227"/>
                    </a:lnTo>
                    <a:lnTo>
                      <a:pt x="1383" y="4661"/>
                    </a:lnTo>
                    <a:lnTo>
                      <a:pt x="1936" y="5017"/>
                    </a:lnTo>
                    <a:lnTo>
                      <a:pt x="2529" y="5372"/>
                    </a:lnTo>
                    <a:lnTo>
                      <a:pt x="3121" y="5649"/>
                    </a:lnTo>
                    <a:lnTo>
                      <a:pt x="3753" y="5846"/>
                    </a:lnTo>
                    <a:lnTo>
                      <a:pt x="4385" y="6004"/>
                    </a:lnTo>
                    <a:lnTo>
                      <a:pt x="4978" y="6044"/>
                    </a:lnTo>
                    <a:lnTo>
                      <a:pt x="5254" y="6044"/>
                    </a:lnTo>
                    <a:lnTo>
                      <a:pt x="5531" y="6004"/>
                    </a:lnTo>
                    <a:lnTo>
                      <a:pt x="5768" y="5925"/>
                    </a:lnTo>
                    <a:lnTo>
                      <a:pt x="6005" y="5846"/>
                    </a:lnTo>
                    <a:lnTo>
                      <a:pt x="6202" y="5728"/>
                    </a:lnTo>
                    <a:lnTo>
                      <a:pt x="6400" y="5609"/>
                    </a:lnTo>
                    <a:lnTo>
                      <a:pt x="6558" y="5412"/>
                    </a:lnTo>
                    <a:lnTo>
                      <a:pt x="6676" y="5214"/>
                    </a:lnTo>
                    <a:lnTo>
                      <a:pt x="7822" y="2884"/>
                    </a:lnTo>
                    <a:lnTo>
                      <a:pt x="11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0"/>
              <p:cNvSpPr/>
              <p:nvPr/>
            </p:nvSpPr>
            <p:spPr>
              <a:xfrm>
                <a:off x="3069350" y="1229550"/>
                <a:ext cx="250850" cy="144200"/>
              </a:xfrm>
              <a:custGeom>
                <a:avLst/>
                <a:gdLst/>
                <a:ahLst/>
                <a:cxnLst/>
                <a:rect l="l" t="t" r="r" b="b"/>
                <a:pathLst>
                  <a:path w="10034" h="5768" extrusionOk="0">
                    <a:moveTo>
                      <a:pt x="237" y="1"/>
                    </a:moveTo>
                    <a:lnTo>
                      <a:pt x="158" y="40"/>
                    </a:lnTo>
                    <a:lnTo>
                      <a:pt x="40" y="159"/>
                    </a:lnTo>
                    <a:lnTo>
                      <a:pt x="0" y="317"/>
                    </a:lnTo>
                    <a:lnTo>
                      <a:pt x="0" y="435"/>
                    </a:lnTo>
                    <a:lnTo>
                      <a:pt x="40" y="514"/>
                    </a:lnTo>
                    <a:lnTo>
                      <a:pt x="3160" y="4622"/>
                    </a:lnTo>
                    <a:lnTo>
                      <a:pt x="3318" y="4780"/>
                    </a:lnTo>
                    <a:lnTo>
                      <a:pt x="3516" y="4938"/>
                    </a:lnTo>
                    <a:lnTo>
                      <a:pt x="3753" y="5017"/>
                    </a:lnTo>
                    <a:lnTo>
                      <a:pt x="3990" y="5096"/>
                    </a:lnTo>
                    <a:lnTo>
                      <a:pt x="9678" y="5768"/>
                    </a:lnTo>
                    <a:lnTo>
                      <a:pt x="9757" y="5768"/>
                    </a:lnTo>
                    <a:lnTo>
                      <a:pt x="9876" y="5728"/>
                    </a:lnTo>
                    <a:lnTo>
                      <a:pt x="9915" y="5689"/>
                    </a:lnTo>
                    <a:lnTo>
                      <a:pt x="9994" y="5610"/>
                    </a:lnTo>
                    <a:lnTo>
                      <a:pt x="10034" y="5531"/>
                    </a:lnTo>
                    <a:lnTo>
                      <a:pt x="10034" y="5452"/>
                    </a:lnTo>
                    <a:lnTo>
                      <a:pt x="9994" y="5333"/>
                    </a:lnTo>
                    <a:lnTo>
                      <a:pt x="9955" y="5254"/>
                    </a:lnTo>
                    <a:lnTo>
                      <a:pt x="6715" y="1107"/>
                    </a:lnTo>
                    <a:lnTo>
                      <a:pt x="6557" y="909"/>
                    </a:lnTo>
                    <a:lnTo>
                      <a:pt x="6360" y="791"/>
                    </a:lnTo>
                    <a:lnTo>
                      <a:pt x="6123" y="712"/>
                    </a:lnTo>
                    <a:lnTo>
                      <a:pt x="5886" y="633"/>
                    </a:lnTo>
                    <a:lnTo>
                      <a:pt x="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0"/>
              <p:cNvSpPr/>
              <p:nvPr/>
            </p:nvSpPr>
            <p:spPr>
              <a:xfrm>
                <a:off x="3081200" y="1232525"/>
                <a:ext cx="233075" cy="130375"/>
              </a:xfrm>
              <a:custGeom>
                <a:avLst/>
                <a:gdLst/>
                <a:ahLst/>
                <a:cxnLst/>
                <a:rect l="l" t="t" r="r" b="b"/>
                <a:pathLst>
                  <a:path w="9323" h="5215" extrusionOk="0">
                    <a:moveTo>
                      <a:pt x="40" y="0"/>
                    </a:moveTo>
                    <a:lnTo>
                      <a:pt x="0" y="79"/>
                    </a:lnTo>
                    <a:lnTo>
                      <a:pt x="40" y="158"/>
                    </a:lnTo>
                    <a:lnTo>
                      <a:pt x="3239" y="4345"/>
                    </a:lnTo>
                    <a:lnTo>
                      <a:pt x="3318" y="4385"/>
                    </a:lnTo>
                    <a:lnTo>
                      <a:pt x="9204" y="5214"/>
                    </a:lnTo>
                    <a:lnTo>
                      <a:pt x="9283" y="5175"/>
                    </a:lnTo>
                    <a:lnTo>
                      <a:pt x="9323" y="5135"/>
                    </a:lnTo>
                    <a:lnTo>
                      <a:pt x="9283" y="5056"/>
                    </a:lnTo>
                    <a:lnTo>
                      <a:pt x="9244" y="5017"/>
                    </a:lnTo>
                    <a:lnTo>
                      <a:pt x="3397" y="4187"/>
                    </a:lnTo>
                    <a:lnTo>
                      <a:pt x="198" y="4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35" name="Google Shape;1835;p40"/>
          <p:cNvGrpSpPr/>
          <p:nvPr/>
        </p:nvGrpSpPr>
        <p:grpSpPr>
          <a:xfrm>
            <a:off x="7598456" y="285565"/>
            <a:ext cx="1182281" cy="1322708"/>
            <a:chOff x="187353" y="379322"/>
            <a:chExt cx="1551550" cy="1735837"/>
          </a:xfrm>
        </p:grpSpPr>
        <p:sp>
          <p:nvSpPr>
            <p:cNvPr id="1836" name="Google Shape;1836;p40"/>
            <p:cNvSpPr/>
            <p:nvPr/>
          </p:nvSpPr>
          <p:spPr>
            <a:xfrm>
              <a:off x="187353" y="379322"/>
              <a:ext cx="1551550" cy="1735837"/>
            </a:xfrm>
            <a:custGeom>
              <a:avLst/>
              <a:gdLst/>
              <a:ahLst/>
              <a:cxnLst/>
              <a:rect l="l" t="t" r="r" b="b"/>
              <a:pathLst>
                <a:path w="28600" h="31997" extrusionOk="0">
                  <a:moveTo>
                    <a:pt x="22397" y="0"/>
                  </a:moveTo>
                  <a:lnTo>
                    <a:pt x="22239" y="40"/>
                  </a:lnTo>
                  <a:lnTo>
                    <a:pt x="10547" y="2963"/>
                  </a:lnTo>
                  <a:lnTo>
                    <a:pt x="10389" y="3042"/>
                  </a:lnTo>
                  <a:lnTo>
                    <a:pt x="10271" y="3121"/>
                  </a:lnTo>
                  <a:lnTo>
                    <a:pt x="10113" y="3200"/>
                  </a:lnTo>
                  <a:lnTo>
                    <a:pt x="9994" y="3318"/>
                  </a:lnTo>
                  <a:lnTo>
                    <a:pt x="9915" y="3476"/>
                  </a:lnTo>
                  <a:lnTo>
                    <a:pt x="9836" y="3595"/>
                  </a:lnTo>
                  <a:lnTo>
                    <a:pt x="9797" y="3753"/>
                  </a:lnTo>
                  <a:lnTo>
                    <a:pt x="9797" y="3950"/>
                  </a:lnTo>
                  <a:lnTo>
                    <a:pt x="9520" y="4187"/>
                  </a:lnTo>
                  <a:lnTo>
                    <a:pt x="9323" y="4464"/>
                  </a:lnTo>
                  <a:lnTo>
                    <a:pt x="9125" y="4780"/>
                  </a:lnTo>
                  <a:lnTo>
                    <a:pt x="9007" y="5096"/>
                  </a:lnTo>
                  <a:lnTo>
                    <a:pt x="8967" y="5451"/>
                  </a:lnTo>
                  <a:lnTo>
                    <a:pt x="8967" y="5807"/>
                  </a:lnTo>
                  <a:lnTo>
                    <a:pt x="9007" y="6163"/>
                  </a:lnTo>
                  <a:lnTo>
                    <a:pt x="9125" y="6518"/>
                  </a:lnTo>
                  <a:lnTo>
                    <a:pt x="9244" y="6716"/>
                  </a:lnTo>
                  <a:lnTo>
                    <a:pt x="2489" y="8809"/>
                  </a:lnTo>
                  <a:lnTo>
                    <a:pt x="2212" y="8809"/>
                  </a:lnTo>
                  <a:lnTo>
                    <a:pt x="1975" y="8849"/>
                  </a:lnTo>
                  <a:lnTo>
                    <a:pt x="1738" y="8928"/>
                  </a:lnTo>
                  <a:lnTo>
                    <a:pt x="1541" y="9086"/>
                  </a:lnTo>
                  <a:lnTo>
                    <a:pt x="1383" y="9165"/>
                  </a:lnTo>
                  <a:lnTo>
                    <a:pt x="1225" y="9244"/>
                  </a:lnTo>
                  <a:lnTo>
                    <a:pt x="1106" y="9362"/>
                  </a:lnTo>
                  <a:lnTo>
                    <a:pt x="1027" y="9520"/>
                  </a:lnTo>
                  <a:lnTo>
                    <a:pt x="948" y="9678"/>
                  </a:lnTo>
                  <a:lnTo>
                    <a:pt x="869" y="9836"/>
                  </a:lnTo>
                  <a:lnTo>
                    <a:pt x="869" y="9994"/>
                  </a:lnTo>
                  <a:lnTo>
                    <a:pt x="869" y="10192"/>
                  </a:lnTo>
                  <a:lnTo>
                    <a:pt x="553" y="10468"/>
                  </a:lnTo>
                  <a:lnTo>
                    <a:pt x="316" y="10784"/>
                  </a:lnTo>
                  <a:lnTo>
                    <a:pt x="158" y="11140"/>
                  </a:lnTo>
                  <a:lnTo>
                    <a:pt x="40" y="11495"/>
                  </a:lnTo>
                  <a:lnTo>
                    <a:pt x="0" y="11890"/>
                  </a:lnTo>
                  <a:lnTo>
                    <a:pt x="0" y="12325"/>
                  </a:lnTo>
                  <a:lnTo>
                    <a:pt x="79" y="12680"/>
                  </a:lnTo>
                  <a:lnTo>
                    <a:pt x="237" y="13075"/>
                  </a:lnTo>
                  <a:lnTo>
                    <a:pt x="356" y="13273"/>
                  </a:lnTo>
                  <a:lnTo>
                    <a:pt x="474" y="13470"/>
                  </a:lnTo>
                  <a:lnTo>
                    <a:pt x="474" y="13786"/>
                  </a:lnTo>
                  <a:lnTo>
                    <a:pt x="514" y="14063"/>
                  </a:lnTo>
                  <a:lnTo>
                    <a:pt x="593" y="14379"/>
                  </a:lnTo>
                  <a:lnTo>
                    <a:pt x="711" y="14655"/>
                  </a:lnTo>
                  <a:lnTo>
                    <a:pt x="830" y="14853"/>
                  </a:lnTo>
                  <a:lnTo>
                    <a:pt x="948" y="15050"/>
                  </a:lnTo>
                  <a:lnTo>
                    <a:pt x="948" y="15366"/>
                  </a:lnTo>
                  <a:lnTo>
                    <a:pt x="988" y="15682"/>
                  </a:lnTo>
                  <a:lnTo>
                    <a:pt x="1067" y="15959"/>
                  </a:lnTo>
                  <a:lnTo>
                    <a:pt x="1185" y="16235"/>
                  </a:lnTo>
                  <a:lnTo>
                    <a:pt x="1304" y="16433"/>
                  </a:lnTo>
                  <a:lnTo>
                    <a:pt x="1462" y="16630"/>
                  </a:lnTo>
                  <a:lnTo>
                    <a:pt x="1462" y="16946"/>
                  </a:lnTo>
                  <a:lnTo>
                    <a:pt x="1501" y="17262"/>
                  </a:lnTo>
                  <a:lnTo>
                    <a:pt x="1580" y="17539"/>
                  </a:lnTo>
                  <a:lnTo>
                    <a:pt x="1699" y="17815"/>
                  </a:lnTo>
                  <a:lnTo>
                    <a:pt x="1817" y="18013"/>
                  </a:lnTo>
                  <a:lnTo>
                    <a:pt x="1936" y="18210"/>
                  </a:lnTo>
                  <a:lnTo>
                    <a:pt x="1936" y="18526"/>
                  </a:lnTo>
                  <a:lnTo>
                    <a:pt x="1975" y="18842"/>
                  </a:lnTo>
                  <a:lnTo>
                    <a:pt x="2054" y="19119"/>
                  </a:lnTo>
                  <a:lnTo>
                    <a:pt x="2173" y="19435"/>
                  </a:lnTo>
                  <a:lnTo>
                    <a:pt x="2291" y="19632"/>
                  </a:lnTo>
                  <a:lnTo>
                    <a:pt x="2410" y="19790"/>
                  </a:lnTo>
                  <a:lnTo>
                    <a:pt x="2410" y="20106"/>
                  </a:lnTo>
                  <a:lnTo>
                    <a:pt x="2449" y="20422"/>
                  </a:lnTo>
                  <a:lnTo>
                    <a:pt x="2528" y="20738"/>
                  </a:lnTo>
                  <a:lnTo>
                    <a:pt x="2647" y="21015"/>
                  </a:lnTo>
                  <a:lnTo>
                    <a:pt x="2765" y="21212"/>
                  </a:lnTo>
                  <a:lnTo>
                    <a:pt x="2923" y="21410"/>
                  </a:lnTo>
                  <a:lnTo>
                    <a:pt x="2923" y="21686"/>
                  </a:lnTo>
                  <a:lnTo>
                    <a:pt x="2963" y="22002"/>
                  </a:lnTo>
                  <a:lnTo>
                    <a:pt x="3042" y="22318"/>
                  </a:lnTo>
                  <a:lnTo>
                    <a:pt x="3160" y="22595"/>
                  </a:lnTo>
                  <a:lnTo>
                    <a:pt x="3239" y="22792"/>
                  </a:lnTo>
                  <a:lnTo>
                    <a:pt x="3397" y="22990"/>
                  </a:lnTo>
                  <a:lnTo>
                    <a:pt x="3397" y="23306"/>
                  </a:lnTo>
                  <a:lnTo>
                    <a:pt x="3437" y="23582"/>
                  </a:lnTo>
                  <a:lnTo>
                    <a:pt x="3516" y="23898"/>
                  </a:lnTo>
                  <a:lnTo>
                    <a:pt x="3634" y="24175"/>
                  </a:lnTo>
                  <a:lnTo>
                    <a:pt x="3753" y="24372"/>
                  </a:lnTo>
                  <a:lnTo>
                    <a:pt x="3871" y="24570"/>
                  </a:lnTo>
                  <a:lnTo>
                    <a:pt x="3871" y="24886"/>
                  </a:lnTo>
                  <a:lnTo>
                    <a:pt x="3911" y="25202"/>
                  </a:lnTo>
                  <a:lnTo>
                    <a:pt x="3990" y="25478"/>
                  </a:lnTo>
                  <a:lnTo>
                    <a:pt x="4108" y="25755"/>
                  </a:lnTo>
                  <a:lnTo>
                    <a:pt x="4227" y="25952"/>
                  </a:lnTo>
                  <a:lnTo>
                    <a:pt x="4385" y="26150"/>
                  </a:lnTo>
                  <a:lnTo>
                    <a:pt x="4385" y="26466"/>
                  </a:lnTo>
                  <a:lnTo>
                    <a:pt x="4424" y="26782"/>
                  </a:lnTo>
                  <a:lnTo>
                    <a:pt x="4503" y="27058"/>
                  </a:lnTo>
                  <a:lnTo>
                    <a:pt x="4622" y="27375"/>
                  </a:lnTo>
                  <a:lnTo>
                    <a:pt x="4701" y="27572"/>
                  </a:lnTo>
                  <a:lnTo>
                    <a:pt x="4859" y="27730"/>
                  </a:lnTo>
                  <a:lnTo>
                    <a:pt x="4859" y="28046"/>
                  </a:lnTo>
                  <a:lnTo>
                    <a:pt x="4898" y="28362"/>
                  </a:lnTo>
                  <a:lnTo>
                    <a:pt x="4977" y="28639"/>
                  </a:lnTo>
                  <a:lnTo>
                    <a:pt x="5096" y="28955"/>
                  </a:lnTo>
                  <a:lnTo>
                    <a:pt x="5214" y="29152"/>
                  </a:lnTo>
                  <a:lnTo>
                    <a:pt x="5372" y="29350"/>
                  </a:lnTo>
                  <a:lnTo>
                    <a:pt x="5530" y="29547"/>
                  </a:lnTo>
                  <a:lnTo>
                    <a:pt x="5688" y="29705"/>
                  </a:lnTo>
                  <a:lnTo>
                    <a:pt x="5886" y="29824"/>
                  </a:lnTo>
                  <a:lnTo>
                    <a:pt x="6123" y="29942"/>
                  </a:lnTo>
                  <a:lnTo>
                    <a:pt x="6320" y="30061"/>
                  </a:lnTo>
                  <a:lnTo>
                    <a:pt x="6557" y="30140"/>
                  </a:lnTo>
                  <a:lnTo>
                    <a:pt x="6834" y="31088"/>
                  </a:lnTo>
                  <a:lnTo>
                    <a:pt x="6952" y="31325"/>
                  </a:lnTo>
                  <a:lnTo>
                    <a:pt x="7071" y="31522"/>
                  </a:lnTo>
                  <a:lnTo>
                    <a:pt x="7269" y="31720"/>
                  </a:lnTo>
                  <a:lnTo>
                    <a:pt x="7466" y="31838"/>
                  </a:lnTo>
                  <a:lnTo>
                    <a:pt x="7782" y="31957"/>
                  </a:lnTo>
                  <a:lnTo>
                    <a:pt x="8098" y="31996"/>
                  </a:lnTo>
                  <a:lnTo>
                    <a:pt x="8296" y="31996"/>
                  </a:lnTo>
                  <a:lnTo>
                    <a:pt x="8493" y="31957"/>
                  </a:lnTo>
                  <a:lnTo>
                    <a:pt x="22358" y="27691"/>
                  </a:lnTo>
                  <a:lnTo>
                    <a:pt x="22595" y="27572"/>
                  </a:lnTo>
                  <a:lnTo>
                    <a:pt x="22832" y="27454"/>
                  </a:lnTo>
                  <a:lnTo>
                    <a:pt x="22990" y="27256"/>
                  </a:lnTo>
                  <a:lnTo>
                    <a:pt x="23148" y="27058"/>
                  </a:lnTo>
                  <a:lnTo>
                    <a:pt x="23227" y="26821"/>
                  </a:lnTo>
                  <a:lnTo>
                    <a:pt x="23306" y="26545"/>
                  </a:lnTo>
                  <a:lnTo>
                    <a:pt x="23306" y="26308"/>
                  </a:lnTo>
                  <a:lnTo>
                    <a:pt x="23227" y="26031"/>
                  </a:lnTo>
                  <a:lnTo>
                    <a:pt x="21765" y="21212"/>
                  </a:lnTo>
                  <a:lnTo>
                    <a:pt x="27572" y="19751"/>
                  </a:lnTo>
                  <a:lnTo>
                    <a:pt x="27849" y="19632"/>
                  </a:lnTo>
                  <a:lnTo>
                    <a:pt x="28046" y="19514"/>
                  </a:lnTo>
                  <a:lnTo>
                    <a:pt x="28244" y="19316"/>
                  </a:lnTo>
                  <a:lnTo>
                    <a:pt x="28402" y="19119"/>
                  </a:lnTo>
                  <a:lnTo>
                    <a:pt x="28520" y="18882"/>
                  </a:lnTo>
                  <a:lnTo>
                    <a:pt x="28560" y="18645"/>
                  </a:lnTo>
                  <a:lnTo>
                    <a:pt x="28599" y="18408"/>
                  </a:lnTo>
                  <a:lnTo>
                    <a:pt x="28560" y="18131"/>
                  </a:lnTo>
                  <a:lnTo>
                    <a:pt x="24333" y="1541"/>
                  </a:lnTo>
                  <a:lnTo>
                    <a:pt x="24293" y="1343"/>
                  </a:lnTo>
                  <a:lnTo>
                    <a:pt x="24214" y="1185"/>
                  </a:lnTo>
                  <a:lnTo>
                    <a:pt x="23977" y="909"/>
                  </a:lnTo>
                  <a:lnTo>
                    <a:pt x="23740" y="711"/>
                  </a:lnTo>
                  <a:lnTo>
                    <a:pt x="23385" y="593"/>
                  </a:lnTo>
                  <a:lnTo>
                    <a:pt x="23306" y="435"/>
                  </a:lnTo>
                  <a:lnTo>
                    <a:pt x="23187" y="277"/>
                  </a:lnTo>
                  <a:lnTo>
                    <a:pt x="23069" y="198"/>
                  </a:lnTo>
                  <a:lnTo>
                    <a:pt x="22911" y="79"/>
                  </a:lnTo>
                  <a:lnTo>
                    <a:pt x="22753" y="40"/>
                  </a:lnTo>
                  <a:lnTo>
                    <a:pt x="22595" y="0"/>
                  </a:lnTo>
                  <a:close/>
                </a:path>
              </a:pathLst>
            </a:custGeom>
            <a:solidFill>
              <a:schemeClr val="dk2"/>
            </a:solidFill>
            <a:ln>
              <a:noFill/>
            </a:ln>
            <a:effectLst>
              <a:outerShdw blurRad="57150" dist="19050"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7" name="Google Shape;1837;p40"/>
            <p:cNvGrpSpPr/>
            <p:nvPr/>
          </p:nvGrpSpPr>
          <p:grpSpPr>
            <a:xfrm>
              <a:off x="243000" y="434989"/>
              <a:ext cx="1440066" cy="1624408"/>
              <a:chOff x="2119350" y="1404350"/>
              <a:chExt cx="663625" cy="748575"/>
            </a:xfrm>
          </p:grpSpPr>
          <p:sp>
            <p:nvSpPr>
              <p:cNvPr id="1838" name="Google Shape;1838;p40"/>
              <p:cNvSpPr/>
              <p:nvPr/>
            </p:nvSpPr>
            <p:spPr>
              <a:xfrm>
                <a:off x="2368200" y="1417175"/>
                <a:ext cx="414775" cy="505650"/>
              </a:xfrm>
              <a:custGeom>
                <a:avLst/>
                <a:gdLst/>
                <a:ahLst/>
                <a:cxnLst/>
                <a:rect l="l" t="t" r="r" b="b"/>
                <a:pathLst>
                  <a:path w="16591" h="20226" extrusionOk="0">
                    <a:moveTo>
                      <a:pt x="12127" y="1"/>
                    </a:moveTo>
                    <a:lnTo>
                      <a:pt x="12009" y="40"/>
                    </a:lnTo>
                    <a:lnTo>
                      <a:pt x="1" y="3082"/>
                    </a:lnTo>
                    <a:lnTo>
                      <a:pt x="4346" y="20225"/>
                    </a:lnTo>
                    <a:lnTo>
                      <a:pt x="16354" y="17184"/>
                    </a:lnTo>
                    <a:lnTo>
                      <a:pt x="16472" y="17144"/>
                    </a:lnTo>
                    <a:lnTo>
                      <a:pt x="16551" y="17065"/>
                    </a:lnTo>
                    <a:lnTo>
                      <a:pt x="16591" y="16947"/>
                    </a:lnTo>
                    <a:lnTo>
                      <a:pt x="16551" y="16828"/>
                    </a:lnTo>
                    <a:lnTo>
                      <a:pt x="12364" y="238"/>
                    </a:lnTo>
                    <a:lnTo>
                      <a:pt x="12325" y="119"/>
                    </a:lnTo>
                    <a:lnTo>
                      <a:pt x="12246" y="40"/>
                    </a:lnTo>
                    <a:lnTo>
                      <a:pt x="121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0"/>
              <p:cNvSpPr/>
              <p:nvPr/>
            </p:nvSpPr>
            <p:spPr>
              <a:xfrm>
                <a:off x="2364250" y="1404350"/>
                <a:ext cx="398975" cy="499700"/>
              </a:xfrm>
              <a:custGeom>
                <a:avLst/>
                <a:gdLst/>
                <a:ahLst/>
                <a:cxnLst/>
                <a:rect l="l" t="t" r="r" b="b"/>
                <a:pathLst>
                  <a:path w="15959" h="19988" extrusionOk="0">
                    <a:moveTo>
                      <a:pt x="11653" y="0"/>
                    </a:moveTo>
                    <a:lnTo>
                      <a:pt x="1" y="2963"/>
                    </a:lnTo>
                    <a:lnTo>
                      <a:pt x="4306" y="19988"/>
                    </a:lnTo>
                    <a:lnTo>
                      <a:pt x="15959" y="17025"/>
                    </a:lnTo>
                    <a:lnTo>
                      <a:pt x="116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0"/>
              <p:cNvSpPr/>
              <p:nvPr/>
            </p:nvSpPr>
            <p:spPr>
              <a:xfrm>
                <a:off x="2410675" y="1507050"/>
                <a:ext cx="81000" cy="305175"/>
              </a:xfrm>
              <a:custGeom>
                <a:avLst/>
                <a:gdLst/>
                <a:ahLst/>
                <a:cxnLst/>
                <a:rect l="l" t="t" r="r" b="b"/>
                <a:pathLst>
                  <a:path w="3240" h="12207" extrusionOk="0">
                    <a:moveTo>
                      <a:pt x="79" y="0"/>
                    </a:moveTo>
                    <a:lnTo>
                      <a:pt x="0" y="40"/>
                    </a:lnTo>
                    <a:lnTo>
                      <a:pt x="0" y="119"/>
                    </a:lnTo>
                    <a:lnTo>
                      <a:pt x="3042" y="12127"/>
                    </a:lnTo>
                    <a:lnTo>
                      <a:pt x="3081" y="12206"/>
                    </a:lnTo>
                    <a:lnTo>
                      <a:pt x="3160" y="12206"/>
                    </a:lnTo>
                    <a:lnTo>
                      <a:pt x="3239" y="12167"/>
                    </a:lnTo>
                    <a:lnTo>
                      <a:pt x="3239" y="12088"/>
                    </a:lnTo>
                    <a:lnTo>
                      <a:pt x="198" y="40"/>
                    </a:lnTo>
                    <a:lnTo>
                      <a:pt x="1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0"/>
              <p:cNvSpPr/>
              <p:nvPr/>
            </p:nvSpPr>
            <p:spPr>
              <a:xfrm>
                <a:off x="2448200" y="1497175"/>
                <a:ext cx="81000" cy="306150"/>
              </a:xfrm>
              <a:custGeom>
                <a:avLst/>
                <a:gdLst/>
                <a:ahLst/>
                <a:cxnLst/>
                <a:rect l="l" t="t" r="r" b="b"/>
                <a:pathLst>
                  <a:path w="3240" h="12246" extrusionOk="0">
                    <a:moveTo>
                      <a:pt x="79" y="0"/>
                    </a:moveTo>
                    <a:lnTo>
                      <a:pt x="0" y="40"/>
                    </a:lnTo>
                    <a:lnTo>
                      <a:pt x="0" y="119"/>
                    </a:lnTo>
                    <a:lnTo>
                      <a:pt x="3042" y="12167"/>
                    </a:lnTo>
                    <a:lnTo>
                      <a:pt x="3081" y="12206"/>
                    </a:lnTo>
                    <a:lnTo>
                      <a:pt x="3121" y="12246"/>
                    </a:lnTo>
                    <a:lnTo>
                      <a:pt x="3160" y="12206"/>
                    </a:lnTo>
                    <a:lnTo>
                      <a:pt x="3239" y="12167"/>
                    </a:lnTo>
                    <a:lnTo>
                      <a:pt x="3239" y="12088"/>
                    </a:lnTo>
                    <a:lnTo>
                      <a:pt x="198" y="79"/>
                    </a:lnTo>
                    <a:lnTo>
                      <a:pt x="1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0"/>
              <p:cNvSpPr/>
              <p:nvPr/>
            </p:nvSpPr>
            <p:spPr>
              <a:xfrm>
                <a:off x="2485725" y="1487300"/>
                <a:ext cx="81000" cy="306150"/>
              </a:xfrm>
              <a:custGeom>
                <a:avLst/>
                <a:gdLst/>
                <a:ahLst/>
                <a:cxnLst/>
                <a:rect l="l" t="t" r="r" b="b"/>
                <a:pathLst>
                  <a:path w="3240" h="12246" extrusionOk="0">
                    <a:moveTo>
                      <a:pt x="79" y="0"/>
                    </a:moveTo>
                    <a:lnTo>
                      <a:pt x="0" y="40"/>
                    </a:lnTo>
                    <a:lnTo>
                      <a:pt x="0" y="158"/>
                    </a:lnTo>
                    <a:lnTo>
                      <a:pt x="3042" y="12167"/>
                    </a:lnTo>
                    <a:lnTo>
                      <a:pt x="3081" y="12206"/>
                    </a:lnTo>
                    <a:lnTo>
                      <a:pt x="3160" y="12246"/>
                    </a:lnTo>
                    <a:lnTo>
                      <a:pt x="3239" y="12206"/>
                    </a:lnTo>
                    <a:lnTo>
                      <a:pt x="3239" y="12127"/>
                    </a:lnTo>
                    <a:lnTo>
                      <a:pt x="198" y="79"/>
                    </a:lnTo>
                    <a:lnTo>
                      <a:pt x="158" y="40"/>
                    </a:lnTo>
                    <a:lnTo>
                      <a:pt x="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0"/>
              <p:cNvSpPr/>
              <p:nvPr/>
            </p:nvSpPr>
            <p:spPr>
              <a:xfrm>
                <a:off x="2523250" y="1478400"/>
                <a:ext cx="81000" cy="305175"/>
              </a:xfrm>
              <a:custGeom>
                <a:avLst/>
                <a:gdLst/>
                <a:ahLst/>
                <a:cxnLst/>
                <a:rect l="l" t="t" r="r" b="b"/>
                <a:pathLst>
                  <a:path w="3240" h="12207" extrusionOk="0">
                    <a:moveTo>
                      <a:pt x="79" y="1"/>
                    </a:moveTo>
                    <a:lnTo>
                      <a:pt x="0" y="40"/>
                    </a:lnTo>
                    <a:lnTo>
                      <a:pt x="0" y="119"/>
                    </a:lnTo>
                    <a:lnTo>
                      <a:pt x="3042" y="12128"/>
                    </a:lnTo>
                    <a:lnTo>
                      <a:pt x="3081" y="12207"/>
                    </a:lnTo>
                    <a:lnTo>
                      <a:pt x="3160" y="12207"/>
                    </a:lnTo>
                    <a:lnTo>
                      <a:pt x="3239" y="12167"/>
                    </a:lnTo>
                    <a:lnTo>
                      <a:pt x="3239" y="12088"/>
                    </a:lnTo>
                    <a:lnTo>
                      <a:pt x="198" y="80"/>
                    </a:ln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0"/>
              <p:cNvSpPr/>
              <p:nvPr/>
            </p:nvSpPr>
            <p:spPr>
              <a:xfrm>
                <a:off x="2560775" y="1468525"/>
                <a:ext cx="81000" cy="306175"/>
              </a:xfrm>
              <a:custGeom>
                <a:avLst/>
                <a:gdLst/>
                <a:ahLst/>
                <a:cxnLst/>
                <a:rect l="l" t="t" r="r" b="b"/>
                <a:pathLst>
                  <a:path w="3240" h="12247" extrusionOk="0">
                    <a:moveTo>
                      <a:pt x="79" y="1"/>
                    </a:moveTo>
                    <a:lnTo>
                      <a:pt x="0" y="40"/>
                    </a:lnTo>
                    <a:lnTo>
                      <a:pt x="0" y="119"/>
                    </a:lnTo>
                    <a:lnTo>
                      <a:pt x="3042" y="12167"/>
                    </a:lnTo>
                    <a:lnTo>
                      <a:pt x="3081" y="12207"/>
                    </a:lnTo>
                    <a:lnTo>
                      <a:pt x="3160" y="12246"/>
                    </a:lnTo>
                    <a:lnTo>
                      <a:pt x="3239" y="12167"/>
                    </a:lnTo>
                    <a:lnTo>
                      <a:pt x="3239" y="12088"/>
                    </a:lnTo>
                    <a:lnTo>
                      <a:pt x="198" y="80"/>
                    </a:ln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0"/>
              <p:cNvSpPr/>
              <p:nvPr/>
            </p:nvSpPr>
            <p:spPr>
              <a:xfrm>
                <a:off x="2598300" y="1458650"/>
                <a:ext cx="81000" cy="306175"/>
              </a:xfrm>
              <a:custGeom>
                <a:avLst/>
                <a:gdLst/>
                <a:ahLst/>
                <a:cxnLst/>
                <a:rect l="l" t="t" r="r" b="b"/>
                <a:pathLst>
                  <a:path w="3240" h="12247" extrusionOk="0">
                    <a:moveTo>
                      <a:pt x="79" y="1"/>
                    </a:moveTo>
                    <a:lnTo>
                      <a:pt x="0" y="80"/>
                    </a:lnTo>
                    <a:lnTo>
                      <a:pt x="0" y="159"/>
                    </a:lnTo>
                    <a:lnTo>
                      <a:pt x="3042" y="12167"/>
                    </a:lnTo>
                    <a:lnTo>
                      <a:pt x="3081" y="12246"/>
                    </a:lnTo>
                    <a:lnTo>
                      <a:pt x="3160" y="12246"/>
                    </a:lnTo>
                    <a:lnTo>
                      <a:pt x="3239" y="12207"/>
                    </a:lnTo>
                    <a:lnTo>
                      <a:pt x="3239" y="12128"/>
                    </a:lnTo>
                    <a:lnTo>
                      <a:pt x="198" y="80"/>
                    </a:lnTo>
                    <a:lnTo>
                      <a:pt x="158" y="40"/>
                    </a:lnTo>
                    <a:lnTo>
                      <a:pt x="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0"/>
              <p:cNvSpPr/>
              <p:nvPr/>
            </p:nvSpPr>
            <p:spPr>
              <a:xfrm>
                <a:off x="2635825" y="1449775"/>
                <a:ext cx="81000" cy="305175"/>
              </a:xfrm>
              <a:custGeom>
                <a:avLst/>
                <a:gdLst/>
                <a:ahLst/>
                <a:cxnLst/>
                <a:rect l="l" t="t" r="r" b="b"/>
                <a:pathLst>
                  <a:path w="3240" h="12207" extrusionOk="0">
                    <a:moveTo>
                      <a:pt x="79" y="0"/>
                    </a:moveTo>
                    <a:lnTo>
                      <a:pt x="0" y="40"/>
                    </a:lnTo>
                    <a:lnTo>
                      <a:pt x="0" y="119"/>
                    </a:lnTo>
                    <a:lnTo>
                      <a:pt x="3042" y="12127"/>
                    </a:lnTo>
                    <a:lnTo>
                      <a:pt x="3081" y="12206"/>
                    </a:lnTo>
                    <a:lnTo>
                      <a:pt x="3160" y="12206"/>
                    </a:lnTo>
                    <a:lnTo>
                      <a:pt x="3239" y="12167"/>
                    </a:lnTo>
                    <a:lnTo>
                      <a:pt x="3239" y="12088"/>
                    </a:lnTo>
                    <a:lnTo>
                      <a:pt x="198" y="79"/>
                    </a:lnTo>
                    <a:lnTo>
                      <a:pt x="1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0"/>
              <p:cNvSpPr/>
              <p:nvPr/>
            </p:nvSpPr>
            <p:spPr>
              <a:xfrm>
                <a:off x="2410675" y="1449775"/>
                <a:ext cx="230100" cy="62225"/>
              </a:xfrm>
              <a:custGeom>
                <a:avLst/>
                <a:gdLst/>
                <a:ahLst/>
                <a:cxnLst/>
                <a:rect l="l" t="t" r="r" b="b"/>
                <a:pathLst>
                  <a:path w="9204" h="2489" extrusionOk="0">
                    <a:moveTo>
                      <a:pt x="9085" y="0"/>
                    </a:moveTo>
                    <a:lnTo>
                      <a:pt x="79" y="2291"/>
                    </a:lnTo>
                    <a:lnTo>
                      <a:pt x="0" y="2331"/>
                    </a:lnTo>
                    <a:lnTo>
                      <a:pt x="0" y="2410"/>
                    </a:lnTo>
                    <a:lnTo>
                      <a:pt x="40" y="2449"/>
                    </a:lnTo>
                    <a:lnTo>
                      <a:pt x="79" y="2489"/>
                    </a:lnTo>
                    <a:lnTo>
                      <a:pt x="119" y="2489"/>
                    </a:lnTo>
                    <a:lnTo>
                      <a:pt x="9125" y="198"/>
                    </a:lnTo>
                    <a:lnTo>
                      <a:pt x="9204" y="158"/>
                    </a:lnTo>
                    <a:lnTo>
                      <a:pt x="9204" y="79"/>
                    </a:lnTo>
                    <a:lnTo>
                      <a:pt x="91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0"/>
              <p:cNvSpPr/>
              <p:nvPr/>
            </p:nvSpPr>
            <p:spPr>
              <a:xfrm>
                <a:off x="2420550" y="1487300"/>
                <a:ext cx="230100" cy="62250"/>
              </a:xfrm>
              <a:custGeom>
                <a:avLst/>
                <a:gdLst/>
                <a:ahLst/>
                <a:cxnLst/>
                <a:rect l="l" t="t" r="r" b="b"/>
                <a:pathLst>
                  <a:path w="9204" h="2490" extrusionOk="0">
                    <a:moveTo>
                      <a:pt x="9085" y="0"/>
                    </a:moveTo>
                    <a:lnTo>
                      <a:pt x="40" y="2292"/>
                    </a:lnTo>
                    <a:lnTo>
                      <a:pt x="0" y="2331"/>
                    </a:lnTo>
                    <a:lnTo>
                      <a:pt x="0" y="2410"/>
                    </a:lnTo>
                    <a:lnTo>
                      <a:pt x="0" y="2450"/>
                    </a:lnTo>
                    <a:lnTo>
                      <a:pt x="79" y="2489"/>
                    </a:lnTo>
                    <a:lnTo>
                      <a:pt x="119" y="2489"/>
                    </a:lnTo>
                    <a:lnTo>
                      <a:pt x="9125" y="198"/>
                    </a:lnTo>
                    <a:lnTo>
                      <a:pt x="9204" y="158"/>
                    </a:lnTo>
                    <a:lnTo>
                      <a:pt x="9204" y="79"/>
                    </a:lnTo>
                    <a:lnTo>
                      <a:pt x="91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0"/>
              <p:cNvSpPr/>
              <p:nvPr/>
            </p:nvSpPr>
            <p:spPr>
              <a:xfrm>
                <a:off x="2429425" y="1524825"/>
                <a:ext cx="231100" cy="62250"/>
              </a:xfrm>
              <a:custGeom>
                <a:avLst/>
                <a:gdLst/>
                <a:ahLst/>
                <a:cxnLst/>
                <a:rect l="l" t="t" r="r" b="b"/>
                <a:pathLst>
                  <a:path w="9244" h="2490" extrusionOk="0">
                    <a:moveTo>
                      <a:pt x="9086" y="0"/>
                    </a:moveTo>
                    <a:lnTo>
                      <a:pt x="80" y="2292"/>
                    </a:lnTo>
                    <a:lnTo>
                      <a:pt x="1" y="2331"/>
                    </a:lnTo>
                    <a:lnTo>
                      <a:pt x="1" y="2410"/>
                    </a:lnTo>
                    <a:lnTo>
                      <a:pt x="40" y="2450"/>
                    </a:lnTo>
                    <a:lnTo>
                      <a:pt x="119" y="2489"/>
                    </a:lnTo>
                    <a:lnTo>
                      <a:pt x="9165" y="198"/>
                    </a:lnTo>
                    <a:lnTo>
                      <a:pt x="9204" y="159"/>
                    </a:lnTo>
                    <a:lnTo>
                      <a:pt x="9244" y="80"/>
                    </a:lnTo>
                    <a:lnTo>
                      <a:pt x="91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0"/>
              <p:cNvSpPr/>
              <p:nvPr/>
            </p:nvSpPr>
            <p:spPr>
              <a:xfrm>
                <a:off x="2439300" y="1562350"/>
                <a:ext cx="230125" cy="62250"/>
              </a:xfrm>
              <a:custGeom>
                <a:avLst/>
                <a:gdLst/>
                <a:ahLst/>
                <a:cxnLst/>
                <a:rect l="l" t="t" r="r" b="b"/>
                <a:pathLst>
                  <a:path w="9205" h="2490" extrusionOk="0">
                    <a:moveTo>
                      <a:pt x="9086" y="1"/>
                    </a:moveTo>
                    <a:lnTo>
                      <a:pt x="80" y="2292"/>
                    </a:lnTo>
                    <a:lnTo>
                      <a:pt x="1" y="2331"/>
                    </a:lnTo>
                    <a:lnTo>
                      <a:pt x="1" y="2410"/>
                    </a:lnTo>
                    <a:lnTo>
                      <a:pt x="40" y="2450"/>
                    </a:lnTo>
                    <a:lnTo>
                      <a:pt x="80" y="2489"/>
                    </a:lnTo>
                    <a:lnTo>
                      <a:pt x="119" y="2489"/>
                    </a:lnTo>
                    <a:lnTo>
                      <a:pt x="9125" y="198"/>
                    </a:lnTo>
                    <a:lnTo>
                      <a:pt x="9204" y="159"/>
                    </a:lnTo>
                    <a:lnTo>
                      <a:pt x="9204" y="80"/>
                    </a:lnTo>
                    <a:lnTo>
                      <a:pt x="9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0"/>
              <p:cNvSpPr/>
              <p:nvPr/>
            </p:nvSpPr>
            <p:spPr>
              <a:xfrm>
                <a:off x="2448200" y="1599875"/>
                <a:ext cx="231100" cy="62250"/>
              </a:xfrm>
              <a:custGeom>
                <a:avLst/>
                <a:gdLst/>
                <a:ahLst/>
                <a:cxnLst/>
                <a:rect l="l" t="t" r="r" b="b"/>
                <a:pathLst>
                  <a:path w="9244" h="2490" extrusionOk="0">
                    <a:moveTo>
                      <a:pt x="9125" y="1"/>
                    </a:moveTo>
                    <a:lnTo>
                      <a:pt x="79" y="2292"/>
                    </a:lnTo>
                    <a:lnTo>
                      <a:pt x="40" y="2331"/>
                    </a:lnTo>
                    <a:lnTo>
                      <a:pt x="0" y="2410"/>
                    </a:lnTo>
                    <a:lnTo>
                      <a:pt x="40" y="2450"/>
                    </a:lnTo>
                    <a:lnTo>
                      <a:pt x="119" y="2489"/>
                    </a:lnTo>
                    <a:lnTo>
                      <a:pt x="158" y="2489"/>
                    </a:lnTo>
                    <a:lnTo>
                      <a:pt x="9164" y="198"/>
                    </a:lnTo>
                    <a:lnTo>
                      <a:pt x="9243" y="159"/>
                    </a:lnTo>
                    <a:lnTo>
                      <a:pt x="9243" y="80"/>
                    </a:lnTo>
                    <a:lnTo>
                      <a:pt x="92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0"/>
              <p:cNvSpPr/>
              <p:nvPr/>
            </p:nvSpPr>
            <p:spPr>
              <a:xfrm>
                <a:off x="2458075" y="1637400"/>
                <a:ext cx="230100" cy="62250"/>
              </a:xfrm>
              <a:custGeom>
                <a:avLst/>
                <a:gdLst/>
                <a:ahLst/>
                <a:cxnLst/>
                <a:rect l="l" t="t" r="r" b="b"/>
                <a:pathLst>
                  <a:path w="9204" h="2490" extrusionOk="0">
                    <a:moveTo>
                      <a:pt x="9085" y="1"/>
                    </a:moveTo>
                    <a:lnTo>
                      <a:pt x="79" y="2292"/>
                    </a:lnTo>
                    <a:lnTo>
                      <a:pt x="0" y="2331"/>
                    </a:lnTo>
                    <a:lnTo>
                      <a:pt x="0" y="2410"/>
                    </a:lnTo>
                    <a:lnTo>
                      <a:pt x="40" y="2450"/>
                    </a:lnTo>
                    <a:lnTo>
                      <a:pt x="119" y="2489"/>
                    </a:lnTo>
                    <a:lnTo>
                      <a:pt x="9164" y="198"/>
                    </a:lnTo>
                    <a:lnTo>
                      <a:pt x="9204" y="159"/>
                    </a:lnTo>
                    <a:lnTo>
                      <a:pt x="9204" y="80"/>
                    </a:lnTo>
                    <a:lnTo>
                      <a:pt x="91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0"/>
              <p:cNvSpPr/>
              <p:nvPr/>
            </p:nvSpPr>
            <p:spPr>
              <a:xfrm>
                <a:off x="2467950" y="1674925"/>
                <a:ext cx="230100" cy="62250"/>
              </a:xfrm>
              <a:custGeom>
                <a:avLst/>
                <a:gdLst/>
                <a:ahLst/>
                <a:cxnLst/>
                <a:rect l="l" t="t" r="r" b="b"/>
                <a:pathLst>
                  <a:path w="9204" h="2490" extrusionOk="0">
                    <a:moveTo>
                      <a:pt x="9085" y="1"/>
                    </a:moveTo>
                    <a:lnTo>
                      <a:pt x="79" y="2292"/>
                    </a:lnTo>
                    <a:lnTo>
                      <a:pt x="0" y="2331"/>
                    </a:lnTo>
                    <a:lnTo>
                      <a:pt x="0" y="2410"/>
                    </a:lnTo>
                    <a:lnTo>
                      <a:pt x="40" y="2489"/>
                    </a:lnTo>
                    <a:lnTo>
                      <a:pt x="119" y="2489"/>
                    </a:lnTo>
                    <a:lnTo>
                      <a:pt x="9125" y="198"/>
                    </a:lnTo>
                    <a:lnTo>
                      <a:pt x="9204" y="159"/>
                    </a:lnTo>
                    <a:lnTo>
                      <a:pt x="9204" y="80"/>
                    </a:lnTo>
                    <a:lnTo>
                      <a:pt x="91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0"/>
              <p:cNvSpPr/>
              <p:nvPr/>
            </p:nvSpPr>
            <p:spPr>
              <a:xfrm>
                <a:off x="2476825" y="1712450"/>
                <a:ext cx="231100" cy="62250"/>
              </a:xfrm>
              <a:custGeom>
                <a:avLst/>
                <a:gdLst/>
                <a:ahLst/>
                <a:cxnLst/>
                <a:rect l="l" t="t" r="r" b="b"/>
                <a:pathLst>
                  <a:path w="9244" h="2490" extrusionOk="0">
                    <a:moveTo>
                      <a:pt x="9086" y="1"/>
                    </a:moveTo>
                    <a:lnTo>
                      <a:pt x="80" y="2292"/>
                    </a:lnTo>
                    <a:lnTo>
                      <a:pt x="40" y="2331"/>
                    </a:lnTo>
                    <a:lnTo>
                      <a:pt x="1" y="2410"/>
                    </a:lnTo>
                    <a:lnTo>
                      <a:pt x="40" y="2489"/>
                    </a:lnTo>
                    <a:lnTo>
                      <a:pt x="119" y="2489"/>
                    </a:lnTo>
                    <a:lnTo>
                      <a:pt x="9165" y="198"/>
                    </a:lnTo>
                    <a:lnTo>
                      <a:pt x="9204" y="159"/>
                    </a:lnTo>
                    <a:lnTo>
                      <a:pt x="9244" y="80"/>
                    </a:lnTo>
                    <a:lnTo>
                      <a:pt x="9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0"/>
              <p:cNvSpPr/>
              <p:nvPr/>
            </p:nvSpPr>
            <p:spPr>
              <a:xfrm>
                <a:off x="2486700" y="1749975"/>
                <a:ext cx="230125" cy="62250"/>
              </a:xfrm>
              <a:custGeom>
                <a:avLst/>
                <a:gdLst/>
                <a:ahLst/>
                <a:cxnLst/>
                <a:rect l="l" t="t" r="r" b="b"/>
                <a:pathLst>
                  <a:path w="9205" h="2490" extrusionOk="0">
                    <a:moveTo>
                      <a:pt x="9086" y="1"/>
                    </a:moveTo>
                    <a:lnTo>
                      <a:pt x="80" y="2292"/>
                    </a:lnTo>
                    <a:lnTo>
                      <a:pt x="1" y="2331"/>
                    </a:lnTo>
                    <a:lnTo>
                      <a:pt x="1" y="2410"/>
                    </a:lnTo>
                    <a:lnTo>
                      <a:pt x="40" y="2489"/>
                    </a:lnTo>
                    <a:lnTo>
                      <a:pt x="119" y="2489"/>
                    </a:lnTo>
                    <a:lnTo>
                      <a:pt x="9125" y="198"/>
                    </a:lnTo>
                    <a:lnTo>
                      <a:pt x="9204" y="159"/>
                    </a:lnTo>
                    <a:lnTo>
                      <a:pt x="9204" y="80"/>
                    </a:lnTo>
                    <a:lnTo>
                      <a:pt x="9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0"/>
              <p:cNvSpPr/>
              <p:nvPr/>
            </p:nvSpPr>
            <p:spPr>
              <a:xfrm>
                <a:off x="2343525" y="1491250"/>
                <a:ext cx="47425" cy="56325"/>
              </a:xfrm>
              <a:custGeom>
                <a:avLst/>
                <a:gdLst/>
                <a:ahLst/>
                <a:cxnLst/>
                <a:rect l="l" t="t" r="r" b="b"/>
                <a:pathLst>
                  <a:path w="1897" h="2253" extrusionOk="0">
                    <a:moveTo>
                      <a:pt x="1185" y="0"/>
                    </a:moveTo>
                    <a:lnTo>
                      <a:pt x="988" y="40"/>
                    </a:lnTo>
                    <a:lnTo>
                      <a:pt x="790" y="40"/>
                    </a:lnTo>
                    <a:lnTo>
                      <a:pt x="632" y="119"/>
                    </a:lnTo>
                    <a:lnTo>
                      <a:pt x="435" y="237"/>
                    </a:lnTo>
                    <a:lnTo>
                      <a:pt x="316" y="356"/>
                    </a:lnTo>
                    <a:lnTo>
                      <a:pt x="198" y="474"/>
                    </a:lnTo>
                    <a:lnTo>
                      <a:pt x="79" y="672"/>
                    </a:lnTo>
                    <a:lnTo>
                      <a:pt x="40" y="830"/>
                    </a:lnTo>
                    <a:lnTo>
                      <a:pt x="0" y="1027"/>
                    </a:lnTo>
                    <a:lnTo>
                      <a:pt x="0" y="1225"/>
                    </a:lnTo>
                    <a:lnTo>
                      <a:pt x="0" y="1423"/>
                    </a:lnTo>
                    <a:lnTo>
                      <a:pt x="79" y="1581"/>
                    </a:lnTo>
                    <a:lnTo>
                      <a:pt x="158" y="1739"/>
                    </a:lnTo>
                    <a:lnTo>
                      <a:pt x="237" y="1857"/>
                    </a:lnTo>
                    <a:lnTo>
                      <a:pt x="514" y="2094"/>
                    </a:lnTo>
                    <a:lnTo>
                      <a:pt x="790" y="2213"/>
                    </a:lnTo>
                    <a:lnTo>
                      <a:pt x="948" y="2252"/>
                    </a:lnTo>
                    <a:lnTo>
                      <a:pt x="1343" y="2252"/>
                    </a:lnTo>
                    <a:lnTo>
                      <a:pt x="1422" y="2213"/>
                    </a:lnTo>
                    <a:lnTo>
                      <a:pt x="1422" y="2134"/>
                    </a:lnTo>
                    <a:lnTo>
                      <a:pt x="1383" y="2055"/>
                    </a:lnTo>
                    <a:lnTo>
                      <a:pt x="1304" y="2015"/>
                    </a:lnTo>
                    <a:lnTo>
                      <a:pt x="1146" y="2055"/>
                    </a:lnTo>
                    <a:lnTo>
                      <a:pt x="988" y="2055"/>
                    </a:lnTo>
                    <a:lnTo>
                      <a:pt x="830" y="2015"/>
                    </a:lnTo>
                    <a:lnTo>
                      <a:pt x="711" y="1936"/>
                    </a:lnTo>
                    <a:lnTo>
                      <a:pt x="553" y="1857"/>
                    </a:lnTo>
                    <a:lnTo>
                      <a:pt x="435" y="1778"/>
                    </a:lnTo>
                    <a:lnTo>
                      <a:pt x="356" y="1660"/>
                    </a:lnTo>
                    <a:lnTo>
                      <a:pt x="277" y="1502"/>
                    </a:lnTo>
                    <a:lnTo>
                      <a:pt x="237" y="1343"/>
                    </a:lnTo>
                    <a:lnTo>
                      <a:pt x="198" y="1225"/>
                    </a:lnTo>
                    <a:lnTo>
                      <a:pt x="198" y="1067"/>
                    </a:lnTo>
                    <a:lnTo>
                      <a:pt x="237" y="909"/>
                    </a:lnTo>
                    <a:lnTo>
                      <a:pt x="277" y="751"/>
                    </a:lnTo>
                    <a:lnTo>
                      <a:pt x="356" y="632"/>
                    </a:lnTo>
                    <a:lnTo>
                      <a:pt x="474" y="474"/>
                    </a:lnTo>
                    <a:lnTo>
                      <a:pt x="593" y="395"/>
                    </a:lnTo>
                    <a:lnTo>
                      <a:pt x="711" y="316"/>
                    </a:lnTo>
                    <a:lnTo>
                      <a:pt x="869" y="237"/>
                    </a:lnTo>
                    <a:lnTo>
                      <a:pt x="1304" y="237"/>
                    </a:lnTo>
                    <a:lnTo>
                      <a:pt x="1462" y="277"/>
                    </a:lnTo>
                    <a:lnTo>
                      <a:pt x="1620" y="356"/>
                    </a:lnTo>
                    <a:lnTo>
                      <a:pt x="1738" y="474"/>
                    </a:lnTo>
                    <a:lnTo>
                      <a:pt x="1817" y="474"/>
                    </a:lnTo>
                    <a:lnTo>
                      <a:pt x="1896" y="435"/>
                    </a:lnTo>
                    <a:lnTo>
                      <a:pt x="1896" y="395"/>
                    </a:lnTo>
                    <a:lnTo>
                      <a:pt x="1857" y="316"/>
                    </a:lnTo>
                    <a:lnTo>
                      <a:pt x="1738" y="198"/>
                    </a:lnTo>
                    <a:lnTo>
                      <a:pt x="1541" y="119"/>
                    </a:lnTo>
                    <a:lnTo>
                      <a:pt x="1383" y="40"/>
                    </a:lnTo>
                    <a:lnTo>
                      <a:pt x="11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0"/>
              <p:cNvSpPr/>
              <p:nvPr/>
            </p:nvSpPr>
            <p:spPr>
              <a:xfrm>
                <a:off x="2351425" y="1525825"/>
                <a:ext cx="48400" cy="56300"/>
              </a:xfrm>
              <a:custGeom>
                <a:avLst/>
                <a:gdLst/>
                <a:ahLst/>
                <a:cxnLst/>
                <a:rect l="l" t="t" r="r" b="b"/>
                <a:pathLst>
                  <a:path w="1936" h="2252" extrusionOk="0">
                    <a:moveTo>
                      <a:pt x="1027" y="0"/>
                    </a:moveTo>
                    <a:lnTo>
                      <a:pt x="830" y="40"/>
                    </a:lnTo>
                    <a:lnTo>
                      <a:pt x="632" y="79"/>
                    </a:lnTo>
                    <a:lnTo>
                      <a:pt x="474" y="198"/>
                    </a:lnTo>
                    <a:lnTo>
                      <a:pt x="316" y="316"/>
                    </a:lnTo>
                    <a:lnTo>
                      <a:pt x="198" y="474"/>
                    </a:lnTo>
                    <a:lnTo>
                      <a:pt x="119" y="632"/>
                    </a:lnTo>
                    <a:lnTo>
                      <a:pt x="40" y="830"/>
                    </a:lnTo>
                    <a:lnTo>
                      <a:pt x="0" y="988"/>
                    </a:lnTo>
                    <a:lnTo>
                      <a:pt x="0" y="1185"/>
                    </a:lnTo>
                    <a:lnTo>
                      <a:pt x="40" y="1383"/>
                    </a:lnTo>
                    <a:lnTo>
                      <a:pt x="119" y="1580"/>
                    </a:lnTo>
                    <a:lnTo>
                      <a:pt x="198" y="1699"/>
                    </a:lnTo>
                    <a:lnTo>
                      <a:pt x="277" y="1857"/>
                    </a:lnTo>
                    <a:lnTo>
                      <a:pt x="514" y="2054"/>
                    </a:lnTo>
                    <a:lnTo>
                      <a:pt x="830" y="2173"/>
                    </a:lnTo>
                    <a:lnTo>
                      <a:pt x="988" y="2212"/>
                    </a:lnTo>
                    <a:lnTo>
                      <a:pt x="1146" y="2252"/>
                    </a:lnTo>
                    <a:lnTo>
                      <a:pt x="1383" y="2212"/>
                    </a:lnTo>
                    <a:lnTo>
                      <a:pt x="1422" y="2173"/>
                    </a:lnTo>
                    <a:lnTo>
                      <a:pt x="1462" y="2094"/>
                    </a:lnTo>
                    <a:lnTo>
                      <a:pt x="1422" y="2015"/>
                    </a:lnTo>
                    <a:lnTo>
                      <a:pt x="1027" y="2015"/>
                    </a:lnTo>
                    <a:lnTo>
                      <a:pt x="869" y="1975"/>
                    </a:lnTo>
                    <a:lnTo>
                      <a:pt x="711" y="1936"/>
                    </a:lnTo>
                    <a:lnTo>
                      <a:pt x="593" y="1857"/>
                    </a:lnTo>
                    <a:lnTo>
                      <a:pt x="474" y="1738"/>
                    </a:lnTo>
                    <a:lnTo>
                      <a:pt x="356" y="1620"/>
                    </a:lnTo>
                    <a:lnTo>
                      <a:pt x="277" y="1462"/>
                    </a:lnTo>
                    <a:lnTo>
                      <a:pt x="237" y="1343"/>
                    </a:lnTo>
                    <a:lnTo>
                      <a:pt x="237" y="1185"/>
                    </a:lnTo>
                    <a:lnTo>
                      <a:pt x="237" y="1027"/>
                    </a:lnTo>
                    <a:lnTo>
                      <a:pt x="237" y="869"/>
                    </a:lnTo>
                    <a:lnTo>
                      <a:pt x="316" y="711"/>
                    </a:lnTo>
                    <a:lnTo>
                      <a:pt x="395" y="593"/>
                    </a:lnTo>
                    <a:lnTo>
                      <a:pt x="474" y="474"/>
                    </a:lnTo>
                    <a:lnTo>
                      <a:pt x="593" y="356"/>
                    </a:lnTo>
                    <a:lnTo>
                      <a:pt x="751" y="277"/>
                    </a:lnTo>
                    <a:lnTo>
                      <a:pt x="869" y="237"/>
                    </a:lnTo>
                    <a:lnTo>
                      <a:pt x="1027" y="198"/>
                    </a:lnTo>
                    <a:lnTo>
                      <a:pt x="1185" y="198"/>
                    </a:lnTo>
                    <a:lnTo>
                      <a:pt x="1343" y="237"/>
                    </a:lnTo>
                    <a:lnTo>
                      <a:pt x="1501" y="277"/>
                    </a:lnTo>
                    <a:lnTo>
                      <a:pt x="1620" y="316"/>
                    </a:lnTo>
                    <a:lnTo>
                      <a:pt x="1778" y="435"/>
                    </a:lnTo>
                    <a:lnTo>
                      <a:pt x="1817" y="474"/>
                    </a:lnTo>
                    <a:lnTo>
                      <a:pt x="1896" y="435"/>
                    </a:lnTo>
                    <a:lnTo>
                      <a:pt x="1936" y="356"/>
                    </a:lnTo>
                    <a:lnTo>
                      <a:pt x="1896" y="277"/>
                    </a:lnTo>
                    <a:lnTo>
                      <a:pt x="1738" y="158"/>
                    </a:lnTo>
                    <a:lnTo>
                      <a:pt x="1580" y="79"/>
                    </a:lnTo>
                    <a:lnTo>
                      <a:pt x="13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0"/>
              <p:cNvSpPr/>
              <p:nvPr/>
            </p:nvSpPr>
            <p:spPr>
              <a:xfrm>
                <a:off x="2360300" y="1559400"/>
                <a:ext cx="48425" cy="56300"/>
              </a:xfrm>
              <a:custGeom>
                <a:avLst/>
                <a:gdLst/>
                <a:ahLst/>
                <a:cxnLst/>
                <a:rect l="l" t="t" r="r" b="b"/>
                <a:pathLst>
                  <a:path w="1937" h="2252" extrusionOk="0">
                    <a:moveTo>
                      <a:pt x="988" y="0"/>
                    </a:moveTo>
                    <a:lnTo>
                      <a:pt x="830" y="40"/>
                    </a:lnTo>
                    <a:lnTo>
                      <a:pt x="633" y="119"/>
                    </a:lnTo>
                    <a:lnTo>
                      <a:pt x="475" y="198"/>
                    </a:lnTo>
                    <a:lnTo>
                      <a:pt x="317" y="316"/>
                    </a:lnTo>
                    <a:lnTo>
                      <a:pt x="198" y="474"/>
                    </a:lnTo>
                    <a:lnTo>
                      <a:pt x="119" y="632"/>
                    </a:lnTo>
                    <a:lnTo>
                      <a:pt x="40" y="830"/>
                    </a:lnTo>
                    <a:lnTo>
                      <a:pt x="1" y="1027"/>
                    </a:lnTo>
                    <a:lnTo>
                      <a:pt x="1" y="1185"/>
                    </a:lnTo>
                    <a:lnTo>
                      <a:pt x="40" y="1383"/>
                    </a:lnTo>
                    <a:lnTo>
                      <a:pt x="80" y="1580"/>
                    </a:lnTo>
                    <a:lnTo>
                      <a:pt x="159" y="1738"/>
                    </a:lnTo>
                    <a:lnTo>
                      <a:pt x="277" y="1857"/>
                    </a:lnTo>
                    <a:lnTo>
                      <a:pt x="514" y="2054"/>
                    </a:lnTo>
                    <a:lnTo>
                      <a:pt x="830" y="2212"/>
                    </a:lnTo>
                    <a:lnTo>
                      <a:pt x="988" y="2252"/>
                    </a:lnTo>
                    <a:lnTo>
                      <a:pt x="1146" y="2252"/>
                    </a:lnTo>
                    <a:lnTo>
                      <a:pt x="1344" y="2212"/>
                    </a:lnTo>
                    <a:lnTo>
                      <a:pt x="1423" y="2173"/>
                    </a:lnTo>
                    <a:lnTo>
                      <a:pt x="1462" y="2094"/>
                    </a:lnTo>
                    <a:lnTo>
                      <a:pt x="1383" y="2015"/>
                    </a:lnTo>
                    <a:lnTo>
                      <a:pt x="988" y="2015"/>
                    </a:lnTo>
                    <a:lnTo>
                      <a:pt x="870" y="1975"/>
                    </a:lnTo>
                    <a:lnTo>
                      <a:pt x="712" y="1936"/>
                    </a:lnTo>
                    <a:lnTo>
                      <a:pt x="593" y="1857"/>
                    </a:lnTo>
                    <a:lnTo>
                      <a:pt x="475" y="1738"/>
                    </a:lnTo>
                    <a:lnTo>
                      <a:pt x="356" y="1620"/>
                    </a:lnTo>
                    <a:lnTo>
                      <a:pt x="277" y="1501"/>
                    </a:lnTo>
                    <a:lnTo>
                      <a:pt x="238" y="1343"/>
                    </a:lnTo>
                    <a:lnTo>
                      <a:pt x="198" y="1185"/>
                    </a:lnTo>
                    <a:lnTo>
                      <a:pt x="198" y="1027"/>
                    </a:lnTo>
                    <a:lnTo>
                      <a:pt x="238" y="869"/>
                    </a:lnTo>
                    <a:lnTo>
                      <a:pt x="277" y="711"/>
                    </a:lnTo>
                    <a:lnTo>
                      <a:pt x="356" y="593"/>
                    </a:lnTo>
                    <a:lnTo>
                      <a:pt x="475" y="474"/>
                    </a:lnTo>
                    <a:lnTo>
                      <a:pt x="593" y="356"/>
                    </a:lnTo>
                    <a:lnTo>
                      <a:pt x="712" y="277"/>
                    </a:lnTo>
                    <a:lnTo>
                      <a:pt x="870" y="237"/>
                    </a:lnTo>
                    <a:lnTo>
                      <a:pt x="1028" y="198"/>
                    </a:lnTo>
                    <a:lnTo>
                      <a:pt x="1186" y="198"/>
                    </a:lnTo>
                    <a:lnTo>
                      <a:pt x="1344" y="237"/>
                    </a:lnTo>
                    <a:lnTo>
                      <a:pt x="1502" y="277"/>
                    </a:lnTo>
                    <a:lnTo>
                      <a:pt x="1620" y="356"/>
                    </a:lnTo>
                    <a:lnTo>
                      <a:pt x="1739" y="435"/>
                    </a:lnTo>
                    <a:lnTo>
                      <a:pt x="1818" y="474"/>
                    </a:lnTo>
                    <a:lnTo>
                      <a:pt x="1897" y="435"/>
                    </a:lnTo>
                    <a:lnTo>
                      <a:pt x="1936" y="356"/>
                    </a:lnTo>
                    <a:lnTo>
                      <a:pt x="1897" y="277"/>
                    </a:lnTo>
                    <a:lnTo>
                      <a:pt x="1739" y="158"/>
                    </a:lnTo>
                    <a:lnTo>
                      <a:pt x="1581" y="79"/>
                    </a:lnTo>
                    <a:lnTo>
                      <a:pt x="1383" y="40"/>
                    </a:lnTo>
                    <a:lnTo>
                      <a:pt x="1186" y="0"/>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0"/>
              <p:cNvSpPr/>
              <p:nvPr/>
            </p:nvSpPr>
            <p:spPr>
              <a:xfrm>
                <a:off x="2369200" y="1592975"/>
                <a:ext cx="47425" cy="56300"/>
              </a:xfrm>
              <a:custGeom>
                <a:avLst/>
                <a:gdLst/>
                <a:ahLst/>
                <a:cxnLst/>
                <a:rect l="l" t="t" r="r" b="b"/>
                <a:pathLst>
                  <a:path w="1897" h="2252" extrusionOk="0">
                    <a:moveTo>
                      <a:pt x="988" y="0"/>
                    </a:moveTo>
                    <a:lnTo>
                      <a:pt x="790" y="40"/>
                    </a:lnTo>
                    <a:lnTo>
                      <a:pt x="632" y="119"/>
                    </a:lnTo>
                    <a:lnTo>
                      <a:pt x="435" y="198"/>
                    </a:lnTo>
                    <a:lnTo>
                      <a:pt x="316" y="316"/>
                    </a:lnTo>
                    <a:lnTo>
                      <a:pt x="198" y="474"/>
                    </a:lnTo>
                    <a:lnTo>
                      <a:pt x="79" y="672"/>
                    </a:lnTo>
                    <a:lnTo>
                      <a:pt x="40" y="830"/>
                    </a:lnTo>
                    <a:lnTo>
                      <a:pt x="0" y="1027"/>
                    </a:lnTo>
                    <a:lnTo>
                      <a:pt x="0" y="1225"/>
                    </a:lnTo>
                    <a:lnTo>
                      <a:pt x="0" y="1422"/>
                    </a:lnTo>
                    <a:lnTo>
                      <a:pt x="79" y="1580"/>
                    </a:lnTo>
                    <a:lnTo>
                      <a:pt x="158" y="1738"/>
                    </a:lnTo>
                    <a:lnTo>
                      <a:pt x="237" y="1857"/>
                    </a:lnTo>
                    <a:lnTo>
                      <a:pt x="514" y="2054"/>
                    </a:lnTo>
                    <a:lnTo>
                      <a:pt x="790" y="2212"/>
                    </a:lnTo>
                    <a:lnTo>
                      <a:pt x="948" y="2252"/>
                    </a:lnTo>
                    <a:lnTo>
                      <a:pt x="1146" y="2252"/>
                    </a:lnTo>
                    <a:lnTo>
                      <a:pt x="1343" y="2212"/>
                    </a:lnTo>
                    <a:lnTo>
                      <a:pt x="1422" y="2173"/>
                    </a:lnTo>
                    <a:lnTo>
                      <a:pt x="1422" y="2094"/>
                    </a:lnTo>
                    <a:lnTo>
                      <a:pt x="1383" y="2054"/>
                    </a:lnTo>
                    <a:lnTo>
                      <a:pt x="1304" y="2015"/>
                    </a:lnTo>
                    <a:lnTo>
                      <a:pt x="1146" y="2054"/>
                    </a:lnTo>
                    <a:lnTo>
                      <a:pt x="988" y="2054"/>
                    </a:lnTo>
                    <a:lnTo>
                      <a:pt x="830" y="2015"/>
                    </a:lnTo>
                    <a:lnTo>
                      <a:pt x="711" y="1936"/>
                    </a:lnTo>
                    <a:lnTo>
                      <a:pt x="553" y="1857"/>
                    </a:lnTo>
                    <a:lnTo>
                      <a:pt x="435" y="1738"/>
                    </a:lnTo>
                    <a:lnTo>
                      <a:pt x="356" y="1620"/>
                    </a:lnTo>
                    <a:lnTo>
                      <a:pt x="277" y="1501"/>
                    </a:lnTo>
                    <a:lnTo>
                      <a:pt x="237" y="1343"/>
                    </a:lnTo>
                    <a:lnTo>
                      <a:pt x="198" y="1185"/>
                    </a:lnTo>
                    <a:lnTo>
                      <a:pt x="198" y="1027"/>
                    </a:lnTo>
                    <a:lnTo>
                      <a:pt x="237" y="869"/>
                    </a:lnTo>
                    <a:lnTo>
                      <a:pt x="277" y="751"/>
                    </a:lnTo>
                    <a:lnTo>
                      <a:pt x="356" y="593"/>
                    </a:lnTo>
                    <a:lnTo>
                      <a:pt x="474" y="474"/>
                    </a:lnTo>
                    <a:lnTo>
                      <a:pt x="593" y="395"/>
                    </a:lnTo>
                    <a:lnTo>
                      <a:pt x="711" y="316"/>
                    </a:lnTo>
                    <a:lnTo>
                      <a:pt x="869" y="237"/>
                    </a:lnTo>
                    <a:lnTo>
                      <a:pt x="1304" y="237"/>
                    </a:lnTo>
                    <a:lnTo>
                      <a:pt x="1462" y="277"/>
                    </a:lnTo>
                    <a:lnTo>
                      <a:pt x="1620" y="356"/>
                    </a:lnTo>
                    <a:lnTo>
                      <a:pt x="1738" y="435"/>
                    </a:lnTo>
                    <a:lnTo>
                      <a:pt x="1817" y="474"/>
                    </a:lnTo>
                    <a:lnTo>
                      <a:pt x="1896" y="435"/>
                    </a:lnTo>
                    <a:lnTo>
                      <a:pt x="1896" y="356"/>
                    </a:lnTo>
                    <a:lnTo>
                      <a:pt x="1857" y="316"/>
                    </a:lnTo>
                    <a:lnTo>
                      <a:pt x="1738" y="198"/>
                    </a:lnTo>
                    <a:lnTo>
                      <a:pt x="1541" y="79"/>
                    </a:lnTo>
                    <a:lnTo>
                      <a:pt x="1383" y="40"/>
                    </a:lnTo>
                    <a:lnTo>
                      <a:pt x="1185" y="0"/>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0"/>
              <p:cNvSpPr/>
              <p:nvPr/>
            </p:nvSpPr>
            <p:spPr>
              <a:xfrm>
                <a:off x="2377100" y="1627525"/>
                <a:ext cx="48400" cy="55325"/>
              </a:xfrm>
              <a:custGeom>
                <a:avLst/>
                <a:gdLst/>
                <a:ahLst/>
                <a:cxnLst/>
                <a:rect l="l" t="t" r="r" b="b"/>
                <a:pathLst>
                  <a:path w="1936" h="2213" extrusionOk="0">
                    <a:moveTo>
                      <a:pt x="830" y="1"/>
                    </a:moveTo>
                    <a:lnTo>
                      <a:pt x="632" y="80"/>
                    </a:lnTo>
                    <a:lnTo>
                      <a:pt x="474" y="198"/>
                    </a:lnTo>
                    <a:lnTo>
                      <a:pt x="316" y="317"/>
                    </a:lnTo>
                    <a:lnTo>
                      <a:pt x="198" y="475"/>
                    </a:lnTo>
                    <a:lnTo>
                      <a:pt x="119" y="633"/>
                    </a:lnTo>
                    <a:lnTo>
                      <a:pt x="40" y="791"/>
                    </a:lnTo>
                    <a:lnTo>
                      <a:pt x="0" y="988"/>
                    </a:lnTo>
                    <a:lnTo>
                      <a:pt x="0" y="1186"/>
                    </a:lnTo>
                    <a:lnTo>
                      <a:pt x="40" y="1383"/>
                    </a:lnTo>
                    <a:lnTo>
                      <a:pt x="119" y="1541"/>
                    </a:lnTo>
                    <a:lnTo>
                      <a:pt x="198" y="1699"/>
                    </a:lnTo>
                    <a:lnTo>
                      <a:pt x="277" y="1818"/>
                    </a:lnTo>
                    <a:lnTo>
                      <a:pt x="514" y="2055"/>
                    </a:lnTo>
                    <a:lnTo>
                      <a:pt x="830" y="2173"/>
                    </a:lnTo>
                    <a:lnTo>
                      <a:pt x="988" y="2213"/>
                    </a:lnTo>
                    <a:lnTo>
                      <a:pt x="1383" y="2213"/>
                    </a:lnTo>
                    <a:lnTo>
                      <a:pt x="1422" y="2173"/>
                    </a:lnTo>
                    <a:lnTo>
                      <a:pt x="1462" y="2094"/>
                    </a:lnTo>
                    <a:lnTo>
                      <a:pt x="1422" y="2015"/>
                    </a:lnTo>
                    <a:lnTo>
                      <a:pt x="1027" y="2015"/>
                    </a:lnTo>
                    <a:lnTo>
                      <a:pt x="869" y="1976"/>
                    </a:lnTo>
                    <a:lnTo>
                      <a:pt x="711" y="1897"/>
                    </a:lnTo>
                    <a:lnTo>
                      <a:pt x="593" y="1818"/>
                    </a:lnTo>
                    <a:lnTo>
                      <a:pt x="474" y="1739"/>
                    </a:lnTo>
                    <a:lnTo>
                      <a:pt x="356" y="1620"/>
                    </a:lnTo>
                    <a:lnTo>
                      <a:pt x="277" y="1462"/>
                    </a:lnTo>
                    <a:lnTo>
                      <a:pt x="237" y="1304"/>
                    </a:lnTo>
                    <a:lnTo>
                      <a:pt x="237" y="1186"/>
                    </a:lnTo>
                    <a:lnTo>
                      <a:pt x="237" y="1028"/>
                    </a:lnTo>
                    <a:lnTo>
                      <a:pt x="237" y="870"/>
                    </a:lnTo>
                    <a:lnTo>
                      <a:pt x="316" y="712"/>
                    </a:lnTo>
                    <a:lnTo>
                      <a:pt x="395" y="593"/>
                    </a:lnTo>
                    <a:lnTo>
                      <a:pt x="474" y="435"/>
                    </a:lnTo>
                    <a:lnTo>
                      <a:pt x="593" y="356"/>
                    </a:lnTo>
                    <a:lnTo>
                      <a:pt x="751" y="277"/>
                    </a:lnTo>
                    <a:lnTo>
                      <a:pt x="869" y="238"/>
                    </a:lnTo>
                    <a:lnTo>
                      <a:pt x="1027" y="198"/>
                    </a:lnTo>
                    <a:lnTo>
                      <a:pt x="1343" y="198"/>
                    </a:lnTo>
                    <a:lnTo>
                      <a:pt x="1501" y="238"/>
                    </a:lnTo>
                    <a:lnTo>
                      <a:pt x="1620" y="317"/>
                    </a:lnTo>
                    <a:lnTo>
                      <a:pt x="1778" y="435"/>
                    </a:lnTo>
                    <a:lnTo>
                      <a:pt x="1896" y="435"/>
                    </a:lnTo>
                    <a:lnTo>
                      <a:pt x="1936" y="356"/>
                    </a:lnTo>
                    <a:lnTo>
                      <a:pt x="1896" y="277"/>
                    </a:lnTo>
                    <a:lnTo>
                      <a:pt x="1738" y="159"/>
                    </a:lnTo>
                    <a:lnTo>
                      <a:pt x="1580" y="80"/>
                    </a:lnTo>
                    <a:lnTo>
                      <a:pt x="1383" y="1"/>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0"/>
              <p:cNvSpPr/>
              <p:nvPr/>
            </p:nvSpPr>
            <p:spPr>
              <a:xfrm>
                <a:off x="2385975" y="1661100"/>
                <a:ext cx="48425" cy="56325"/>
              </a:xfrm>
              <a:custGeom>
                <a:avLst/>
                <a:gdLst/>
                <a:ahLst/>
                <a:cxnLst/>
                <a:rect l="l" t="t" r="r" b="b"/>
                <a:pathLst>
                  <a:path w="1937" h="2253" extrusionOk="0">
                    <a:moveTo>
                      <a:pt x="988" y="1"/>
                    </a:moveTo>
                    <a:lnTo>
                      <a:pt x="830" y="40"/>
                    </a:lnTo>
                    <a:lnTo>
                      <a:pt x="633" y="80"/>
                    </a:lnTo>
                    <a:lnTo>
                      <a:pt x="475" y="198"/>
                    </a:lnTo>
                    <a:lnTo>
                      <a:pt x="317" y="317"/>
                    </a:lnTo>
                    <a:lnTo>
                      <a:pt x="198" y="475"/>
                    </a:lnTo>
                    <a:lnTo>
                      <a:pt x="119" y="633"/>
                    </a:lnTo>
                    <a:lnTo>
                      <a:pt x="40" y="830"/>
                    </a:lnTo>
                    <a:lnTo>
                      <a:pt x="1" y="988"/>
                    </a:lnTo>
                    <a:lnTo>
                      <a:pt x="1" y="1186"/>
                    </a:lnTo>
                    <a:lnTo>
                      <a:pt x="40" y="1383"/>
                    </a:lnTo>
                    <a:lnTo>
                      <a:pt x="80" y="1581"/>
                    </a:lnTo>
                    <a:lnTo>
                      <a:pt x="159" y="1699"/>
                    </a:lnTo>
                    <a:lnTo>
                      <a:pt x="277" y="1857"/>
                    </a:lnTo>
                    <a:lnTo>
                      <a:pt x="514" y="2055"/>
                    </a:lnTo>
                    <a:lnTo>
                      <a:pt x="830" y="2173"/>
                    </a:lnTo>
                    <a:lnTo>
                      <a:pt x="988" y="2213"/>
                    </a:lnTo>
                    <a:lnTo>
                      <a:pt x="1146" y="2252"/>
                    </a:lnTo>
                    <a:lnTo>
                      <a:pt x="1344" y="2213"/>
                    </a:lnTo>
                    <a:lnTo>
                      <a:pt x="1423" y="2173"/>
                    </a:lnTo>
                    <a:lnTo>
                      <a:pt x="1423" y="2094"/>
                    </a:lnTo>
                    <a:lnTo>
                      <a:pt x="1383" y="2015"/>
                    </a:lnTo>
                    <a:lnTo>
                      <a:pt x="988" y="2015"/>
                    </a:lnTo>
                    <a:lnTo>
                      <a:pt x="870" y="1976"/>
                    </a:lnTo>
                    <a:lnTo>
                      <a:pt x="712" y="1936"/>
                    </a:lnTo>
                    <a:lnTo>
                      <a:pt x="593" y="1857"/>
                    </a:lnTo>
                    <a:lnTo>
                      <a:pt x="475" y="1739"/>
                    </a:lnTo>
                    <a:lnTo>
                      <a:pt x="356" y="1620"/>
                    </a:lnTo>
                    <a:lnTo>
                      <a:pt x="277" y="1502"/>
                    </a:lnTo>
                    <a:lnTo>
                      <a:pt x="238" y="1344"/>
                    </a:lnTo>
                    <a:lnTo>
                      <a:pt x="198" y="1186"/>
                    </a:lnTo>
                    <a:lnTo>
                      <a:pt x="198" y="1028"/>
                    </a:lnTo>
                    <a:lnTo>
                      <a:pt x="238" y="870"/>
                    </a:lnTo>
                    <a:lnTo>
                      <a:pt x="277" y="712"/>
                    </a:lnTo>
                    <a:lnTo>
                      <a:pt x="356" y="593"/>
                    </a:lnTo>
                    <a:lnTo>
                      <a:pt x="475" y="475"/>
                    </a:lnTo>
                    <a:lnTo>
                      <a:pt x="593" y="356"/>
                    </a:lnTo>
                    <a:lnTo>
                      <a:pt x="712" y="277"/>
                    </a:lnTo>
                    <a:lnTo>
                      <a:pt x="870" y="238"/>
                    </a:lnTo>
                    <a:lnTo>
                      <a:pt x="1028" y="198"/>
                    </a:lnTo>
                    <a:lnTo>
                      <a:pt x="1186" y="198"/>
                    </a:lnTo>
                    <a:lnTo>
                      <a:pt x="1344" y="238"/>
                    </a:lnTo>
                    <a:lnTo>
                      <a:pt x="1502" y="277"/>
                    </a:lnTo>
                    <a:lnTo>
                      <a:pt x="1620" y="356"/>
                    </a:lnTo>
                    <a:lnTo>
                      <a:pt x="1739" y="435"/>
                    </a:lnTo>
                    <a:lnTo>
                      <a:pt x="1818" y="475"/>
                    </a:lnTo>
                    <a:lnTo>
                      <a:pt x="1897" y="435"/>
                    </a:lnTo>
                    <a:lnTo>
                      <a:pt x="1936" y="356"/>
                    </a:lnTo>
                    <a:lnTo>
                      <a:pt x="1897" y="277"/>
                    </a:lnTo>
                    <a:lnTo>
                      <a:pt x="1739" y="159"/>
                    </a:lnTo>
                    <a:lnTo>
                      <a:pt x="1581" y="80"/>
                    </a:lnTo>
                    <a:lnTo>
                      <a:pt x="1383" y="1"/>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0"/>
              <p:cNvSpPr/>
              <p:nvPr/>
            </p:nvSpPr>
            <p:spPr>
              <a:xfrm>
                <a:off x="2394875" y="1694675"/>
                <a:ext cx="47425" cy="56325"/>
              </a:xfrm>
              <a:custGeom>
                <a:avLst/>
                <a:gdLst/>
                <a:ahLst/>
                <a:cxnLst/>
                <a:rect l="l" t="t" r="r" b="b"/>
                <a:pathLst>
                  <a:path w="1897" h="2253" extrusionOk="0">
                    <a:moveTo>
                      <a:pt x="988" y="1"/>
                    </a:moveTo>
                    <a:lnTo>
                      <a:pt x="790" y="40"/>
                    </a:lnTo>
                    <a:lnTo>
                      <a:pt x="632" y="119"/>
                    </a:lnTo>
                    <a:lnTo>
                      <a:pt x="435" y="198"/>
                    </a:lnTo>
                    <a:lnTo>
                      <a:pt x="316" y="317"/>
                    </a:lnTo>
                    <a:lnTo>
                      <a:pt x="198" y="475"/>
                    </a:lnTo>
                    <a:lnTo>
                      <a:pt x="79" y="633"/>
                    </a:lnTo>
                    <a:lnTo>
                      <a:pt x="40" y="830"/>
                    </a:lnTo>
                    <a:lnTo>
                      <a:pt x="0" y="1028"/>
                    </a:lnTo>
                    <a:lnTo>
                      <a:pt x="0" y="1225"/>
                    </a:lnTo>
                    <a:lnTo>
                      <a:pt x="0" y="1383"/>
                    </a:lnTo>
                    <a:lnTo>
                      <a:pt x="79" y="1581"/>
                    </a:lnTo>
                    <a:lnTo>
                      <a:pt x="158" y="1739"/>
                    </a:lnTo>
                    <a:lnTo>
                      <a:pt x="237" y="1857"/>
                    </a:lnTo>
                    <a:lnTo>
                      <a:pt x="514" y="2055"/>
                    </a:lnTo>
                    <a:lnTo>
                      <a:pt x="790" y="2213"/>
                    </a:lnTo>
                    <a:lnTo>
                      <a:pt x="948" y="2252"/>
                    </a:lnTo>
                    <a:lnTo>
                      <a:pt x="1146" y="2252"/>
                    </a:lnTo>
                    <a:lnTo>
                      <a:pt x="1343" y="2213"/>
                    </a:lnTo>
                    <a:lnTo>
                      <a:pt x="1422" y="2173"/>
                    </a:lnTo>
                    <a:lnTo>
                      <a:pt x="1422" y="2094"/>
                    </a:lnTo>
                    <a:lnTo>
                      <a:pt x="1383" y="2015"/>
                    </a:lnTo>
                    <a:lnTo>
                      <a:pt x="1304" y="2015"/>
                    </a:lnTo>
                    <a:lnTo>
                      <a:pt x="1146" y="2055"/>
                    </a:lnTo>
                    <a:lnTo>
                      <a:pt x="988" y="2015"/>
                    </a:lnTo>
                    <a:lnTo>
                      <a:pt x="830" y="1976"/>
                    </a:lnTo>
                    <a:lnTo>
                      <a:pt x="711" y="1936"/>
                    </a:lnTo>
                    <a:lnTo>
                      <a:pt x="553" y="1857"/>
                    </a:lnTo>
                    <a:lnTo>
                      <a:pt x="435" y="1739"/>
                    </a:lnTo>
                    <a:lnTo>
                      <a:pt x="356" y="1620"/>
                    </a:lnTo>
                    <a:lnTo>
                      <a:pt x="277" y="1502"/>
                    </a:lnTo>
                    <a:lnTo>
                      <a:pt x="237" y="1344"/>
                    </a:lnTo>
                    <a:lnTo>
                      <a:pt x="198" y="1186"/>
                    </a:lnTo>
                    <a:lnTo>
                      <a:pt x="198" y="1028"/>
                    </a:lnTo>
                    <a:lnTo>
                      <a:pt x="237" y="870"/>
                    </a:lnTo>
                    <a:lnTo>
                      <a:pt x="277" y="751"/>
                    </a:lnTo>
                    <a:lnTo>
                      <a:pt x="356" y="593"/>
                    </a:lnTo>
                    <a:lnTo>
                      <a:pt x="474" y="475"/>
                    </a:lnTo>
                    <a:lnTo>
                      <a:pt x="593" y="356"/>
                    </a:lnTo>
                    <a:lnTo>
                      <a:pt x="711" y="277"/>
                    </a:lnTo>
                    <a:lnTo>
                      <a:pt x="869" y="238"/>
                    </a:lnTo>
                    <a:lnTo>
                      <a:pt x="1027" y="198"/>
                    </a:lnTo>
                    <a:lnTo>
                      <a:pt x="1146" y="198"/>
                    </a:lnTo>
                    <a:lnTo>
                      <a:pt x="1304" y="238"/>
                    </a:lnTo>
                    <a:lnTo>
                      <a:pt x="1462" y="277"/>
                    </a:lnTo>
                    <a:lnTo>
                      <a:pt x="1620" y="356"/>
                    </a:lnTo>
                    <a:lnTo>
                      <a:pt x="1738" y="435"/>
                    </a:lnTo>
                    <a:lnTo>
                      <a:pt x="1817" y="475"/>
                    </a:lnTo>
                    <a:lnTo>
                      <a:pt x="1896" y="435"/>
                    </a:lnTo>
                    <a:lnTo>
                      <a:pt x="1896" y="356"/>
                    </a:lnTo>
                    <a:lnTo>
                      <a:pt x="1857" y="277"/>
                    </a:lnTo>
                    <a:lnTo>
                      <a:pt x="1738" y="159"/>
                    </a:lnTo>
                    <a:lnTo>
                      <a:pt x="1541" y="80"/>
                    </a:lnTo>
                    <a:lnTo>
                      <a:pt x="1383" y="40"/>
                    </a:lnTo>
                    <a:lnTo>
                      <a:pt x="1185" y="1"/>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0"/>
              <p:cNvSpPr/>
              <p:nvPr/>
            </p:nvSpPr>
            <p:spPr>
              <a:xfrm>
                <a:off x="2402775" y="1728250"/>
                <a:ext cx="48400" cy="56325"/>
              </a:xfrm>
              <a:custGeom>
                <a:avLst/>
                <a:gdLst/>
                <a:ahLst/>
                <a:cxnLst/>
                <a:rect l="l" t="t" r="r" b="b"/>
                <a:pathLst>
                  <a:path w="1936" h="2253" extrusionOk="0">
                    <a:moveTo>
                      <a:pt x="1027" y="1"/>
                    </a:moveTo>
                    <a:lnTo>
                      <a:pt x="830" y="40"/>
                    </a:lnTo>
                    <a:lnTo>
                      <a:pt x="632" y="119"/>
                    </a:lnTo>
                    <a:lnTo>
                      <a:pt x="474" y="198"/>
                    </a:lnTo>
                    <a:lnTo>
                      <a:pt x="316" y="356"/>
                    </a:lnTo>
                    <a:lnTo>
                      <a:pt x="198" y="475"/>
                    </a:lnTo>
                    <a:lnTo>
                      <a:pt x="119" y="672"/>
                    </a:lnTo>
                    <a:lnTo>
                      <a:pt x="40" y="830"/>
                    </a:lnTo>
                    <a:lnTo>
                      <a:pt x="0" y="1028"/>
                    </a:lnTo>
                    <a:lnTo>
                      <a:pt x="0" y="1225"/>
                    </a:lnTo>
                    <a:lnTo>
                      <a:pt x="40" y="1423"/>
                    </a:lnTo>
                    <a:lnTo>
                      <a:pt x="119" y="1581"/>
                    </a:lnTo>
                    <a:lnTo>
                      <a:pt x="198" y="1739"/>
                    </a:lnTo>
                    <a:lnTo>
                      <a:pt x="277" y="1857"/>
                    </a:lnTo>
                    <a:lnTo>
                      <a:pt x="514" y="2055"/>
                    </a:lnTo>
                    <a:lnTo>
                      <a:pt x="830" y="2213"/>
                    </a:lnTo>
                    <a:lnTo>
                      <a:pt x="988" y="2252"/>
                    </a:lnTo>
                    <a:lnTo>
                      <a:pt x="1383" y="2252"/>
                    </a:lnTo>
                    <a:lnTo>
                      <a:pt x="1422" y="2173"/>
                    </a:lnTo>
                    <a:lnTo>
                      <a:pt x="1462" y="2094"/>
                    </a:lnTo>
                    <a:lnTo>
                      <a:pt x="1422" y="2055"/>
                    </a:lnTo>
                    <a:lnTo>
                      <a:pt x="1343" y="2015"/>
                    </a:lnTo>
                    <a:lnTo>
                      <a:pt x="1185" y="2055"/>
                    </a:lnTo>
                    <a:lnTo>
                      <a:pt x="1027" y="2055"/>
                    </a:lnTo>
                    <a:lnTo>
                      <a:pt x="869" y="2015"/>
                    </a:lnTo>
                    <a:lnTo>
                      <a:pt x="711" y="1936"/>
                    </a:lnTo>
                    <a:lnTo>
                      <a:pt x="593" y="1857"/>
                    </a:lnTo>
                    <a:lnTo>
                      <a:pt x="474" y="1778"/>
                    </a:lnTo>
                    <a:lnTo>
                      <a:pt x="356" y="1620"/>
                    </a:lnTo>
                    <a:lnTo>
                      <a:pt x="277" y="1502"/>
                    </a:lnTo>
                    <a:lnTo>
                      <a:pt x="237" y="1344"/>
                    </a:lnTo>
                    <a:lnTo>
                      <a:pt x="237" y="1186"/>
                    </a:lnTo>
                    <a:lnTo>
                      <a:pt x="237" y="1028"/>
                    </a:lnTo>
                    <a:lnTo>
                      <a:pt x="237" y="909"/>
                    </a:lnTo>
                    <a:lnTo>
                      <a:pt x="316" y="751"/>
                    </a:lnTo>
                    <a:lnTo>
                      <a:pt x="395" y="593"/>
                    </a:lnTo>
                    <a:lnTo>
                      <a:pt x="474" y="475"/>
                    </a:lnTo>
                    <a:lnTo>
                      <a:pt x="593" y="396"/>
                    </a:lnTo>
                    <a:lnTo>
                      <a:pt x="751" y="317"/>
                    </a:lnTo>
                    <a:lnTo>
                      <a:pt x="869" y="238"/>
                    </a:lnTo>
                    <a:lnTo>
                      <a:pt x="1343" y="238"/>
                    </a:lnTo>
                    <a:lnTo>
                      <a:pt x="1501" y="277"/>
                    </a:lnTo>
                    <a:lnTo>
                      <a:pt x="1620" y="356"/>
                    </a:lnTo>
                    <a:lnTo>
                      <a:pt x="1778" y="435"/>
                    </a:lnTo>
                    <a:lnTo>
                      <a:pt x="1817" y="475"/>
                    </a:lnTo>
                    <a:lnTo>
                      <a:pt x="1896" y="435"/>
                    </a:lnTo>
                    <a:lnTo>
                      <a:pt x="1936" y="356"/>
                    </a:lnTo>
                    <a:lnTo>
                      <a:pt x="1896" y="317"/>
                    </a:lnTo>
                    <a:lnTo>
                      <a:pt x="1738" y="198"/>
                    </a:lnTo>
                    <a:lnTo>
                      <a:pt x="1580" y="80"/>
                    </a:lnTo>
                    <a:lnTo>
                      <a:pt x="1383" y="40"/>
                    </a:lnTo>
                    <a:lnTo>
                      <a:pt x="1185" y="1"/>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0"/>
              <p:cNvSpPr/>
              <p:nvPr/>
            </p:nvSpPr>
            <p:spPr>
              <a:xfrm>
                <a:off x="2411650" y="1762825"/>
                <a:ext cx="48425" cy="55325"/>
              </a:xfrm>
              <a:custGeom>
                <a:avLst/>
                <a:gdLst/>
                <a:ahLst/>
                <a:cxnLst/>
                <a:rect l="l" t="t" r="r" b="b"/>
                <a:pathLst>
                  <a:path w="1937" h="2213" extrusionOk="0">
                    <a:moveTo>
                      <a:pt x="988" y="0"/>
                    </a:moveTo>
                    <a:lnTo>
                      <a:pt x="791" y="40"/>
                    </a:lnTo>
                    <a:lnTo>
                      <a:pt x="633" y="79"/>
                    </a:lnTo>
                    <a:lnTo>
                      <a:pt x="475" y="198"/>
                    </a:lnTo>
                    <a:lnTo>
                      <a:pt x="317" y="316"/>
                    </a:lnTo>
                    <a:lnTo>
                      <a:pt x="198" y="474"/>
                    </a:lnTo>
                    <a:lnTo>
                      <a:pt x="119" y="632"/>
                    </a:lnTo>
                    <a:lnTo>
                      <a:pt x="40" y="790"/>
                    </a:lnTo>
                    <a:lnTo>
                      <a:pt x="1" y="988"/>
                    </a:lnTo>
                    <a:lnTo>
                      <a:pt x="1" y="1185"/>
                    </a:lnTo>
                    <a:lnTo>
                      <a:pt x="40" y="1383"/>
                    </a:lnTo>
                    <a:lnTo>
                      <a:pt x="80" y="1541"/>
                    </a:lnTo>
                    <a:lnTo>
                      <a:pt x="159" y="1699"/>
                    </a:lnTo>
                    <a:lnTo>
                      <a:pt x="277" y="1817"/>
                    </a:lnTo>
                    <a:lnTo>
                      <a:pt x="514" y="2054"/>
                    </a:lnTo>
                    <a:lnTo>
                      <a:pt x="830" y="2173"/>
                    </a:lnTo>
                    <a:lnTo>
                      <a:pt x="988" y="2212"/>
                    </a:lnTo>
                    <a:lnTo>
                      <a:pt x="1344" y="2212"/>
                    </a:lnTo>
                    <a:lnTo>
                      <a:pt x="1423" y="2173"/>
                    </a:lnTo>
                    <a:lnTo>
                      <a:pt x="1423" y="2094"/>
                    </a:lnTo>
                    <a:lnTo>
                      <a:pt x="1383" y="2015"/>
                    </a:lnTo>
                    <a:lnTo>
                      <a:pt x="988" y="2015"/>
                    </a:lnTo>
                    <a:lnTo>
                      <a:pt x="870" y="1975"/>
                    </a:lnTo>
                    <a:lnTo>
                      <a:pt x="712" y="1896"/>
                    </a:lnTo>
                    <a:lnTo>
                      <a:pt x="593" y="1817"/>
                    </a:lnTo>
                    <a:lnTo>
                      <a:pt x="475" y="1738"/>
                    </a:lnTo>
                    <a:lnTo>
                      <a:pt x="356" y="1620"/>
                    </a:lnTo>
                    <a:lnTo>
                      <a:pt x="277" y="1462"/>
                    </a:lnTo>
                    <a:lnTo>
                      <a:pt x="238" y="1343"/>
                    </a:lnTo>
                    <a:lnTo>
                      <a:pt x="198" y="1185"/>
                    </a:lnTo>
                    <a:lnTo>
                      <a:pt x="198" y="1027"/>
                    </a:lnTo>
                    <a:lnTo>
                      <a:pt x="238" y="869"/>
                    </a:lnTo>
                    <a:lnTo>
                      <a:pt x="277" y="711"/>
                    </a:lnTo>
                    <a:lnTo>
                      <a:pt x="356" y="593"/>
                    </a:lnTo>
                    <a:lnTo>
                      <a:pt x="475" y="474"/>
                    </a:lnTo>
                    <a:lnTo>
                      <a:pt x="593" y="356"/>
                    </a:lnTo>
                    <a:lnTo>
                      <a:pt x="712" y="277"/>
                    </a:lnTo>
                    <a:lnTo>
                      <a:pt x="870" y="237"/>
                    </a:lnTo>
                    <a:lnTo>
                      <a:pt x="1028" y="198"/>
                    </a:lnTo>
                    <a:lnTo>
                      <a:pt x="1344" y="198"/>
                    </a:lnTo>
                    <a:lnTo>
                      <a:pt x="1462" y="277"/>
                    </a:lnTo>
                    <a:lnTo>
                      <a:pt x="1620" y="316"/>
                    </a:lnTo>
                    <a:lnTo>
                      <a:pt x="1739" y="435"/>
                    </a:lnTo>
                    <a:lnTo>
                      <a:pt x="1897" y="435"/>
                    </a:lnTo>
                    <a:lnTo>
                      <a:pt x="1936" y="356"/>
                    </a:lnTo>
                    <a:lnTo>
                      <a:pt x="1897" y="277"/>
                    </a:lnTo>
                    <a:lnTo>
                      <a:pt x="1739" y="158"/>
                    </a:lnTo>
                    <a:lnTo>
                      <a:pt x="1581" y="79"/>
                    </a:lnTo>
                    <a:lnTo>
                      <a:pt x="1383" y="0"/>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0"/>
              <p:cNvSpPr/>
              <p:nvPr/>
            </p:nvSpPr>
            <p:spPr>
              <a:xfrm>
                <a:off x="2420550" y="1796400"/>
                <a:ext cx="47425" cy="56300"/>
              </a:xfrm>
              <a:custGeom>
                <a:avLst/>
                <a:gdLst/>
                <a:ahLst/>
                <a:cxnLst/>
                <a:rect l="l" t="t" r="r" b="b"/>
                <a:pathLst>
                  <a:path w="1897" h="2252" extrusionOk="0">
                    <a:moveTo>
                      <a:pt x="988" y="0"/>
                    </a:moveTo>
                    <a:lnTo>
                      <a:pt x="790" y="40"/>
                    </a:lnTo>
                    <a:lnTo>
                      <a:pt x="632" y="79"/>
                    </a:lnTo>
                    <a:lnTo>
                      <a:pt x="435" y="198"/>
                    </a:lnTo>
                    <a:lnTo>
                      <a:pt x="316" y="316"/>
                    </a:lnTo>
                    <a:lnTo>
                      <a:pt x="198" y="474"/>
                    </a:lnTo>
                    <a:lnTo>
                      <a:pt x="79" y="632"/>
                    </a:lnTo>
                    <a:lnTo>
                      <a:pt x="40" y="830"/>
                    </a:lnTo>
                    <a:lnTo>
                      <a:pt x="0" y="988"/>
                    </a:lnTo>
                    <a:lnTo>
                      <a:pt x="0" y="1185"/>
                    </a:lnTo>
                    <a:lnTo>
                      <a:pt x="0" y="1383"/>
                    </a:lnTo>
                    <a:lnTo>
                      <a:pt x="79" y="1580"/>
                    </a:lnTo>
                    <a:lnTo>
                      <a:pt x="158" y="1699"/>
                    </a:lnTo>
                    <a:lnTo>
                      <a:pt x="237" y="1857"/>
                    </a:lnTo>
                    <a:lnTo>
                      <a:pt x="514" y="2054"/>
                    </a:lnTo>
                    <a:lnTo>
                      <a:pt x="790" y="2173"/>
                    </a:lnTo>
                    <a:lnTo>
                      <a:pt x="948" y="2212"/>
                    </a:lnTo>
                    <a:lnTo>
                      <a:pt x="1146" y="2252"/>
                    </a:lnTo>
                    <a:lnTo>
                      <a:pt x="1343" y="2212"/>
                    </a:lnTo>
                    <a:lnTo>
                      <a:pt x="1422" y="2173"/>
                    </a:lnTo>
                    <a:lnTo>
                      <a:pt x="1422" y="2094"/>
                    </a:lnTo>
                    <a:lnTo>
                      <a:pt x="1383" y="2015"/>
                    </a:lnTo>
                    <a:lnTo>
                      <a:pt x="988" y="2015"/>
                    </a:lnTo>
                    <a:lnTo>
                      <a:pt x="830" y="1975"/>
                    </a:lnTo>
                    <a:lnTo>
                      <a:pt x="711" y="1936"/>
                    </a:lnTo>
                    <a:lnTo>
                      <a:pt x="553" y="1857"/>
                    </a:lnTo>
                    <a:lnTo>
                      <a:pt x="435" y="1738"/>
                    </a:lnTo>
                    <a:lnTo>
                      <a:pt x="356" y="1620"/>
                    </a:lnTo>
                    <a:lnTo>
                      <a:pt x="277" y="1501"/>
                    </a:lnTo>
                    <a:lnTo>
                      <a:pt x="237" y="1343"/>
                    </a:lnTo>
                    <a:lnTo>
                      <a:pt x="198" y="1185"/>
                    </a:lnTo>
                    <a:lnTo>
                      <a:pt x="198" y="1027"/>
                    </a:lnTo>
                    <a:lnTo>
                      <a:pt x="237" y="869"/>
                    </a:lnTo>
                    <a:lnTo>
                      <a:pt x="277" y="711"/>
                    </a:lnTo>
                    <a:lnTo>
                      <a:pt x="356" y="593"/>
                    </a:lnTo>
                    <a:lnTo>
                      <a:pt x="474" y="474"/>
                    </a:lnTo>
                    <a:lnTo>
                      <a:pt x="593" y="356"/>
                    </a:lnTo>
                    <a:lnTo>
                      <a:pt x="711" y="277"/>
                    </a:lnTo>
                    <a:lnTo>
                      <a:pt x="869" y="237"/>
                    </a:lnTo>
                    <a:lnTo>
                      <a:pt x="1027" y="198"/>
                    </a:lnTo>
                    <a:lnTo>
                      <a:pt x="1146" y="198"/>
                    </a:lnTo>
                    <a:lnTo>
                      <a:pt x="1304" y="237"/>
                    </a:lnTo>
                    <a:lnTo>
                      <a:pt x="1462" y="277"/>
                    </a:lnTo>
                    <a:lnTo>
                      <a:pt x="1620" y="356"/>
                    </a:lnTo>
                    <a:lnTo>
                      <a:pt x="1738" y="435"/>
                    </a:lnTo>
                    <a:lnTo>
                      <a:pt x="1817" y="474"/>
                    </a:lnTo>
                    <a:lnTo>
                      <a:pt x="1896" y="435"/>
                    </a:lnTo>
                    <a:lnTo>
                      <a:pt x="1896" y="356"/>
                    </a:lnTo>
                    <a:lnTo>
                      <a:pt x="1857" y="277"/>
                    </a:lnTo>
                    <a:lnTo>
                      <a:pt x="1738" y="158"/>
                    </a:lnTo>
                    <a:lnTo>
                      <a:pt x="1541" y="79"/>
                    </a:lnTo>
                    <a:lnTo>
                      <a:pt x="1383" y="40"/>
                    </a:lnTo>
                    <a:lnTo>
                      <a:pt x="1185" y="0"/>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0"/>
              <p:cNvSpPr/>
              <p:nvPr/>
            </p:nvSpPr>
            <p:spPr>
              <a:xfrm>
                <a:off x="2428450" y="1829975"/>
                <a:ext cx="48400" cy="56300"/>
              </a:xfrm>
              <a:custGeom>
                <a:avLst/>
                <a:gdLst/>
                <a:ahLst/>
                <a:cxnLst/>
                <a:rect l="l" t="t" r="r" b="b"/>
                <a:pathLst>
                  <a:path w="1936" h="2252" extrusionOk="0">
                    <a:moveTo>
                      <a:pt x="1027" y="0"/>
                    </a:moveTo>
                    <a:lnTo>
                      <a:pt x="830" y="40"/>
                    </a:lnTo>
                    <a:lnTo>
                      <a:pt x="632" y="119"/>
                    </a:lnTo>
                    <a:lnTo>
                      <a:pt x="474" y="198"/>
                    </a:lnTo>
                    <a:lnTo>
                      <a:pt x="316" y="316"/>
                    </a:lnTo>
                    <a:lnTo>
                      <a:pt x="198" y="474"/>
                    </a:lnTo>
                    <a:lnTo>
                      <a:pt x="119" y="632"/>
                    </a:lnTo>
                    <a:lnTo>
                      <a:pt x="40" y="830"/>
                    </a:lnTo>
                    <a:lnTo>
                      <a:pt x="0" y="1027"/>
                    </a:lnTo>
                    <a:lnTo>
                      <a:pt x="0" y="1225"/>
                    </a:lnTo>
                    <a:lnTo>
                      <a:pt x="40" y="1383"/>
                    </a:lnTo>
                    <a:lnTo>
                      <a:pt x="119" y="1580"/>
                    </a:lnTo>
                    <a:lnTo>
                      <a:pt x="198" y="1738"/>
                    </a:lnTo>
                    <a:lnTo>
                      <a:pt x="277" y="1857"/>
                    </a:lnTo>
                    <a:lnTo>
                      <a:pt x="514" y="2054"/>
                    </a:lnTo>
                    <a:lnTo>
                      <a:pt x="830" y="2212"/>
                    </a:lnTo>
                    <a:lnTo>
                      <a:pt x="988" y="2252"/>
                    </a:lnTo>
                    <a:lnTo>
                      <a:pt x="1146" y="2252"/>
                    </a:lnTo>
                    <a:lnTo>
                      <a:pt x="1383" y="2212"/>
                    </a:lnTo>
                    <a:lnTo>
                      <a:pt x="1422" y="2173"/>
                    </a:lnTo>
                    <a:lnTo>
                      <a:pt x="1462" y="2094"/>
                    </a:lnTo>
                    <a:lnTo>
                      <a:pt x="1422" y="2054"/>
                    </a:lnTo>
                    <a:lnTo>
                      <a:pt x="1343" y="2015"/>
                    </a:lnTo>
                    <a:lnTo>
                      <a:pt x="1185" y="2054"/>
                    </a:lnTo>
                    <a:lnTo>
                      <a:pt x="1027" y="2015"/>
                    </a:lnTo>
                    <a:lnTo>
                      <a:pt x="869" y="1975"/>
                    </a:lnTo>
                    <a:lnTo>
                      <a:pt x="711" y="1936"/>
                    </a:lnTo>
                    <a:lnTo>
                      <a:pt x="593" y="1857"/>
                    </a:lnTo>
                    <a:lnTo>
                      <a:pt x="474" y="1738"/>
                    </a:lnTo>
                    <a:lnTo>
                      <a:pt x="356" y="1620"/>
                    </a:lnTo>
                    <a:lnTo>
                      <a:pt x="277" y="1501"/>
                    </a:lnTo>
                    <a:lnTo>
                      <a:pt x="237" y="1343"/>
                    </a:lnTo>
                    <a:lnTo>
                      <a:pt x="237" y="1185"/>
                    </a:lnTo>
                    <a:lnTo>
                      <a:pt x="237" y="1027"/>
                    </a:lnTo>
                    <a:lnTo>
                      <a:pt x="237" y="869"/>
                    </a:lnTo>
                    <a:lnTo>
                      <a:pt x="316" y="751"/>
                    </a:lnTo>
                    <a:lnTo>
                      <a:pt x="395" y="593"/>
                    </a:lnTo>
                    <a:lnTo>
                      <a:pt x="474" y="474"/>
                    </a:lnTo>
                    <a:lnTo>
                      <a:pt x="593" y="356"/>
                    </a:lnTo>
                    <a:lnTo>
                      <a:pt x="751" y="277"/>
                    </a:lnTo>
                    <a:lnTo>
                      <a:pt x="869" y="237"/>
                    </a:lnTo>
                    <a:lnTo>
                      <a:pt x="1027" y="198"/>
                    </a:lnTo>
                    <a:lnTo>
                      <a:pt x="1185" y="198"/>
                    </a:lnTo>
                    <a:lnTo>
                      <a:pt x="1343" y="237"/>
                    </a:lnTo>
                    <a:lnTo>
                      <a:pt x="1501" y="277"/>
                    </a:lnTo>
                    <a:lnTo>
                      <a:pt x="1620" y="356"/>
                    </a:lnTo>
                    <a:lnTo>
                      <a:pt x="1738" y="435"/>
                    </a:lnTo>
                    <a:lnTo>
                      <a:pt x="1817" y="474"/>
                    </a:lnTo>
                    <a:lnTo>
                      <a:pt x="1896" y="435"/>
                    </a:lnTo>
                    <a:lnTo>
                      <a:pt x="1936" y="356"/>
                    </a:lnTo>
                    <a:lnTo>
                      <a:pt x="1896" y="277"/>
                    </a:lnTo>
                    <a:lnTo>
                      <a:pt x="1738" y="158"/>
                    </a:lnTo>
                    <a:lnTo>
                      <a:pt x="1580" y="79"/>
                    </a:lnTo>
                    <a:lnTo>
                      <a:pt x="1383" y="40"/>
                    </a:lnTo>
                    <a:lnTo>
                      <a:pt x="1185" y="0"/>
                    </a:ln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0"/>
              <p:cNvSpPr/>
              <p:nvPr/>
            </p:nvSpPr>
            <p:spPr>
              <a:xfrm>
                <a:off x="2139100" y="1542600"/>
                <a:ext cx="511550" cy="610325"/>
              </a:xfrm>
              <a:custGeom>
                <a:avLst/>
                <a:gdLst/>
                <a:ahLst/>
                <a:cxnLst/>
                <a:rect l="l" t="t" r="r" b="b"/>
                <a:pathLst>
                  <a:path w="20462" h="24413" extrusionOk="0">
                    <a:moveTo>
                      <a:pt x="14063" y="1"/>
                    </a:moveTo>
                    <a:lnTo>
                      <a:pt x="198" y="4267"/>
                    </a:lnTo>
                    <a:lnTo>
                      <a:pt x="79" y="4306"/>
                    </a:lnTo>
                    <a:lnTo>
                      <a:pt x="0" y="4425"/>
                    </a:lnTo>
                    <a:lnTo>
                      <a:pt x="0" y="4504"/>
                    </a:lnTo>
                    <a:lnTo>
                      <a:pt x="0" y="4622"/>
                    </a:lnTo>
                    <a:lnTo>
                      <a:pt x="6005" y="24215"/>
                    </a:lnTo>
                    <a:lnTo>
                      <a:pt x="6044" y="24333"/>
                    </a:lnTo>
                    <a:lnTo>
                      <a:pt x="6163" y="24373"/>
                    </a:lnTo>
                    <a:lnTo>
                      <a:pt x="6242" y="24412"/>
                    </a:lnTo>
                    <a:lnTo>
                      <a:pt x="6360" y="24412"/>
                    </a:lnTo>
                    <a:lnTo>
                      <a:pt x="20264" y="20146"/>
                    </a:lnTo>
                    <a:lnTo>
                      <a:pt x="20343" y="20106"/>
                    </a:lnTo>
                    <a:lnTo>
                      <a:pt x="20422" y="19988"/>
                    </a:lnTo>
                    <a:lnTo>
                      <a:pt x="20462" y="19909"/>
                    </a:lnTo>
                    <a:lnTo>
                      <a:pt x="20422" y="19790"/>
                    </a:lnTo>
                    <a:lnTo>
                      <a:pt x="14418" y="198"/>
                    </a:lnTo>
                    <a:lnTo>
                      <a:pt x="14379" y="80"/>
                    </a:lnTo>
                    <a:lnTo>
                      <a:pt x="14300" y="40"/>
                    </a:lnTo>
                    <a:lnTo>
                      <a:pt x="141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0"/>
              <p:cNvSpPr/>
              <p:nvPr/>
            </p:nvSpPr>
            <p:spPr>
              <a:xfrm>
                <a:off x="2141075" y="1524825"/>
                <a:ext cx="494775" cy="604400"/>
              </a:xfrm>
              <a:custGeom>
                <a:avLst/>
                <a:gdLst/>
                <a:ahLst/>
                <a:cxnLst/>
                <a:rect l="l" t="t" r="r" b="b"/>
                <a:pathLst>
                  <a:path w="19791" h="24176" extrusionOk="0">
                    <a:moveTo>
                      <a:pt x="13668" y="0"/>
                    </a:moveTo>
                    <a:lnTo>
                      <a:pt x="0" y="4227"/>
                    </a:lnTo>
                    <a:lnTo>
                      <a:pt x="6123" y="24175"/>
                    </a:lnTo>
                    <a:lnTo>
                      <a:pt x="19790" y="19988"/>
                    </a:lnTo>
                    <a:lnTo>
                      <a:pt x="136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0"/>
              <p:cNvSpPr/>
              <p:nvPr/>
            </p:nvSpPr>
            <p:spPr>
              <a:xfrm>
                <a:off x="2119350" y="1646300"/>
                <a:ext cx="54325" cy="66175"/>
              </a:xfrm>
              <a:custGeom>
                <a:avLst/>
                <a:gdLst/>
                <a:ahLst/>
                <a:cxnLst/>
                <a:rect l="l" t="t" r="r" b="b"/>
                <a:pathLst>
                  <a:path w="2173" h="2647" extrusionOk="0">
                    <a:moveTo>
                      <a:pt x="1067" y="0"/>
                    </a:moveTo>
                    <a:lnTo>
                      <a:pt x="869" y="79"/>
                    </a:lnTo>
                    <a:lnTo>
                      <a:pt x="672" y="158"/>
                    </a:lnTo>
                    <a:lnTo>
                      <a:pt x="474" y="277"/>
                    </a:lnTo>
                    <a:lnTo>
                      <a:pt x="316" y="435"/>
                    </a:lnTo>
                    <a:lnTo>
                      <a:pt x="158" y="593"/>
                    </a:lnTo>
                    <a:lnTo>
                      <a:pt x="79" y="830"/>
                    </a:lnTo>
                    <a:lnTo>
                      <a:pt x="0" y="1027"/>
                    </a:lnTo>
                    <a:lnTo>
                      <a:pt x="0" y="1264"/>
                    </a:lnTo>
                    <a:lnTo>
                      <a:pt x="0" y="1462"/>
                    </a:lnTo>
                    <a:lnTo>
                      <a:pt x="40" y="1699"/>
                    </a:lnTo>
                    <a:lnTo>
                      <a:pt x="119" y="1896"/>
                    </a:lnTo>
                    <a:lnTo>
                      <a:pt x="198" y="2054"/>
                    </a:lnTo>
                    <a:lnTo>
                      <a:pt x="316" y="2212"/>
                    </a:lnTo>
                    <a:lnTo>
                      <a:pt x="474" y="2331"/>
                    </a:lnTo>
                    <a:lnTo>
                      <a:pt x="632" y="2449"/>
                    </a:lnTo>
                    <a:lnTo>
                      <a:pt x="790" y="2528"/>
                    </a:lnTo>
                    <a:lnTo>
                      <a:pt x="948" y="2568"/>
                    </a:lnTo>
                    <a:lnTo>
                      <a:pt x="1146" y="2607"/>
                    </a:lnTo>
                    <a:lnTo>
                      <a:pt x="1304" y="2647"/>
                    </a:lnTo>
                    <a:lnTo>
                      <a:pt x="1620" y="2568"/>
                    </a:lnTo>
                    <a:lnTo>
                      <a:pt x="1699" y="2528"/>
                    </a:lnTo>
                    <a:lnTo>
                      <a:pt x="1699" y="2449"/>
                    </a:lnTo>
                    <a:lnTo>
                      <a:pt x="1659" y="2410"/>
                    </a:lnTo>
                    <a:lnTo>
                      <a:pt x="1580" y="2370"/>
                    </a:lnTo>
                    <a:lnTo>
                      <a:pt x="1383" y="2410"/>
                    </a:lnTo>
                    <a:lnTo>
                      <a:pt x="1225" y="2410"/>
                    </a:lnTo>
                    <a:lnTo>
                      <a:pt x="1027" y="2370"/>
                    </a:lnTo>
                    <a:lnTo>
                      <a:pt x="830" y="2331"/>
                    </a:lnTo>
                    <a:lnTo>
                      <a:pt x="672" y="2212"/>
                    </a:lnTo>
                    <a:lnTo>
                      <a:pt x="514" y="2094"/>
                    </a:lnTo>
                    <a:lnTo>
                      <a:pt x="395" y="1975"/>
                    </a:lnTo>
                    <a:lnTo>
                      <a:pt x="316" y="1817"/>
                    </a:lnTo>
                    <a:lnTo>
                      <a:pt x="237" y="1620"/>
                    </a:lnTo>
                    <a:lnTo>
                      <a:pt x="198" y="1462"/>
                    </a:lnTo>
                    <a:lnTo>
                      <a:pt x="198" y="1264"/>
                    </a:lnTo>
                    <a:lnTo>
                      <a:pt x="198" y="1067"/>
                    </a:lnTo>
                    <a:lnTo>
                      <a:pt x="277" y="909"/>
                    </a:lnTo>
                    <a:lnTo>
                      <a:pt x="356" y="711"/>
                    </a:lnTo>
                    <a:lnTo>
                      <a:pt x="474" y="553"/>
                    </a:lnTo>
                    <a:lnTo>
                      <a:pt x="593" y="435"/>
                    </a:lnTo>
                    <a:lnTo>
                      <a:pt x="751" y="316"/>
                    </a:lnTo>
                    <a:lnTo>
                      <a:pt x="948" y="277"/>
                    </a:lnTo>
                    <a:lnTo>
                      <a:pt x="1106" y="237"/>
                    </a:lnTo>
                    <a:lnTo>
                      <a:pt x="1304" y="198"/>
                    </a:lnTo>
                    <a:lnTo>
                      <a:pt x="1501" y="237"/>
                    </a:lnTo>
                    <a:lnTo>
                      <a:pt x="1659" y="277"/>
                    </a:lnTo>
                    <a:lnTo>
                      <a:pt x="1857" y="356"/>
                    </a:lnTo>
                    <a:lnTo>
                      <a:pt x="2015" y="435"/>
                    </a:lnTo>
                    <a:lnTo>
                      <a:pt x="2094" y="474"/>
                    </a:lnTo>
                    <a:lnTo>
                      <a:pt x="2173" y="435"/>
                    </a:lnTo>
                    <a:lnTo>
                      <a:pt x="2173" y="356"/>
                    </a:lnTo>
                    <a:lnTo>
                      <a:pt x="2133" y="277"/>
                    </a:lnTo>
                    <a:lnTo>
                      <a:pt x="1975" y="158"/>
                    </a:lnTo>
                    <a:lnTo>
                      <a:pt x="1738" y="79"/>
                    </a:lnTo>
                    <a:lnTo>
                      <a:pt x="15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0"/>
              <p:cNvSpPr/>
              <p:nvPr/>
            </p:nvSpPr>
            <p:spPr>
              <a:xfrm>
                <a:off x="2131200" y="1685800"/>
                <a:ext cx="54325" cy="66175"/>
              </a:xfrm>
              <a:custGeom>
                <a:avLst/>
                <a:gdLst/>
                <a:ahLst/>
                <a:cxnLst/>
                <a:rect l="l" t="t" r="r" b="b"/>
                <a:pathLst>
                  <a:path w="2173" h="2647" extrusionOk="0">
                    <a:moveTo>
                      <a:pt x="1106" y="0"/>
                    </a:moveTo>
                    <a:lnTo>
                      <a:pt x="869" y="79"/>
                    </a:lnTo>
                    <a:lnTo>
                      <a:pt x="672" y="158"/>
                    </a:lnTo>
                    <a:lnTo>
                      <a:pt x="474" y="277"/>
                    </a:lnTo>
                    <a:lnTo>
                      <a:pt x="316" y="435"/>
                    </a:lnTo>
                    <a:lnTo>
                      <a:pt x="198" y="632"/>
                    </a:lnTo>
                    <a:lnTo>
                      <a:pt x="79" y="830"/>
                    </a:lnTo>
                    <a:lnTo>
                      <a:pt x="40" y="1027"/>
                    </a:lnTo>
                    <a:lnTo>
                      <a:pt x="0" y="1264"/>
                    </a:lnTo>
                    <a:lnTo>
                      <a:pt x="0" y="1501"/>
                    </a:lnTo>
                    <a:lnTo>
                      <a:pt x="40" y="1699"/>
                    </a:lnTo>
                    <a:lnTo>
                      <a:pt x="119" y="1896"/>
                    </a:lnTo>
                    <a:lnTo>
                      <a:pt x="237" y="2054"/>
                    </a:lnTo>
                    <a:lnTo>
                      <a:pt x="356" y="2212"/>
                    </a:lnTo>
                    <a:lnTo>
                      <a:pt x="474" y="2331"/>
                    </a:lnTo>
                    <a:lnTo>
                      <a:pt x="632" y="2449"/>
                    </a:lnTo>
                    <a:lnTo>
                      <a:pt x="790" y="2528"/>
                    </a:lnTo>
                    <a:lnTo>
                      <a:pt x="948" y="2568"/>
                    </a:lnTo>
                    <a:lnTo>
                      <a:pt x="1146" y="2607"/>
                    </a:lnTo>
                    <a:lnTo>
                      <a:pt x="1343" y="2647"/>
                    </a:lnTo>
                    <a:lnTo>
                      <a:pt x="1659" y="2607"/>
                    </a:lnTo>
                    <a:lnTo>
                      <a:pt x="1699" y="2528"/>
                    </a:lnTo>
                    <a:lnTo>
                      <a:pt x="1738" y="2449"/>
                    </a:lnTo>
                    <a:lnTo>
                      <a:pt x="1659" y="2410"/>
                    </a:lnTo>
                    <a:lnTo>
                      <a:pt x="1225" y="2410"/>
                    </a:lnTo>
                    <a:lnTo>
                      <a:pt x="1027" y="2370"/>
                    </a:lnTo>
                    <a:lnTo>
                      <a:pt x="869" y="2331"/>
                    </a:lnTo>
                    <a:lnTo>
                      <a:pt x="672" y="2252"/>
                    </a:lnTo>
                    <a:lnTo>
                      <a:pt x="553" y="2133"/>
                    </a:lnTo>
                    <a:lnTo>
                      <a:pt x="435" y="1975"/>
                    </a:lnTo>
                    <a:lnTo>
                      <a:pt x="316" y="1817"/>
                    </a:lnTo>
                    <a:lnTo>
                      <a:pt x="237" y="1659"/>
                    </a:lnTo>
                    <a:lnTo>
                      <a:pt x="198" y="1462"/>
                    </a:lnTo>
                    <a:lnTo>
                      <a:pt x="198" y="1264"/>
                    </a:lnTo>
                    <a:lnTo>
                      <a:pt x="237" y="1067"/>
                    </a:lnTo>
                    <a:lnTo>
                      <a:pt x="277" y="909"/>
                    </a:lnTo>
                    <a:lnTo>
                      <a:pt x="356" y="711"/>
                    </a:lnTo>
                    <a:lnTo>
                      <a:pt x="474" y="593"/>
                    </a:lnTo>
                    <a:lnTo>
                      <a:pt x="632" y="435"/>
                    </a:lnTo>
                    <a:lnTo>
                      <a:pt x="790" y="356"/>
                    </a:lnTo>
                    <a:lnTo>
                      <a:pt x="948" y="277"/>
                    </a:lnTo>
                    <a:lnTo>
                      <a:pt x="1146" y="237"/>
                    </a:lnTo>
                    <a:lnTo>
                      <a:pt x="1304" y="198"/>
                    </a:lnTo>
                    <a:lnTo>
                      <a:pt x="1501" y="237"/>
                    </a:lnTo>
                    <a:lnTo>
                      <a:pt x="1699" y="277"/>
                    </a:lnTo>
                    <a:lnTo>
                      <a:pt x="1857" y="356"/>
                    </a:lnTo>
                    <a:lnTo>
                      <a:pt x="2015" y="474"/>
                    </a:lnTo>
                    <a:lnTo>
                      <a:pt x="2094" y="474"/>
                    </a:lnTo>
                    <a:lnTo>
                      <a:pt x="2173" y="435"/>
                    </a:lnTo>
                    <a:lnTo>
                      <a:pt x="2173" y="356"/>
                    </a:lnTo>
                    <a:lnTo>
                      <a:pt x="2173" y="316"/>
                    </a:lnTo>
                    <a:lnTo>
                      <a:pt x="1975" y="158"/>
                    </a:lnTo>
                    <a:lnTo>
                      <a:pt x="1778" y="79"/>
                    </a:lnTo>
                    <a:lnTo>
                      <a:pt x="1541" y="40"/>
                    </a:lnTo>
                    <a:lnTo>
                      <a:pt x="13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0"/>
              <p:cNvSpPr/>
              <p:nvPr/>
            </p:nvSpPr>
            <p:spPr>
              <a:xfrm>
                <a:off x="2143050" y="1725300"/>
                <a:ext cx="55325" cy="66175"/>
              </a:xfrm>
              <a:custGeom>
                <a:avLst/>
                <a:gdLst/>
                <a:ahLst/>
                <a:cxnLst/>
                <a:rect l="l" t="t" r="r" b="b"/>
                <a:pathLst>
                  <a:path w="2213" h="2647" extrusionOk="0">
                    <a:moveTo>
                      <a:pt x="1343" y="0"/>
                    </a:moveTo>
                    <a:lnTo>
                      <a:pt x="1106" y="40"/>
                    </a:lnTo>
                    <a:lnTo>
                      <a:pt x="909" y="79"/>
                    </a:lnTo>
                    <a:lnTo>
                      <a:pt x="672" y="158"/>
                    </a:lnTo>
                    <a:lnTo>
                      <a:pt x="514" y="277"/>
                    </a:lnTo>
                    <a:lnTo>
                      <a:pt x="316" y="435"/>
                    </a:lnTo>
                    <a:lnTo>
                      <a:pt x="198" y="632"/>
                    </a:lnTo>
                    <a:lnTo>
                      <a:pt x="119" y="830"/>
                    </a:lnTo>
                    <a:lnTo>
                      <a:pt x="40" y="1027"/>
                    </a:lnTo>
                    <a:lnTo>
                      <a:pt x="0" y="1264"/>
                    </a:lnTo>
                    <a:lnTo>
                      <a:pt x="0" y="1501"/>
                    </a:lnTo>
                    <a:lnTo>
                      <a:pt x="40" y="1699"/>
                    </a:lnTo>
                    <a:lnTo>
                      <a:pt x="158" y="1936"/>
                    </a:lnTo>
                    <a:lnTo>
                      <a:pt x="237" y="2094"/>
                    </a:lnTo>
                    <a:lnTo>
                      <a:pt x="356" y="2212"/>
                    </a:lnTo>
                    <a:lnTo>
                      <a:pt x="474" y="2331"/>
                    </a:lnTo>
                    <a:lnTo>
                      <a:pt x="632" y="2449"/>
                    </a:lnTo>
                    <a:lnTo>
                      <a:pt x="790" y="2528"/>
                    </a:lnTo>
                    <a:lnTo>
                      <a:pt x="988" y="2607"/>
                    </a:lnTo>
                    <a:lnTo>
                      <a:pt x="1146" y="2647"/>
                    </a:lnTo>
                    <a:lnTo>
                      <a:pt x="1343" y="2647"/>
                    </a:lnTo>
                    <a:lnTo>
                      <a:pt x="1659" y="2607"/>
                    </a:lnTo>
                    <a:lnTo>
                      <a:pt x="1738" y="2568"/>
                    </a:lnTo>
                    <a:lnTo>
                      <a:pt x="1738" y="2489"/>
                    </a:lnTo>
                    <a:lnTo>
                      <a:pt x="1699" y="2410"/>
                    </a:lnTo>
                    <a:lnTo>
                      <a:pt x="1067" y="2410"/>
                    </a:lnTo>
                    <a:lnTo>
                      <a:pt x="869" y="2331"/>
                    </a:lnTo>
                    <a:lnTo>
                      <a:pt x="711" y="2252"/>
                    </a:lnTo>
                    <a:lnTo>
                      <a:pt x="553" y="2133"/>
                    </a:lnTo>
                    <a:lnTo>
                      <a:pt x="435" y="1975"/>
                    </a:lnTo>
                    <a:lnTo>
                      <a:pt x="316" y="1817"/>
                    </a:lnTo>
                    <a:lnTo>
                      <a:pt x="277" y="1659"/>
                    </a:lnTo>
                    <a:lnTo>
                      <a:pt x="237" y="1462"/>
                    </a:lnTo>
                    <a:lnTo>
                      <a:pt x="198" y="1264"/>
                    </a:lnTo>
                    <a:lnTo>
                      <a:pt x="237" y="1106"/>
                    </a:lnTo>
                    <a:lnTo>
                      <a:pt x="316" y="909"/>
                    </a:lnTo>
                    <a:lnTo>
                      <a:pt x="395" y="751"/>
                    </a:lnTo>
                    <a:lnTo>
                      <a:pt x="474" y="593"/>
                    </a:lnTo>
                    <a:lnTo>
                      <a:pt x="632" y="435"/>
                    </a:lnTo>
                    <a:lnTo>
                      <a:pt x="790" y="356"/>
                    </a:lnTo>
                    <a:lnTo>
                      <a:pt x="948" y="277"/>
                    </a:lnTo>
                    <a:lnTo>
                      <a:pt x="1146" y="237"/>
                    </a:lnTo>
                    <a:lnTo>
                      <a:pt x="1541" y="237"/>
                    </a:lnTo>
                    <a:lnTo>
                      <a:pt x="1699" y="277"/>
                    </a:lnTo>
                    <a:lnTo>
                      <a:pt x="1896" y="356"/>
                    </a:lnTo>
                    <a:lnTo>
                      <a:pt x="2015" y="474"/>
                    </a:lnTo>
                    <a:lnTo>
                      <a:pt x="2094" y="474"/>
                    </a:lnTo>
                    <a:lnTo>
                      <a:pt x="2173" y="435"/>
                    </a:lnTo>
                    <a:lnTo>
                      <a:pt x="2212" y="395"/>
                    </a:lnTo>
                    <a:lnTo>
                      <a:pt x="2173" y="316"/>
                    </a:lnTo>
                    <a:lnTo>
                      <a:pt x="1975" y="198"/>
                    </a:lnTo>
                    <a:lnTo>
                      <a:pt x="1778" y="79"/>
                    </a:lnTo>
                    <a:lnTo>
                      <a:pt x="1541" y="40"/>
                    </a:lnTo>
                    <a:lnTo>
                      <a:pt x="13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0"/>
              <p:cNvSpPr/>
              <p:nvPr/>
            </p:nvSpPr>
            <p:spPr>
              <a:xfrm>
                <a:off x="2155875" y="1764800"/>
                <a:ext cx="54350" cy="66175"/>
              </a:xfrm>
              <a:custGeom>
                <a:avLst/>
                <a:gdLst/>
                <a:ahLst/>
                <a:cxnLst/>
                <a:rect l="l" t="t" r="r" b="b"/>
                <a:pathLst>
                  <a:path w="2174" h="2647" extrusionOk="0">
                    <a:moveTo>
                      <a:pt x="1304" y="0"/>
                    </a:moveTo>
                    <a:lnTo>
                      <a:pt x="1067" y="40"/>
                    </a:lnTo>
                    <a:lnTo>
                      <a:pt x="870" y="79"/>
                    </a:lnTo>
                    <a:lnTo>
                      <a:pt x="672" y="158"/>
                    </a:lnTo>
                    <a:lnTo>
                      <a:pt x="475" y="277"/>
                    </a:lnTo>
                    <a:lnTo>
                      <a:pt x="317" y="435"/>
                    </a:lnTo>
                    <a:lnTo>
                      <a:pt x="159" y="632"/>
                    </a:lnTo>
                    <a:lnTo>
                      <a:pt x="80" y="830"/>
                    </a:lnTo>
                    <a:lnTo>
                      <a:pt x="1" y="1067"/>
                    </a:lnTo>
                    <a:lnTo>
                      <a:pt x="1" y="1264"/>
                    </a:lnTo>
                    <a:lnTo>
                      <a:pt x="1" y="1501"/>
                    </a:lnTo>
                    <a:lnTo>
                      <a:pt x="40" y="1699"/>
                    </a:lnTo>
                    <a:lnTo>
                      <a:pt x="119" y="1936"/>
                    </a:lnTo>
                    <a:lnTo>
                      <a:pt x="198" y="2094"/>
                    </a:lnTo>
                    <a:lnTo>
                      <a:pt x="317" y="2212"/>
                    </a:lnTo>
                    <a:lnTo>
                      <a:pt x="475" y="2331"/>
                    </a:lnTo>
                    <a:lnTo>
                      <a:pt x="633" y="2449"/>
                    </a:lnTo>
                    <a:lnTo>
                      <a:pt x="791" y="2528"/>
                    </a:lnTo>
                    <a:lnTo>
                      <a:pt x="949" y="2607"/>
                    </a:lnTo>
                    <a:lnTo>
                      <a:pt x="1146" y="2647"/>
                    </a:lnTo>
                    <a:lnTo>
                      <a:pt x="1304" y="2647"/>
                    </a:lnTo>
                    <a:lnTo>
                      <a:pt x="1620" y="2607"/>
                    </a:lnTo>
                    <a:lnTo>
                      <a:pt x="1699" y="2568"/>
                    </a:lnTo>
                    <a:lnTo>
                      <a:pt x="1699" y="2489"/>
                    </a:lnTo>
                    <a:lnTo>
                      <a:pt x="1660" y="2410"/>
                    </a:lnTo>
                    <a:lnTo>
                      <a:pt x="1581" y="2410"/>
                    </a:lnTo>
                    <a:lnTo>
                      <a:pt x="1383" y="2449"/>
                    </a:lnTo>
                    <a:lnTo>
                      <a:pt x="1225" y="2449"/>
                    </a:lnTo>
                    <a:lnTo>
                      <a:pt x="1028" y="2410"/>
                    </a:lnTo>
                    <a:lnTo>
                      <a:pt x="830" y="2331"/>
                    </a:lnTo>
                    <a:lnTo>
                      <a:pt x="672" y="2252"/>
                    </a:lnTo>
                    <a:lnTo>
                      <a:pt x="514" y="2133"/>
                    </a:lnTo>
                    <a:lnTo>
                      <a:pt x="396" y="1975"/>
                    </a:lnTo>
                    <a:lnTo>
                      <a:pt x="317" y="1817"/>
                    </a:lnTo>
                    <a:lnTo>
                      <a:pt x="238" y="1659"/>
                    </a:lnTo>
                    <a:lnTo>
                      <a:pt x="198" y="1462"/>
                    </a:lnTo>
                    <a:lnTo>
                      <a:pt x="198" y="1264"/>
                    </a:lnTo>
                    <a:lnTo>
                      <a:pt x="198" y="1106"/>
                    </a:lnTo>
                    <a:lnTo>
                      <a:pt x="277" y="909"/>
                    </a:lnTo>
                    <a:lnTo>
                      <a:pt x="356" y="751"/>
                    </a:lnTo>
                    <a:lnTo>
                      <a:pt x="475" y="593"/>
                    </a:lnTo>
                    <a:lnTo>
                      <a:pt x="593" y="474"/>
                    </a:lnTo>
                    <a:lnTo>
                      <a:pt x="751" y="356"/>
                    </a:lnTo>
                    <a:lnTo>
                      <a:pt x="949" y="277"/>
                    </a:lnTo>
                    <a:lnTo>
                      <a:pt x="1107" y="237"/>
                    </a:lnTo>
                    <a:lnTo>
                      <a:pt x="1502" y="237"/>
                    </a:lnTo>
                    <a:lnTo>
                      <a:pt x="1660" y="277"/>
                    </a:lnTo>
                    <a:lnTo>
                      <a:pt x="1857" y="356"/>
                    </a:lnTo>
                    <a:lnTo>
                      <a:pt x="2015" y="474"/>
                    </a:lnTo>
                    <a:lnTo>
                      <a:pt x="2094" y="514"/>
                    </a:lnTo>
                    <a:lnTo>
                      <a:pt x="2173" y="474"/>
                    </a:lnTo>
                    <a:lnTo>
                      <a:pt x="2173" y="395"/>
                    </a:lnTo>
                    <a:lnTo>
                      <a:pt x="2134" y="316"/>
                    </a:lnTo>
                    <a:lnTo>
                      <a:pt x="1936" y="198"/>
                    </a:lnTo>
                    <a:lnTo>
                      <a:pt x="1739" y="79"/>
                    </a:lnTo>
                    <a:lnTo>
                      <a:pt x="1541" y="40"/>
                    </a:lnTo>
                    <a:lnTo>
                      <a:pt x="13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0"/>
              <p:cNvSpPr/>
              <p:nvPr/>
            </p:nvSpPr>
            <p:spPr>
              <a:xfrm>
                <a:off x="2167725" y="1805275"/>
                <a:ext cx="54350" cy="65200"/>
              </a:xfrm>
              <a:custGeom>
                <a:avLst/>
                <a:gdLst/>
                <a:ahLst/>
                <a:cxnLst/>
                <a:rect l="l" t="t" r="r" b="b"/>
                <a:pathLst>
                  <a:path w="2174" h="2608" extrusionOk="0">
                    <a:moveTo>
                      <a:pt x="1107" y="1"/>
                    </a:moveTo>
                    <a:lnTo>
                      <a:pt x="870" y="40"/>
                    </a:lnTo>
                    <a:lnTo>
                      <a:pt x="672" y="159"/>
                    </a:lnTo>
                    <a:lnTo>
                      <a:pt x="475" y="277"/>
                    </a:lnTo>
                    <a:lnTo>
                      <a:pt x="317" y="435"/>
                    </a:lnTo>
                    <a:lnTo>
                      <a:pt x="198" y="593"/>
                    </a:lnTo>
                    <a:lnTo>
                      <a:pt x="80" y="791"/>
                    </a:lnTo>
                    <a:lnTo>
                      <a:pt x="40" y="1028"/>
                    </a:lnTo>
                    <a:lnTo>
                      <a:pt x="1" y="1225"/>
                    </a:lnTo>
                    <a:lnTo>
                      <a:pt x="1" y="1462"/>
                    </a:lnTo>
                    <a:lnTo>
                      <a:pt x="40" y="1699"/>
                    </a:lnTo>
                    <a:lnTo>
                      <a:pt x="119" y="1897"/>
                    </a:lnTo>
                    <a:lnTo>
                      <a:pt x="238" y="2055"/>
                    </a:lnTo>
                    <a:lnTo>
                      <a:pt x="356" y="2213"/>
                    </a:lnTo>
                    <a:lnTo>
                      <a:pt x="475" y="2331"/>
                    </a:lnTo>
                    <a:lnTo>
                      <a:pt x="633" y="2410"/>
                    </a:lnTo>
                    <a:lnTo>
                      <a:pt x="791" y="2489"/>
                    </a:lnTo>
                    <a:lnTo>
                      <a:pt x="949" y="2568"/>
                    </a:lnTo>
                    <a:lnTo>
                      <a:pt x="1146" y="2608"/>
                    </a:lnTo>
                    <a:lnTo>
                      <a:pt x="1344" y="2608"/>
                    </a:lnTo>
                    <a:lnTo>
                      <a:pt x="1660" y="2568"/>
                    </a:lnTo>
                    <a:lnTo>
                      <a:pt x="1699" y="2529"/>
                    </a:lnTo>
                    <a:lnTo>
                      <a:pt x="1739" y="2450"/>
                    </a:lnTo>
                    <a:lnTo>
                      <a:pt x="1660" y="2371"/>
                    </a:lnTo>
                    <a:lnTo>
                      <a:pt x="1581" y="2371"/>
                    </a:lnTo>
                    <a:lnTo>
                      <a:pt x="1423" y="2410"/>
                    </a:lnTo>
                    <a:lnTo>
                      <a:pt x="1225" y="2410"/>
                    </a:lnTo>
                    <a:lnTo>
                      <a:pt x="1028" y="2371"/>
                    </a:lnTo>
                    <a:lnTo>
                      <a:pt x="870" y="2292"/>
                    </a:lnTo>
                    <a:lnTo>
                      <a:pt x="672" y="2213"/>
                    </a:lnTo>
                    <a:lnTo>
                      <a:pt x="554" y="2094"/>
                    </a:lnTo>
                    <a:lnTo>
                      <a:pt x="396" y="1976"/>
                    </a:lnTo>
                    <a:lnTo>
                      <a:pt x="317" y="1818"/>
                    </a:lnTo>
                    <a:lnTo>
                      <a:pt x="238" y="1620"/>
                    </a:lnTo>
                    <a:lnTo>
                      <a:pt x="198" y="1423"/>
                    </a:lnTo>
                    <a:lnTo>
                      <a:pt x="198" y="1265"/>
                    </a:lnTo>
                    <a:lnTo>
                      <a:pt x="238" y="1067"/>
                    </a:lnTo>
                    <a:lnTo>
                      <a:pt x="277" y="870"/>
                    </a:lnTo>
                    <a:lnTo>
                      <a:pt x="356" y="712"/>
                    </a:lnTo>
                    <a:lnTo>
                      <a:pt x="475" y="554"/>
                    </a:lnTo>
                    <a:lnTo>
                      <a:pt x="633" y="435"/>
                    </a:lnTo>
                    <a:lnTo>
                      <a:pt x="791" y="317"/>
                    </a:lnTo>
                    <a:lnTo>
                      <a:pt x="949" y="238"/>
                    </a:lnTo>
                    <a:lnTo>
                      <a:pt x="1146" y="198"/>
                    </a:lnTo>
                    <a:lnTo>
                      <a:pt x="1502" y="198"/>
                    </a:lnTo>
                    <a:lnTo>
                      <a:pt x="1699" y="277"/>
                    </a:lnTo>
                    <a:lnTo>
                      <a:pt x="1857" y="317"/>
                    </a:lnTo>
                    <a:lnTo>
                      <a:pt x="2015" y="435"/>
                    </a:lnTo>
                    <a:lnTo>
                      <a:pt x="2094" y="475"/>
                    </a:lnTo>
                    <a:lnTo>
                      <a:pt x="2173" y="435"/>
                    </a:lnTo>
                    <a:lnTo>
                      <a:pt x="2173" y="356"/>
                    </a:lnTo>
                    <a:lnTo>
                      <a:pt x="2173" y="277"/>
                    </a:lnTo>
                    <a:lnTo>
                      <a:pt x="1976" y="159"/>
                    </a:lnTo>
                    <a:lnTo>
                      <a:pt x="1778" y="80"/>
                    </a:lnTo>
                    <a:lnTo>
                      <a:pt x="15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0"/>
              <p:cNvSpPr/>
              <p:nvPr/>
            </p:nvSpPr>
            <p:spPr>
              <a:xfrm>
                <a:off x="2179575" y="1844775"/>
                <a:ext cx="55325" cy="65200"/>
              </a:xfrm>
              <a:custGeom>
                <a:avLst/>
                <a:gdLst/>
                <a:ahLst/>
                <a:cxnLst/>
                <a:rect l="l" t="t" r="r" b="b"/>
                <a:pathLst>
                  <a:path w="2213" h="2608" extrusionOk="0">
                    <a:moveTo>
                      <a:pt x="1107" y="1"/>
                    </a:moveTo>
                    <a:lnTo>
                      <a:pt x="909" y="40"/>
                    </a:lnTo>
                    <a:lnTo>
                      <a:pt x="672" y="159"/>
                    </a:lnTo>
                    <a:lnTo>
                      <a:pt x="514" y="277"/>
                    </a:lnTo>
                    <a:lnTo>
                      <a:pt x="317" y="435"/>
                    </a:lnTo>
                    <a:lnTo>
                      <a:pt x="198" y="593"/>
                    </a:lnTo>
                    <a:lnTo>
                      <a:pt x="119" y="791"/>
                    </a:lnTo>
                    <a:lnTo>
                      <a:pt x="40" y="1028"/>
                    </a:lnTo>
                    <a:lnTo>
                      <a:pt x="1" y="1265"/>
                    </a:lnTo>
                    <a:lnTo>
                      <a:pt x="1" y="1462"/>
                    </a:lnTo>
                    <a:lnTo>
                      <a:pt x="40" y="1699"/>
                    </a:lnTo>
                    <a:lnTo>
                      <a:pt x="159" y="1897"/>
                    </a:lnTo>
                    <a:lnTo>
                      <a:pt x="238" y="2055"/>
                    </a:lnTo>
                    <a:lnTo>
                      <a:pt x="356" y="2213"/>
                    </a:lnTo>
                    <a:lnTo>
                      <a:pt x="475" y="2331"/>
                    </a:lnTo>
                    <a:lnTo>
                      <a:pt x="633" y="2410"/>
                    </a:lnTo>
                    <a:lnTo>
                      <a:pt x="791" y="2529"/>
                    </a:lnTo>
                    <a:lnTo>
                      <a:pt x="988" y="2568"/>
                    </a:lnTo>
                    <a:lnTo>
                      <a:pt x="1146" y="2608"/>
                    </a:lnTo>
                    <a:lnTo>
                      <a:pt x="1344" y="2608"/>
                    </a:lnTo>
                    <a:lnTo>
                      <a:pt x="1660" y="2568"/>
                    </a:lnTo>
                    <a:lnTo>
                      <a:pt x="1739" y="2529"/>
                    </a:lnTo>
                    <a:lnTo>
                      <a:pt x="1739" y="2450"/>
                    </a:lnTo>
                    <a:lnTo>
                      <a:pt x="1699" y="2371"/>
                    </a:lnTo>
                    <a:lnTo>
                      <a:pt x="1620" y="2371"/>
                    </a:lnTo>
                    <a:lnTo>
                      <a:pt x="1423" y="2410"/>
                    </a:lnTo>
                    <a:lnTo>
                      <a:pt x="1225" y="2410"/>
                    </a:lnTo>
                    <a:lnTo>
                      <a:pt x="1067" y="2371"/>
                    </a:lnTo>
                    <a:lnTo>
                      <a:pt x="870" y="2331"/>
                    </a:lnTo>
                    <a:lnTo>
                      <a:pt x="712" y="2213"/>
                    </a:lnTo>
                    <a:lnTo>
                      <a:pt x="554" y="2094"/>
                    </a:lnTo>
                    <a:lnTo>
                      <a:pt x="435" y="1976"/>
                    </a:lnTo>
                    <a:lnTo>
                      <a:pt x="317" y="1818"/>
                    </a:lnTo>
                    <a:lnTo>
                      <a:pt x="277" y="1620"/>
                    </a:lnTo>
                    <a:lnTo>
                      <a:pt x="238" y="1462"/>
                    </a:lnTo>
                    <a:lnTo>
                      <a:pt x="198" y="1265"/>
                    </a:lnTo>
                    <a:lnTo>
                      <a:pt x="238" y="1067"/>
                    </a:lnTo>
                    <a:lnTo>
                      <a:pt x="317" y="870"/>
                    </a:lnTo>
                    <a:lnTo>
                      <a:pt x="396" y="712"/>
                    </a:lnTo>
                    <a:lnTo>
                      <a:pt x="475" y="554"/>
                    </a:lnTo>
                    <a:lnTo>
                      <a:pt x="633" y="435"/>
                    </a:lnTo>
                    <a:lnTo>
                      <a:pt x="791" y="317"/>
                    </a:lnTo>
                    <a:lnTo>
                      <a:pt x="949" y="238"/>
                    </a:lnTo>
                    <a:lnTo>
                      <a:pt x="1146" y="198"/>
                    </a:lnTo>
                    <a:lnTo>
                      <a:pt x="1344" y="198"/>
                    </a:lnTo>
                    <a:lnTo>
                      <a:pt x="1502" y="238"/>
                    </a:lnTo>
                    <a:lnTo>
                      <a:pt x="1699" y="277"/>
                    </a:lnTo>
                    <a:lnTo>
                      <a:pt x="1857" y="356"/>
                    </a:lnTo>
                    <a:lnTo>
                      <a:pt x="2015" y="435"/>
                    </a:lnTo>
                    <a:lnTo>
                      <a:pt x="2094" y="475"/>
                    </a:lnTo>
                    <a:lnTo>
                      <a:pt x="2173" y="435"/>
                    </a:lnTo>
                    <a:lnTo>
                      <a:pt x="2213" y="356"/>
                    </a:lnTo>
                    <a:lnTo>
                      <a:pt x="2173" y="277"/>
                    </a:lnTo>
                    <a:lnTo>
                      <a:pt x="1976" y="159"/>
                    </a:lnTo>
                    <a:lnTo>
                      <a:pt x="1778" y="80"/>
                    </a:lnTo>
                    <a:lnTo>
                      <a:pt x="15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0"/>
              <p:cNvSpPr/>
              <p:nvPr/>
            </p:nvSpPr>
            <p:spPr>
              <a:xfrm>
                <a:off x="2192425" y="1884275"/>
                <a:ext cx="54325" cy="66200"/>
              </a:xfrm>
              <a:custGeom>
                <a:avLst/>
                <a:gdLst/>
                <a:ahLst/>
                <a:cxnLst/>
                <a:rect l="l" t="t" r="r" b="b"/>
                <a:pathLst>
                  <a:path w="2173" h="2648" extrusionOk="0">
                    <a:moveTo>
                      <a:pt x="1067" y="1"/>
                    </a:moveTo>
                    <a:lnTo>
                      <a:pt x="869" y="80"/>
                    </a:lnTo>
                    <a:lnTo>
                      <a:pt x="672" y="159"/>
                    </a:lnTo>
                    <a:lnTo>
                      <a:pt x="474" y="277"/>
                    </a:lnTo>
                    <a:lnTo>
                      <a:pt x="316" y="435"/>
                    </a:lnTo>
                    <a:lnTo>
                      <a:pt x="158" y="633"/>
                    </a:lnTo>
                    <a:lnTo>
                      <a:pt x="79" y="830"/>
                    </a:lnTo>
                    <a:lnTo>
                      <a:pt x="0" y="1028"/>
                    </a:lnTo>
                    <a:lnTo>
                      <a:pt x="0" y="1265"/>
                    </a:lnTo>
                    <a:lnTo>
                      <a:pt x="0" y="1462"/>
                    </a:lnTo>
                    <a:lnTo>
                      <a:pt x="40" y="1699"/>
                    </a:lnTo>
                    <a:lnTo>
                      <a:pt x="119" y="1897"/>
                    </a:lnTo>
                    <a:lnTo>
                      <a:pt x="198" y="2055"/>
                    </a:lnTo>
                    <a:lnTo>
                      <a:pt x="316" y="2213"/>
                    </a:lnTo>
                    <a:lnTo>
                      <a:pt x="474" y="2331"/>
                    </a:lnTo>
                    <a:lnTo>
                      <a:pt x="632" y="2450"/>
                    </a:lnTo>
                    <a:lnTo>
                      <a:pt x="790" y="2529"/>
                    </a:lnTo>
                    <a:lnTo>
                      <a:pt x="948" y="2568"/>
                    </a:lnTo>
                    <a:lnTo>
                      <a:pt x="1146" y="2608"/>
                    </a:lnTo>
                    <a:lnTo>
                      <a:pt x="1304" y="2647"/>
                    </a:lnTo>
                    <a:lnTo>
                      <a:pt x="1620" y="2608"/>
                    </a:lnTo>
                    <a:lnTo>
                      <a:pt x="1699" y="2529"/>
                    </a:lnTo>
                    <a:lnTo>
                      <a:pt x="1699" y="2450"/>
                    </a:lnTo>
                    <a:lnTo>
                      <a:pt x="1659" y="2410"/>
                    </a:lnTo>
                    <a:lnTo>
                      <a:pt x="1580" y="2371"/>
                    </a:lnTo>
                    <a:lnTo>
                      <a:pt x="1383" y="2410"/>
                    </a:lnTo>
                    <a:lnTo>
                      <a:pt x="1225" y="2410"/>
                    </a:lnTo>
                    <a:lnTo>
                      <a:pt x="1027" y="2371"/>
                    </a:lnTo>
                    <a:lnTo>
                      <a:pt x="830" y="2331"/>
                    </a:lnTo>
                    <a:lnTo>
                      <a:pt x="672" y="2213"/>
                    </a:lnTo>
                    <a:lnTo>
                      <a:pt x="514" y="2094"/>
                    </a:lnTo>
                    <a:lnTo>
                      <a:pt x="395" y="1976"/>
                    </a:lnTo>
                    <a:lnTo>
                      <a:pt x="316" y="1818"/>
                    </a:lnTo>
                    <a:lnTo>
                      <a:pt x="237" y="1620"/>
                    </a:lnTo>
                    <a:lnTo>
                      <a:pt x="198" y="1462"/>
                    </a:lnTo>
                    <a:lnTo>
                      <a:pt x="198" y="1265"/>
                    </a:lnTo>
                    <a:lnTo>
                      <a:pt x="198" y="1067"/>
                    </a:lnTo>
                    <a:lnTo>
                      <a:pt x="277" y="909"/>
                    </a:lnTo>
                    <a:lnTo>
                      <a:pt x="356" y="712"/>
                    </a:lnTo>
                    <a:lnTo>
                      <a:pt x="474" y="554"/>
                    </a:lnTo>
                    <a:lnTo>
                      <a:pt x="593" y="435"/>
                    </a:lnTo>
                    <a:lnTo>
                      <a:pt x="751" y="356"/>
                    </a:lnTo>
                    <a:lnTo>
                      <a:pt x="948" y="277"/>
                    </a:lnTo>
                    <a:lnTo>
                      <a:pt x="1106" y="238"/>
                    </a:lnTo>
                    <a:lnTo>
                      <a:pt x="1304" y="198"/>
                    </a:lnTo>
                    <a:lnTo>
                      <a:pt x="1501" y="238"/>
                    </a:lnTo>
                    <a:lnTo>
                      <a:pt x="1659" y="277"/>
                    </a:lnTo>
                    <a:lnTo>
                      <a:pt x="1857" y="356"/>
                    </a:lnTo>
                    <a:lnTo>
                      <a:pt x="2015" y="475"/>
                    </a:lnTo>
                    <a:lnTo>
                      <a:pt x="2094" y="475"/>
                    </a:lnTo>
                    <a:lnTo>
                      <a:pt x="2173" y="435"/>
                    </a:lnTo>
                    <a:lnTo>
                      <a:pt x="2173" y="356"/>
                    </a:lnTo>
                    <a:lnTo>
                      <a:pt x="2133" y="277"/>
                    </a:lnTo>
                    <a:lnTo>
                      <a:pt x="1936" y="159"/>
                    </a:lnTo>
                    <a:lnTo>
                      <a:pt x="1738" y="80"/>
                    </a:lnTo>
                    <a:lnTo>
                      <a:pt x="15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0"/>
              <p:cNvSpPr/>
              <p:nvPr/>
            </p:nvSpPr>
            <p:spPr>
              <a:xfrm>
                <a:off x="2204275" y="1923775"/>
                <a:ext cx="54325" cy="66200"/>
              </a:xfrm>
              <a:custGeom>
                <a:avLst/>
                <a:gdLst/>
                <a:ahLst/>
                <a:cxnLst/>
                <a:rect l="l" t="t" r="r" b="b"/>
                <a:pathLst>
                  <a:path w="2173" h="2648" extrusionOk="0">
                    <a:moveTo>
                      <a:pt x="1304" y="1"/>
                    </a:moveTo>
                    <a:lnTo>
                      <a:pt x="1106" y="40"/>
                    </a:lnTo>
                    <a:lnTo>
                      <a:pt x="869" y="80"/>
                    </a:lnTo>
                    <a:lnTo>
                      <a:pt x="672" y="159"/>
                    </a:lnTo>
                    <a:lnTo>
                      <a:pt x="474" y="277"/>
                    </a:lnTo>
                    <a:lnTo>
                      <a:pt x="316" y="435"/>
                    </a:lnTo>
                    <a:lnTo>
                      <a:pt x="198" y="633"/>
                    </a:lnTo>
                    <a:lnTo>
                      <a:pt x="79" y="830"/>
                    </a:lnTo>
                    <a:lnTo>
                      <a:pt x="40" y="1028"/>
                    </a:lnTo>
                    <a:lnTo>
                      <a:pt x="0" y="1265"/>
                    </a:lnTo>
                    <a:lnTo>
                      <a:pt x="0" y="1502"/>
                    </a:lnTo>
                    <a:lnTo>
                      <a:pt x="40" y="1699"/>
                    </a:lnTo>
                    <a:lnTo>
                      <a:pt x="119" y="1897"/>
                    </a:lnTo>
                    <a:lnTo>
                      <a:pt x="237" y="2055"/>
                    </a:lnTo>
                    <a:lnTo>
                      <a:pt x="356" y="2213"/>
                    </a:lnTo>
                    <a:lnTo>
                      <a:pt x="474" y="2331"/>
                    </a:lnTo>
                    <a:lnTo>
                      <a:pt x="632" y="2450"/>
                    </a:lnTo>
                    <a:lnTo>
                      <a:pt x="790" y="2529"/>
                    </a:lnTo>
                    <a:lnTo>
                      <a:pt x="948" y="2568"/>
                    </a:lnTo>
                    <a:lnTo>
                      <a:pt x="1146" y="2608"/>
                    </a:lnTo>
                    <a:lnTo>
                      <a:pt x="1343" y="2647"/>
                    </a:lnTo>
                    <a:lnTo>
                      <a:pt x="1659" y="2608"/>
                    </a:lnTo>
                    <a:lnTo>
                      <a:pt x="1699" y="2529"/>
                    </a:lnTo>
                    <a:lnTo>
                      <a:pt x="1738" y="2450"/>
                    </a:lnTo>
                    <a:lnTo>
                      <a:pt x="1659" y="2410"/>
                    </a:lnTo>
                    <a:lnTo>
                      <a:pt x="1225" y="2410"/>
                    </a:lnTo>
                    <a:lnTo>
                      <a:pt x="1027" y="2371"/>
                    </a:lnTo>
                    <a:lnTo>
                      <a:pt x="869" y="2331"/>
                    </a:lnTo>
                    <a:lnTo>
                      <a:pt x="672" y="2252"/>
                    </a:lnTo>
                    <a:lnTo>
                      <a:pt x="553" y="2134"/>
                    </a:lnTo>
                    <a:lnTo>
                      <a:pt x="395" y="1976"/>
                    </a:lnTo>
                    <a:lnTo>
                      <a:pt x="316" y="1818"/>
                    </a:lnTo>
                    <a:lnTo>
                      <a:pt x="237" y="1660"/>
                    </a:lnTo>
                    <a:lnTo>
                      <a:pt x="198" y="1462"/>
                    </a:lnTo>
                    <a:lnTo>
                      <a:pt x="198" y="1265"/>
                    </a:lnTo>
                    <a:lnTo>
                      <a:pt x="237" y="1067"/>
                    </a:lnTo>
                    <a:lnTo>
                      <a:pt x="277" y="909"/>
                    </a:lnTo>
                    <a:lnTo>
                      <a:pt x="356" y="751"/>
                    </a:lnTo>
                    <a:lnTo>
                      <a:pt x="474" y="593"/>
                    </a:lnTo>
                    <a:lnTo>
                      <a:pt x="632" y="435"/>
                    </a:lnTo>
                    <a:lnTo>
                      <a:pt x="790" y="356"/>
                    </a:lnTo>
                    <a:lnTo>
                      <a:pt x="948" y="277"/>
                    </a:lnTo>
                    <a:lnTo>
                      <a:pt x="1146" y="238"/>
                    </a:lnTo>
                    <a:lnTo>
                      <a:pt x="1304" y="198"/>
                    </a:lnTo>
                    <a:lnTo>
                      <a:pt x="1501" y="238"/>
                    </a:lnTo>
                    <a:lnTo>
                      <a:pt x="1699" y="277"/>
                    </a:lnTo>
                    <a:lnTo>
                      <a:pt x="1857" y="356"/>
                    </a:lnTo>
                    <a:lnTo>
                      <a:pt x="2015" y="475"/>
                    </a:lnTo>
                    <a:lnTo>
                      <a:pt x="2094" y="475"/>
                    </a:lnTo>
                    <a:lnTo>
                      <a:pt x="2173" y="435"/>
                    </a:lnTo>
                    <a:lnTo>
                      <a:pt x="2173" y="356"/>
                    </a:lnTo>
                    <a:lnTo>
                      <a:pt x="2133" y="317"/>
                    </a:lnTo>
                    <a:lnTo>
                      <a:pt x="1975" y="159"/>
                    </a:lnTo>
                    <a:lnTo>
                      <a:pt x="1778" y="80"/>
                    </a:lnTo>
                    <a:lnTo>
                      <a:pt x="1541" y="40"/>
                    </a:lnTo>
                    <a:lnTo>
                      <a:pt x="1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0"/>
              <p:cNvSpPr/>
              <p:nvPr/>
            </p:nvSpPr>
            <p:spPr>
              <a:xfrm>
                <a:off x="2216125" y="1963275"/>
                <a:ext cx="55325" cy="66200"/>
              </a:xfrm>
              <a:custGeom>
                <a:avLst/>
                <a:gdLst/>
                <a:ahLst/>
                <a:cxnLst/>
                <a:rect l="l" t="t" r="r" b="b"/>
                <a:pathLst>
                  <a:path w="2213" h="2648" extrusionOk="0">
                    <a:moveTo>
                      <a:pt x="1343" y="1"/>
                    </a:moveTo>
                    <a:lnTo>
                      <a:pt x="1106" y="40"/>
                    </a:lnTo>
                    <a:lnTo>
                      <a:pt x="909" y="80"/>
                    </a:lnTo>
                    <a:lnTo>
                      <a:pt x="672" y="159"/>
                    </a:lnTo>
                    <a:lnTo>
                      <a:pt x="514" y="277"/>
                    </a:lnTo>
                    <a:lnTo>
                      <a:pt x="316" y="435"/>
                    </a:lnTo>
                    <a:lnTo>
                      <a:pt x="198" y="633"/>
                    </a:lnTo>
                    <a:lnTo>
                      <a:pt x="119" y="830"/>
                    </a:lnTo>
                    <a:lnTo>
                      <a:pt x="40" y="1028"/>
                    </a:lnTo>
                    <a:lnTo>
                      <a:pt x="0" y="1265"/>
                    </a:lnTo>
                    <a:lnTo>
                      <a:pt x="0" y="1502"/>
                    </a:lnTo>
                    <a:lnTo>
                      <a:pt x="40" y="1699"/>
                    </a:lnTo>
                    <a:lnTo>
                      <a:pt x="119" y="1936"/>
                    </a:lnTo>
                    <a:lnTo>
                      <a:pt x="237" y="2094"/>
                    </a:lnTo>
                    <a:lnTo>
                      <a:pt x="356" y="2213"/>
                    </a:lnTo>
                    <a:lnTo>
                      <a:pt x="474" y="2331"/>
                    </a:lnTo>
                    <a:lnTo>
                      <a:pt x="632" y="2450"/>
                    </a:lnTo>
                    <a:lnTo>
                      <a:pt x="790" y="2529"/>
                    </a:lnTo>
                    <a:lnTo>
                      <a:pt x="988" y="2608"/>
                    </a:lnTo>
                    <a:lnTo>
                      <a:pt x="1146" y="2647"/>
                    </a:lnTo>
                    <a:lnTo>
                      <a:pt x="1343" y="2647"/>
                    </a:lnTo>
                    <a:lnTo>
                      <a:pt x="1659" y="2608"/>
                    </a:lnTo>
                    <a:lnTo>
                      <a:pt x="1738" y="2568"/>
                    </a:lnTo>
                    <a:lnTo>
                      <a:pt x="1738" y="2489"/>
                    </a:lnTo>
                    <a:lnTo>
                      <a:pt x="1699" y="2410"/>
                    </a:lnTo>
                    <a:lnTo>
                      <a:pt x="1620" y="2410"/>
                    </a:lnTo>
                    <a:lnTo>
                      <a:pt x="1422" y="2450"/>
                    </a:lnTo>
                    <a:lnTo>
                      <a:pt x="1225" y="2450"/>
                    </a:lnTo>
                    <a:lnTo>
                      <a:pt x="1067" y="2410"/>
                    </a:lnTo>
                    <a:lnTo>
                      <a:pt x="869" y="2331"/>
                    </a:lnTo>
                    <a:lnTo>
                      <a:pt x="711" y="2252"/>
                    </a:lnTo>
                    <a:lnTo>
                      <a:pt x="553" y="2134"/>
                    </a:lnTo>
                    <a:lnTo>
                      <a:pt x="435" y="1976"/>
                    </a:lnTo>
                    <a:lnTo>
                      <a:pt x="316" y="1818"/>
                    </a:lnTo>
                    <a:lnTo>
                      <a:pt x="237" y="1660"/>
                    </a:lnTo>
                    <a:lnTo>
                      <a:pt x="237" y="1462"/>
                    </a:lnTo>
                    <a:lnTo>
                      <a:pt x="198" y="1265"/>
                    </a:lnTo>
                    <a:lnTo>
                      <a:pt x="237" y="1107"/>
                    </a:lnTo>
                    <a:lnTo>
                      <a:pt x="277" y="909"/>
                    </a:lnTo>
                    <a:lnTo>
                      <a:pt x="395" y="751"/>
                    </a:lnTo>
                    <a:lnTo>
                      <a:pt x="474" y="593"/>
                    </a:lnTo>
                    <a:lnTo>
                      <a:pt x="632" y="435"/>
                    </a:lnTo>
                    <a:lnTo>
                      <a:pt x="790" y="356"/>
                    </a:lnTo>
                    <a:lnTo>
                      <a:pt x="948" y="277"/>
                    </a:lnTo>
                    <a:lnTo>
                      <a:pt x="1146" y="238"/>
                    </a:lnTo>
                    <a:lnTo>
                      <a:pt x="1501" y="238"/>
                    </a:lnTo>
                    <a:lnTo>
                      <a:pt x="1699" y="277"/>
                    </a:lnTo>
                    <a:lnTo>
                      <a:pt x="1857" y="356"/>
                    </a:lnTo>
                    <a:lnTo>
                      <a:pt x="2015" y="475"/>
                    </a:lnTo>
                    <a:lnTo>
                      <a:pt x="2173" y="475"/>
                    </a:lnTo>
                    <a:lnTo>
                      <a:pt x="2212" y="396"/>
                    </a:lnTo>
                    <a:lnTo>
                      <a:pt x="2173" y="317"/>
                    </a:lnTo>
                    <a:lnTo>
                      <a:pt x="1975" y="198"/>
                    </a:lnTo>
                    <a:lnTo>
                      <a:pt x="1778" y="80"/>
                    </a:lnTo>
                    <a:lnTo>
                      <a:pt x="1541" y="40"/>
                    </a:lnTo>
                    <a:lnTo>
                      <a:pt x="13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0"/>
              <p:cNvSpPr/>
              <p:nvPr/>
            </p:nvSpPr>
            <p:spPr>
              <a:xfrm>
                <a:off x="2227975" y="2003775"/>
                <a:ext cx="55325" cy="65200"/>
              </a:xfrm>
              <a:custGeom>
                <a:avLst/>
                <a:gdLst/>
                <a:ahLst/>
                <a:cxnLst/>
                <a:rect l="l" t="t" r="r" b="b"/>
                <a:pathLst>
                  <a:path w="2213" h="2608" extrusionOk="0">
                    <a:moveTo>
                      <a:pt x="1106" y="0"/>
                    </a:moveTo>
                    <a:lnTo>
                      <a:pt x="909" y="40"/>
                    </a:lnTo>
                    <a:lnTo>
                      <a:pt x="711" y="119"/>
                    </a:lnTo>
                    <a:lnTo>
                      <a:pt x="514" y="277"/>
                    </a:lnTo>
                    <a:lnTo>
                      <a:pt x="356" y="395"/>
                    </a:lnTo>
                    <a:lnTo>
                      <a:pt x="198" y="593"/>
                    </a:lnTo>
                    <a:lnTo>
                      <a:pt x="119" y="790"/>
                    </a:lnTo>
                    <a:lnTo>
                      <a:pt x="40" y="1027"/>
                    </a:lnTo>
                    <a:lnTo>
                      <a:pt x="0" y="1225"/>
                    </a:lnTo>
                    <a:lnTo>
                      <a:pt x="40" y="1462"/>
                    </a:lnTo>
                    <a:lnTo>
                      <a:pt x="79" y="1699"/>
                    </a:lnTo>
                    <a:lnTo>
                      <a:pt x="158" y="1896"/>
                    </a:lnTo>
                    <a:lnTo>
                      <a:pt x="237" y="2054"/>
                    </a:lnTo>
                    <a:lnTo>
                      <a:pt x="356" y="2173"/>
                    </a:lnTo>
                    <a:lnTo>
                      <a:pt x="514" y="2331"/>
                    </a:lnTo>
                    <a:lnTo>
                      <a:pt x="672" y="2410"/>
                    </a:lnTo>
                    <a:lnTo>
                      <a:pt x="830" y="2489"/>
                    </a:lnTo>
                    <a:lnTo>
                      <a:pt x="988" y="2568"/>
                    </a:lnTo>
                    <a:lnTo>
                      <a:pt x="1185" y="2608"/>
                    </a:lnTo>
                    <a:lnTo>
                      <a:pt x="1343" y="2608"/>
                    </a:lnTo>
                    <a:lnTo>
                      <a:pt x="1659" y="2568"/>
                    </a:lnTo>
                    <a:lnTo>
                      <a:pt x="1738" y="2529"/>
                    </a:lnTo>
                    <a:lnTo>
                      <a:pt x="1738" y="2450"/>
                    </a:lnTo>
                    <a:lnTo>
                      <a:pt x="1699" y="2371"/>
                    </a:lnTo>
                    <a:lnTo>
                      <a:pt x="1620" y="2371"/>
                    </a:lnTo>
                    <a:lnTo>
                      <a:pt x="1422" y="2410"/>
                    </a:lnTo>
                    <a:lnTo>
                      <a:pt x="1264" y="2410"/>
                    </a:lnTo>
                    <a:lnTo>
                      <a:pt x="1067" y="2371"/>
                    </a:lnTo>
                    <a:lnTo>
                      <a:pt x="869" y="2292"/>
                    </a:lnTo>
                    <a:lnTo>
                      <a:pt x="711" y="2213"/>
                    </a:lnTo>
                    <a:lnTo>
                      <a:pt x="553" y="2094"/>
                    </a:lnTo>
                    <a:lnTo>
                      <a:pt x="435" y="1936"/>
                    </a:lnTo>
                    <a:lnTo>
                      <a:pt x="356" y="1778"/>
                    </a:lnTo>
                    <a:lnTo>
                      <a:pt x="277" y="1620"/>
                    </a:lnTo>
                    <a:lnTo>
                      <a:pt x="237" y="1422"/>
                    </a:lnTo>
                    <a:lnTo>
                      <a:pt x="237" y="1225"/>
                    </a:lnTo>
                    <a:lnTo>
                      <a:pt x="237" y="1067"/>
                    </a:lnTo>
                    <a:lnTo>
                      <a:pt x="316" y="869"/>
                    </a:lnTo>
                    <a:lnTo>
                      <a:pt x="395" y="711"/>
                    </a:lnTo>
                    <a:lnTo>
                      <a:pt x="514" y="553"/>
                    </a:lnTo>
                    <a:lnTo>
                      <a:pt x="632" y="435"/>
                    </a:lnTo>
                    <a:lnTo>
                      <a:pt x="790" y="316"/>
                    </a:lnTo>
                    <a:lnTo>
                      <a:pt x="988" y="237"/>
                    </a:lnTo>
                    <a:lnTo>
                      <a:pt x="1146" y="198"/>
                    </a:lnTo>
                    <a:lnTo>
                      <a:pt x="1541" y="198"/>
                    </a:lnTo>
                    <a:lnTo>
                      <a:pt x="1699" y="237"/>
                    </a:lnTo>
                    <a:lnTo>
                      <a:pt x="1897" y="316"/>
                    </a:lnTo>
                    <a:lnTo>
                      <a:pt x="2055" y="435"/>
                    </a:lnTo>
                    <a:lnTo>
                      <a:pt x="2134" y="474"/>
                    </a:lnTo>
                    <a:lnTo>
                      <a:pt x="2173" y="435"/>
                    </a:lnTo>
                    <a:lnTo>
                      <a:pt x="2213" y="356"/>
                    </a:lnTo>
                    <a:lnTo>
                      <a:pt x="2173" y="277"/>
                    </a:lnTo>
                    <a:lnTo>
                      <a:pt x="1976" y="158"/>
                    </a:lnTo>
                    <a:lnTo>
                      <a:pt x="1778" y="40"/>
                    </a:lnTo>
                    <a:lnTo>
                      <a:pt x="15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0"/>
              <p:cNvSpPr/>
              <p:nvPr/>
            </p:nvSpPr>
            <p:spPr>
              <a:xfrm>
                <a:off x="2240800" y="2043275"/>
                <a:ext cx="54350" cy="65200"/>
              </a:xfrm>
              <a:custGeom>
                <a:avLst/>
                <a:gdLst/>
                <a:ahLst/>
                <a:cxnLst/>
                <a:rect l="l" t="t" r="r" b="b"/>
                <a:pathLst>
                  <a:path w="2174" h="2608" extrusionOk="0">
                    <a:moveTo>
                      <a:pt x="1107" y="0"/>
                    </a:moveTo>
                    <a:lnTo>
                      <a:pt x="870" y="40"/>
                    </a:lnTo>
                    <a:lnTo>
                      <a:pt x="672" y="158"/>
                    </a:lnTo>
                    <a:lnTo>
                      <a:pt x="475" y="277"/>
                    </a:lnTo>
                    <a:lnTo>
                      <a:pt x="317" y="435"/>
                    </a:lnTo>
                    <a:lnTo>
                      <a:pt x="198" y="593"/>
                    </a:lnTo>
                    <a:lnTo>
                      <a:pt x="80" y="791"/>
                    </a:lnTo>
                    <a:lnTo>
                      <a:pt x="40" y="1028"/>
                    </a:lnTo>
                    <a:lnTo>
                      <a:pt x="1" y="1225"/>
                    </a:lnTo>
                    <a:lnTo>
                      <a:pt x="1" y="1462"/>
                    </a:lnTo>
                    <a:lnTo>
                      <a:pt x="40" y="1699"/>
                    </a:lnTo>
                    <a:lnTo>
                      <a:pt x="119" y="1897"/>
                    </a:lnTo>
                    <a:lnTo>
                      <a:pt x="238" y="2055"/>
                    </a:lnTo>
                    <a:lnTo>
                      <a:pt x="356" y="2213"/>
                    </a:lnTo>
                    <a:lnTo>
                      <a:pt x="475" y="2331"/>
                    </a:lnTo>
                    <a:lnTo>
                      <a:pt x="633" y="2410"/>
                    </a:lnTo>
                    <a:lnTo>
                      <a:pt x="791" y="2489"/>
                    </a:lnTo>
                    <a:lnTo>
                      <a:pt x="949" y="2568"/>
                    </a:lnTo>
                    <a:lnTo>
                      <a:pt x="1146" y="2608"/>
                    </a:lnTo>
                    <a:lnTo>
                      <a:pt x="1344" y="2608"/>
                    </a:lnTo>
                    <a:lnTo>
                      <a:pt x="1660" y="2568"/>
                    </a:lnTo>
                    <a:lnTo>
                      <a:pt x="1700" y="2529"/>
                    </a:lnTo>
                    <a:lnTo>
                      <a:pt x="1739" y="2450"/>
                    </a:lnTo>
                    <a:lnTo>
                      <a:pt x="1660" y="2371"/>
                    </a:lnTo>
                    <a:lnTo>
                      <a:pt x="1581" y="2371"/>
                    </a:lnTo>
                    <a:lnTo>
                      <a:pt x="1423" y="2410"/>
                    </a:lnTo>
                    <a:lnTo>
                      <a:pt x="1225" y="2410"/>
                    </a:lnTo>
                    <a:lnTo>
                      <a:pt x="1028" y="2371"/>
                    </a:lnTo>
                    <a:lnTo>
                      <a:pt x="870" y="2292"/>
                    </a:lnTo>
                    <a:lnTo>
                      <a:pt x="672" y="2213"/>
                    </a:lnTo>
                    <a:lnTo>
                      <a:pt x="554" y="2094"/>
                    </a:lnTo>
                    <a:lnTo>
                      <a:pt x="396" y="1976"/>
                    </a:lnTo>
                    <a:lnTo>
                      <a:pt x="317" y="1818"/>
                    </a:lnTo>
                    <a:lnTo>
                      <a:pt x="238" y="1620"/>
                    </a:lnTo>
                    <a:lnTo>
                      <a:pt x="198" y="1423"/>
                    </a:lnTo>
                    <a:lnTo>
                      <a:pt x="198" y="1265"/>
                    </a:lnTo>
                    <a:lnTo>
                      <a:pt x="238" y="1067"/>
                    </a:lnTo>
                    <a:lnTo>
                      <a:pt x="277" y="870"/>
                    </a:lnTo>
                    <a:lnTo>
                      <a:pt x="356" y="712"/>
                    </a:lnTo>
                    <a:lnTo>
                      <a:pt x="475" y="554"/>
                    </a:lnTo>
                    <a:lnTo>
                      <a:pt x="593" y="435"/>
                    </a:lnTo>
                    <a:lnTo>
                      <a:pt x="791" y="316"/>
                    </a:lnTo>
                    <a:lnTo>
                      <a:pt x="949" y="237"/>
                    </a:lnTo>
                    <a:lnTo>
                      <a:pt x="1146" y="198"/>
                    </a:lnTo>
                    <a:lnTo>
                      <a:pt x="1502" y="198"/>
                    </a:lnTo>
                    <a:lnTo>
                      <a:pt x="1700" y="277"/>
                    </a:lnTo>
                    <a:lnTo>
                      <a:pt x="1858" y="356"/>
                    </a:lnTo>
                    <a:lnTo>
                      <a:pt x="2016" y="435"/>
                    </a:lnTo>
                    <a:lnTo>
                      <a:pt x="2095" y="474"/>
                    </a:lnTo>
                    <a:lnTo>
                      <a:pt x="2174" y="435"/>
                    </a:lnTo>
                    <a:lnTo>
                      <a:pt x="2174" y="356"/>
                    </a:lnTo>
                    <a:lnTo>
                      <a:pt x="2134" y="277"/>
                    </a:lnTo>
                    <a:lnTo>
                      <a:pt x="1976" y="158"/>
                    </a:lnTo>
                    <a:lnTo>
                      <a:pt x="1779" y="79"/>
                    </a:lnTo>
                    <a:lnTo>
                      <a:pt x="15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0"/>
              <p:cNvSpPr/>
              <p:nvPr/>
            </p:nvSpPr>
            <p:spPr>
              <a:xfrm>
                <a:off x="2148975" y="1624575"/>
                <a:ext cx="158025" cy="503650"/>
              </a:xfrm>
              <a:custGeom>
                <a:avLst/>
                <a:gdLst/>
                <a:ahLst/>
                <a:cxnLst/>
                <a:rect l="l" t="t" r="r" b="b"/>
                <a:pathLst>
                  <a:path w="6321" h="20146" extrusionOk="0">
                    <a:moveTo>
                      <a:pt x="79" y="0"/>
                    </a:moveTo>
                    <a:lnTo>
                      <a:pt x="0" y="40"/>
                    </a:lnTo>
                    <a:lnTo>
                      <a:pt x="0" y="119"/>
                    </a:lnTo>
                    <a:lnTo>
                      <a:pt x="6123" y="20067"/>
                    </a:lnTo>
                    <a:lnTo>
                      <a:pt x="6163" y="20146"/>
                    </a:lnTo>
                    <a:lnTo>
                      <a:pt x="6281" y="20146"/>
                    </a:lnTo>
                    <a:lnTo>
                      <a:pt x="6321" y="20106"/>
                    </a:lnTo>
                    <a:lnTo>
                      <a:pt x="6321" y="20027"/>
                    </a:lnTo>
                    <a:lnTo>
                      <a:pt x="198" y="40"/>
                    </a:lnTo>
                    <a:lnTo>
                      <a:pt x="1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0"/>
              <p:cNvSpPr/>
              <p:nvPr/>
            </p:nvSpPr>
            <p:spPr>
              <a:xfrm>
                <a:off x="2311925" y="1694675"/>
                <a:ext cx="128400" cy="128400"/>
              </a:xfrm>
              <a:custGeom>
                <a:avLst/>
                <a:gdLst/>
                <a:ahLst/>
                <a:cxnLst/>
                <a:rect l="l" t="t" r="r" b="b"/>
                <a:pathLst>
                  <a:path w="5136" h="5136" extrusionOk="0">
                    <a:moveTo>
                      <a:pt x="2291" y="1"/>
                    </a:moveTo>
                    <a:lnTo>
                      <a:pt x="2054" y="40"/>
                    </a:lnTo>
                    <a:lnTo>
                      <a:pt x="1778" y="80"/>
                    </a:lnTo>
                    <a:lnTo>
                      <a:pt x="1541" y="198"/>
                    </a:lnTo>
                    <a:lnTo>
                      <a:pt x="1343" y="277"/>
                    </a:lnTo>
                    <a:lnTo>
                      <a:pt x="1106" y="435"/>
                    </a:lnTo>
                    <a:lnTo>
                      <a:pt x="751" y="751"/>
                    </a:lnTo>
                    <a:lnTo>
                      <a:pt x="435" y="1107"/>
                    </a:lnTo>
                    <a:lnTo>
                      <a:pt x="277" y="1344"/>
                    </a:lnTo>
                    <a:lnTo>
                      <a:pt x="198" y="1541"/>
                    </a:lnTo>
                    <a:lnTo>
                      <a:pt x="119" y="1778"/>
                    </a:lnTo>
                    <a:lnTo>
                      <a:pt x="40" y="2015"/>
                    </a:lnTo>
                    <a:lnTo>
                      <a:pt x="0" y="2292"/>
                    </a:lnTo>
                    <a:lnTo>
                      <a:pt x="0" y="2568"/>
                    </a:lnTo>
                    <a:lnTo>
                      <a:pt x="0" y="2805"/>
                    </a:lnTo>
                    <a:lnTo>
                      <a:pt x="40" y="3082"/>
                    </a:lnTo>
                    <a:lnTo>
                      <a:pt x="119" y="3319"/>
                    </a:lnTo>
                    <a:lnTo>
                      <a:pt x="198" y="3556"/>
                    </a:lnTo>
                    <a:lnTo>
                      <a:pt x="277" y="3793"/>
                    </a:lnTo>
                    <a:lnTo>
                      <a:pt x="435" y="3990"/>
                    </a:lnTo>
                    <a:lnTo>
                      <a:pt x="751" y="4385"/>
                    </a:lnTo>
                    <a:lnTo>
                      <a:pt x="1106" y="4662"/>
                    </a:lnTo>
                    <a:lnTo>
                      <a:pt x="1343" y="4820"/>
                    </a:lnTo>
                    <a:lnTo>
                      <a:pt x="1541" y="4899"/>
                    </a:lnTo>
                    <a:lnTo>
                      <a:pt x="1778" y="5017"/>
                    </a:lnTo>
                    <a:lnTo>
                      <a:pt x="2054" y="5057"/>
                    </a:lnTo>
                    <a:lnTo>
                      <a:pt x="2291" y="5096"/>
                    </a:lnTo>
                    <a:lnTo>
                      <a:pt x="2568" y="5136"/>
                    </a:lnTo>
                    <a:lnTo>
                      <a:pt x="2805" y="5096"/>
                    </a:lnTo>
                    <a:lnTo>
                      <a:pt x="3081" y="5057"/>
                    </a:lnTo>
                    <a:lnTo>
                      <a:pt x="3318" y="5017"/>
                    </a:lnTo>
                    <a:lnTo>
                      <a:pt x="3555" y="4899"/>
                    </a:lnTo>
                    <a:lnTo>
                      <a:pt x="3792" y="4820"/>
                    </a:lnTo>
                    <a:lnTo>
                      <a:pt x="3990" y="4662"/>
                    </a:lnTo>
                    <a:lnTo>
                      <a:pt x="4385" y="4385"/>
                    </a:lnTo>
                    <a:lnTo>
                      <a:pt x="4701" y="3990"/>
                    </a:lnTo>
                    <a:lnTo>
                      <a:pt x="4819" y="3793"/>
                    </a:lnTo>
                    <a:lnTo>
                      <a:pt x="4938" y="3556"/>
                    </a:lnTo>
                    <a:lnTo>
                      <a:pt x="5017" y="3319"/>
                    </a:lnTo>
                    <a:lnTo>
                      <a:pt x="5056" y="3082"/>
                    </a:lnTo>
                    <a:lnTo>
                      <a:pt x="5096" y="2805"/>
                    </a:lnTo>
                    <a:lnTo>
                      <a:pt x="5135" y="2568"/>
                    </a:lnTo>
                    <a:lnTo>
                      <a:pt x="5096" y="2292"/>
                    </a:lnTo>
                    <a:lnTo>
                      <a:pt x="5056" y="2015"/>
                    </a:lnTo>
                    <a:lnTo>
                      <a:pt x="5017" y="1778"/>
                    </a:lnTo>
                    <a:lnTo>
                      <a:pt x="4938" y="1541"/>
                    </a:lnTo>
                    <a:lnTo>
                      <a:pt x="4819" y="1344"/>
                    </a:lnTo>
                    <a:lnTo>
                      <a:pt x="4701" y="1107"/>
                    </a:lnTo>
                    <a:lnTo>
                      <a:pt x="4385" y="751"/>
                    </a:lnTo>
                    <a:lnTo>
                      <a:pt x="3990" y="435"/>
                    </a:lnTo>
                    <a:lnTo>
                      <a:pt x="3792" y="277"/>
                    </a:lnTo>
                    <a:lnTo>
                      <a:pt x="3555" y="198"/>
                    </a:lnTo>
                    <a:lnTo>
                      <a:pt x="3318" y="80"/>
                    </a:lnTo>
                    <a:lnTo>
                      <a:pt x="3081" y="40"/>
                    </a:lnTo>
                    <a:lnTo>
                      <a:pt x="28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0"/>
              <p:cNvSpPr/>
              <p:nvPr/>
            </p:nvSpPr>
            <p:spPr>
              <a:xfrm>
                <a:off x="2272400" y="1649250"/>
                <a:ext cx="50400" cy="56325"/>
              </a:xfrm>
              <a:custGeom>
                <a:avLst/>
                <a:gdLst/>
                <a:ahLst/>
                <a:cxnLst/>
                <a:rect l="l" t="t" r="r" b="b"/>
                <a:pathLst>
                  <a:path w="2016" h="2253" extrusionOk="0">
                    <a:moveTo>
                      <a:pt x="40" y="1"/>
                    </a:moveTo>
                    <a:lnTo>
                      <a:pt x="1" y="80"/>
                    </a:lnTo>
                    <a:lnTo>
                      <a:pt x="40" y="159"/>
                    </a:lnTo>
                    <a:lnTo>
                      <a:pt x="1858" y="2213"/>
                    </a:lnTo>
                    <a:lnTo>
                      <a:pt x="1937" y="2252"/>
                    </a:lnTo>
                    <a:lnTo>
                      <a:pt x="1976" y="2213"/>
                    </a:lnTo>
                    <a:lnTo>
                      <a:pt x="2016" y="2134"/>
                    </a:lnTo>
                    <a:lnTo>
                      <a:pt x="2016" y="2055"/>
                    </a:lnTo>
                    <a:lnTo>
                      <a:pt x="1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0"/>
              <p:cNvSpPr/>
              <p:nvPr/>
            </p:nvSpPr>
            <p:spPr>
              <a:xfrm>
                <a:off x="2339575" y="1628525"/>
                <a:ext cx="14825" cy="59275"/>
              </a:xfrm>
              <a:custGeom>
                <a:avLst/>
                <a:gdLst/>
                <a:ahLst/>
                <a:cxnLst/>
                <a:rect l="l" t="t" r="r" b="b"/>
                <a:pathLst>
                  <a:path w="593" h="2371" extrusionOk="0">
                    <a:moveTo>
                      <a:pt x="79" y="0"/>
                    </a:moveTo>
                    <a:lnTo>
                      <a:pt x="0" y="40"/>
                    </a:lnTo>
                    <a:lnTo>
                      <a:pt x="0" y="119"/>
                    </a:lnTo>
                    <a:lnTo>
                      <a:pt x="395" y="2291"/>
                    </a:lnTo>
                    <a:lnTo>
                      <a:pt x="435" y="2370"/>
                    </a:lnTo>
                    <a:lnTo>
                      <a:pt x="514" y="2370"/>
                    </a:lnTo>
                    <a:lnTo>
                      <a:pt x="593" y="2331"/>
                    </a:lnTo>
                    <a:lnTo>
                      <a:pt x="593" y="2252"/>
                    </a:lnTo>
                    <a:lnTo>
                      <a:pt x="198" y="79"/>
                    </a:lnTo>
                    <a:lnTo>
                      <a:pt x="1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0"/>
              <p:cNvSpPr/>
              <p:nvPr/>
            </p:nvSpPr>
            <p:spPr>
              <a:xfrm>
                <a:off x="2404750" y="1610750"/>
                <a:ext cx="35575" cy="82975"/>
              </a:xfrm>
              <a:custGeom>
                <a:avLst/>
                <a:gdLst/>
                <a:ahLst/>
                <a:cxnLst/>
                <a:rect l="l" t="t" r="r" b="b"/>
                <a:pathLst>
                  <a:path w="1423" h="3319" extrusionOk="0">
                    <a:moveTo>
                      <a:pt x="1343" y="0"/>
                    </a:moveTo>
                    <a:lnTo>
                      <a:pt x="1264" y="40"/>
                    </a:lnTo>
                    <a:lnTo>
                      <a:pt x="1225" y="79"/>
                    </a:lnTo>
                    <a:lnTo>
                      <a:pt x="0" y="3160"/>
                    </a:lnTo>
                    <a:lnTo>
                      <a:pt x="0" y="3239"/>
                    </a:lnTo>
                    <a:lnTo>
                      <a:pt x="79" y="3318"/>
                    </a:lnTo>
                    <a:lnTo>
                      <a:pt x="119" y="3318"/>
                    </a:lnTo>
                    <a:lnTo>
                      <a:pt x="158" y="3279"/>
                    </a:lnTo>
                    <a:lnTo>
                      <a:pt x="198" y="3239"/>
                    </a:lnTo>
                    <a:lnTo>
                      <a:pt x="1422" y="158"/>
                    </a:lnTo>
                    <a:lnTo>
                      <a:pt x="1422" y="79"/>
                    </a:lnTo>
                    <a:lnTo>
                      <a:pt x="13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0"/>
              <p:cNvSpPr/>
              <p:nvPr/>
            </p:nvSpPr>
            <p:spPr>
              <a:xfrm>
                <a:off x="2441275" y="1694675"/>
                <a:ext cx="47425" cy="32625"/>
              </a:xfrm>
              <a:custGeom>
                <a:avLst/>
                <a:gdLst/>
                <a:ahLst/>
                <a:cxnLst/>
                <a:rect l="l" t="t" r="r" b="b"/>
                <a:pathLst>
                  <a:path w="1897" h="1305" extrusionOk="0">
                    <a:moveTo>
                      <a:pt x="1778" y="1"/>
                    </a:moveTo>
                    <a:lnTo>
                      <a:pt x="1699" y="40"/>
                    </a:lnTo>
                    <a:lnTo>
                      <a:pt x="40" y="1107"/>
                    </a:lnTo>
                    <a:lnTo>
                      <a:pt x="1" y="1186"/>
                    </a:lnTo>
                    <a:lnTo>
                      <a:pt x="1" y="1265"/>
                    </a:lnTo>
                    <a:lnTo>
                      <a:pt x="40" y="1304"/>
                    </a:lnTo>
                    <a:lnTo>
                      <a:pt x="159" y="1304"/>
                    </a:lnTo>
                    <a:lnTo>
                      <a:pt x="1818" y="198"/>
                    </a:lnTo>
                    <a:lnTo>
                      <a:pt x="1897" y="119"/>
                    </a:lnTo>
                    <a:lnTo>
                      <a:pt x="1857" y="40"/>
                    </a:lnTo>
                    <a:lnTo>
                      <a:pt x="17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0"/>
              <p:cNvSpPr/>
              <p:nvPr/>
            </p:nvSpPr>
            <p:spPr>
              <a:xfrm>
                <a:off x="2450175" y="1764800"/>
                <a:ext cx="69150" cy="6925"/>
              </a:xfrm>
              <a:custGeom>
                <a:avLst/>
                <a:gdLst/>
                <a:ahLst/>
                <a:cxnLst/>
                <a:rect l="l" t="t" r="r" b="b"/>
                <a:pathLst>
                  <a:path w="2766" h="277" extrusionOk="0">
                    <a:moveTo>
                      <a:pt x="0" y="0"/>
                    </a:moveTo>
                    <a:lnTo>
                      <a:pt x="0" y="79"/>
                    </a:lnTo>
                    <a:lnTo>
                      <a:pt x="0" y="158"/>
                    </a:lnTo>
                    <a:lnTo>
                      <a:pt x="79" y="198"/>
                    </a:lnTo>
                    <a:lnTo>
                      <a:pt x="2647" y="277"/>
                    </a:lnTo>
                    <a:lnTo>
                      <a:pt x="2726" y="277"/>
                    </a:lnTo>
                    <a:lnTo>
                      <a:pt x="2765" y="198"/>
                    </a:lnTo>
                    <a:lnTo>
                      <a:pt x="2726" y="119"/>
                    </a:lnTo>
                    <a:lnTo>
                      <a:pt x="2647" y="79"/>
                    </a:lnTo>
                    <a:lnTo>
                      <a:pt x="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0"/>
              <p:cNvSpPr/>
              <p:nvPr/>
            </p:nvSpPr>
            <p:spPr>
              <a:xfrm>
                <a:off x="2409675" y="1822075"/>
                <a:ext cx="10900" cy="24700"/>
              </a:xfrm>
              <a:custGeom>
                <a:avLst/>
                <a:gdLst/>
                <a:ahLst/>
                <a:cxnLst/>
                <a:rect l="l" t="t" r="r" b="b"/>
                <a:pathLst>
                  <a:path w="436" h="988" extrusionOk="0">
                    <a:moveTo>
                      <a:pt x="80" y="0"/>
                    </a:moveTo>
                    <a:lnTo>
                      <a:pt x="1" y="40"/>
                    </a:lnTo>
                    <a:lnTo>
                      <a:pt x="1" y="119"/>
                    </a:lnTo>
                    <a:lnTo>
                      <a:pt x="238" y="909"/>
                    </a:lnTo>
                    <a:lnTo>
                      <a:pt x="238" y="948"/>
                    </a:lnTo>
                    <a:lnTo>
                      <a:pt x="317" y="988"/>
                    </a:lnTo>
                    <a:lnTo>
                      <a:pt x="356" y="988"/>
                    </a:lnTo>
                    <a:lnTo>
                      <a:pt x="396" y="948"/>
                    </a:lnTo>
                    <a:lnTo>
                      <a:pt x="435" y="869"/>
                    </a:lnTo>
                    <a:lnTo>
                      <a:pt x="198" y="79"/>
                    </a:lnTo>
                    <a:lnTo>
                      <a:pt x="1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0"/>
              <p:cNvSpPr/>
              <p:nvPr/>
            </p:nvSpPr>
            <p:spPr>
              <a:xfrm>
                <a:off x="2364250" y="1832925"/>
                <a:ext cx="7925" cy="65200"/>
              </a:xfrm>
              <a:custGeom>
                <a:avLst/>
                <a:gdLst/>
                <a:ahLst/>
                <a:cxnLst/>
                <a:rect l="l" t="t" r="r" b="b"/>
                <a:pathLst>
                  <a:path w="317" h="2608" extrusionOk="0">
                    <a:moveTo>
                      <a:pt x="119" y="1"/>
                    </a:moveTo>
                    <a:lnTo>
                      <a:pt x="80" y="80"/>
                    </a:lnTo>
                    <a:lnTo>
                      <a:pt x="1" y="2489"/>
                    </a:lnTo>
                    <a:lnTo>
                      <a:pt x="40" y="2568"/>
                    </a:lnTo>
                    <a:lnTo>
                      <a:pt x="119" y="2608"/>
                    </a:lnTo>
                    <a:lnTo>
                      <a:pt x="198" y="2608"/>
                    </a:lnTo>
                    <a:lnTo>
                      <a:pt x="198" y="2529"/>
                    </a:lnTo>
                    <a:lnTo>
                      <a:pt x="317" y="119"/>
                    </a:lnTo>
                    <a:lnTo>
                      <a:pt x="277" y="40"/>
                    </a:lnTo>
                    <a:lnTo>
                      <a:pt x="1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0"/>
              <p:cNvSpPr/>
              <p:nvPr/>
            </p:nvSpPr>
            <p:spPr>
              <a:xfrm>
                <a:off x="2287225" y="1813175"/>
                <a:ext cx="35575" cy="52375"/>
              </a:xfrm>
              <a:custGeom>
                <a:avLst/>
                <a:gdLst/>
                <a:ahLst/>
                <a:cxnLst/>
                <a:rect l="l" t="t" r="r" b="b"/>
                <a:pathLst>
                  <a:path w="1423" h="2095" extrusionOk="0">
                    <a:moveTo>
                      <a:pt x="1304" y="1"/>
                    </a:moveTo>
                    <a:lnTo>
                      <a:pt x="1225" y="40"/>
                    </a:lnTo>
                    <a:lnTo>
                      <a:pt x="40" y="1936"/>
                    </a:lnTo>
                    <a:lnTo>
                      <a:pt x="1" y="2015"/>
                    </a:lnTo>
                    <a:lnTo>
                      <a:pt x="40" y="2094"/>
                    </a:lnTo>
                    <a:lnTo>
                      <a:pt x="159" y="2094"/>
                    </a:lnTo>
                    <a:lnTo>
                      <a:pt x="198" y="2055"/>
                    </a:lnTo>
                    <a:lnTo>
                      <a:pt x="1383" y="159"/>
                    </a:lnTo>
                    <a:lnTo>
                      <a:pt x="1423" y="80"/>
                    </a:lnTo>
                    <a:lnTo>
                      <a:pt x="13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0"/>
              <p:cNvSpPr/>
              <p:nvPr/>
            </p:nvSpPr>
            <p:spPr>
              <a:xfrm>
                <a:off x="2235875" y="1760850"/>
                <a:ext cx="63225" cy="20750"/>
              </a:xfrm>
              <a:custGeom>
                <a:avLst/>
                <a:gdLst/>
                <a:ahLst/>
                <a:cxnLst/>
                <a:rect l="l" t="t" r="r" b="b"/>
                <a:pathLst>
                  <a:path w="2529" h="830" extrusionOk="0">
                    <a:moveTo>
                      <a:pt x="2410" y="0"/>
                    </a:moveTo>
                    <a:lnTo>
                      <a:pt x="79" y="593"/>
                    </a:lnTo>
                    <a:lnTo>
                      <a:pt x="40" y="672"/>
                    </a:lnTo>
                    <a:lnTo>
                      <a:pt x="0" y="751"/>
                    </a:lnTo>
                    <a:lnTo>
                      <a:pt x="40" y="790"/>
                    </a:lnTo>
                    <a:lnTo>
                      <a:pt x="119" y="830"/>
                    </a:lnTo>
                    <a:lnTo>
                      <a:pt x="158" y="790"/>
                    </a:lnTo>
                    <a:lnTo>
                      <a:pt x="2489" y="198"/>
                    </a:lnTo>
                    <a:lnTo>
                      <a:pt x="2529" y="158"/>
                    </a:lnTo>
                    <a:lnTo>
                      <a:pt x="2529" y="79"/>
                    </a:lnTo>
                    <a:lnTo>
                      <a:pt x="24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0"/>
              <p:cNvSpPr/>
              <p:nvPr/>
            </p:nvSpPr>
            <p:spPr>
              <a:xfrm>
                <a:off x="2261550" y="1714425"/>
                <a:ext cx="34600" cy="10900"/>
              </a:xfrm>
              <a:custGeom>
                <a:avLst/>
                <a:gdLst/>
                <a:ahLst/>
                <a:cxnLst/>
                <a:rect l="l" t="t" r="r" b="b"/>
                <a:pathLst>
                  <a:path w="1384" h="436" extrusionOk="0">
                    <a:moveTo>
                      <a:pt x="40" y="1"/>
                    </a:moveTo>
                    <a:lnTo>
                      <a:pt x="0" y="80"/>
                    </a:lnTo>
                    <a:lnTo>
                      <a:pt x="0" y="159"/>
                    </a:lnTo>
                    <a:lnTo>
                      <a:pt x="79" y="198"/>
                    </a:lnTo>
                    <a:lnTo>
                      <a:pt x="1265" y="435"/>
                    </a:lnTo>
                    <a:lnTo>
                      <a:pt x="1344" y="435"/>
                    </a:lnTo>
                    <a:lnTo>
                      <a:pt x="1383" y="356"/>
                    </a:lnTo>
                    <a:lnTo>
                      <a:pt x="1383" y="277"/>
                    </a:lnTo>
                    <a:lnTo>
                      <a:pt x="1304" y="23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0"/>
              <p:cNvSpPr/>
              <p:nvPr/>
            </p:nvSpPr>
            <p:spPr>
              <a:xfrm>
                <a:off x="2371175" y="1777625"/>
                <a:ext cx="246900" cy="193575"/>
              </a:xfrm>
              <a:custGeom>
                <a:avLst/>
                <a:gdLst/>
                <a:ahLst/>
                <a:cxnLst/>
                <a:rect l="l" t="t" r="r" b="b"/>
                <a:pathLst>
                  <a:path w="9876" h="7743" extrusionOk="0">
                    <a:moveTo>
                      <a:pt x="7545" y="1"/>
                    </a:moveTo>
                    <a:lnTo>
                      <a:pt x="6834" y="159"/>
                    </a:lnTo>
                    <a:lnTo>
                      <a:pt x="6123" y="356"/>
                    </a:lnTo>
                    <a:lnTo>
                      <a:pt x="5451" y="593"/>
                    </a:lnTo>
                    <a:lnTo>
                      <a:pt x="4740" y="909"/>
                    </a:lnTo>
                    <a:lnTo>
                      <a:pt x="4108" y="1265"/>
                    </a:lnTo>
                    <a:lnTo>
                      <a:pt x="3476" y="1699"/>
                    </a:lnTo>
                    <a:lnTo>
                      <a:pt x="2923" y="2134"/>
                    </a:lnTo>
                    <a:lnTo>
                      <a:pt x="2370" y="2647"/>
                    </a:lnTo>
                    <a:lnTo>
                      <a:pt x="1896" y="3161"/>
                    </a:lnTo>
                    <a:lnTo>
                      <a:pt x="1501" y="3753"/>
                    </a:lnTo>
                    <a:lnTo>
                      <a:pt x="1106" y="4346"/>
                    </a:lnTo>
                    <a:lnTo>
                      <a:pt x="790" y="5017"/>
                    </a:lnTo>
                    <a:lnTo>
                      <a:pt x="514" y="5649"/>
                    </a:lnTo>
                    <a:lnTo>
                      <a:pt x="277" y="6360"/>
                    </a:lnTo>
                    <a:lnTo>
                      <a:pt x="119" y="7032"/>
                    </a:lnTo>
                    <a:lnTo>
                      <a:pt x="0" y="7743"/>
                    </a:lnTo>
                    <a:lnTo>
                      <a:pt x="3753" y="7743"/>
                    </a:lnTo>
                    <a:lnTo>
                      <a:pt x="6992" y="7703"/>
                    </a:lnTo>
                    <a:lnTo>
                      <a:pt x="8532" y="7664"/>
                    </a:lnTo>
                    <a:lnTo>
                      <a:pt x="9875" y="7585"/>
                    </a:lnTo>
                    <a:lnTo>
                      <a:pt x="75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93" name="Google Shape;1893;p40"/>
          <p:cNvGrpSpPr/>
          <p:nvPr/>
        </p:nvGrpSpPr>
        <p:grpSpPr>
          <a:xfrm>
            <a:off x="4223675" y="-355750"/>
            <a:ext cx="951357" cy="1322699"/>
            <a:chOff x="-2280725" y="1981025"/>
            <a:chExt cx="951357" cy="1322699"/>
          </a:xfrm>
        </p:grpSpPr>
        <p:sp>
          <p:nvSpPr>
            <p:cNvPr id="1894" name="Google Shape;1894;p40"/>
            <p:cNvSpPr/>
            <p:nvPr/>
          </p:nvSpPr>
          <p:spPr>
            <a:xfrm>
              <a:off x="-2280725" y="1981025"/>
              <a:ext cx="951357" cy="1322699"/>
            </a:xfrm>
            <a:custGeom>
              <a:avLst/>
              <a:gdLst/>
              <a:ahLst/>
              <a:cxnLst/>
              <a:rect l="l" t="t" r="r" b="b"/>
              <a:pathLst>
                <a:path w="18013" h="25044" extrusionOk="0">
                  <a:moveTo>
                    <a:pt x="5689" y="0"/>
                  </a:moveTo>
                  <a:lnTo>
                    <a:pt x="5452" y="79"/>
                  </a:lnTo>
                  <a:lnTo>
                    <a:pt x="5215" y="198"/>
                  </a:lnTo>
                  <a:lnTo>
                    <a:pt x="4978" y="316"/>
                  </a:lnTo>
                  <a:lnTo>
                    <a:pt x="4780" y="514"/>
                  </a:lnTo>
                  <a:lnTo>
                    <a:pt x="4662" y="751"/>
                  </a:lnTo>
                  <a:lnTo>
                    <a:pt x="4543" y="988"/>
                  </a:lnTo>
                  <a:lnTo>
                    <a:pt x="909" y="13549"/>
                  </a:lnTo>
                  <a:lnTo>
                    <a:pt x="791" y="13746"/>
                  </a:lnTo>
                  <a:lnTo>
                    <a:pt x="672" y="14102"/>
                  </a:lnTo>
                  <a:lnTo>
                    <a:pt x="633" y="14497"/>
                  </a:lnTo>
                  <a:lnTo>
                    <a:pt x="40" y="16472"/>
                  </a:lnTo>
                  <a:lnTo>
                    <a:pt x="1" y="16748"/>
                  </a:lnTo>
                  <a:lnTo>
                    <a:pt x="1" y="17025"/>
                  </a:lnTo>
                  <a:lnTo>
                    <a:pt x="40" y="17262"/>
                  </a:lnTo>
                  <a:lnTo>
                    <a:pt x="159" y="17538"/>
                  </a:lnTo>
                  <a:lnTo>
                    <a:pt x="317" y="17736"/>
                  </a:lnTo>
                  <a:lnTo>
                    <a:pt x="514" y="17933"/>
                  </a:lnTo>
                  <a:lnTo>
                    <a:pt x="712" y="18091"/>
                  </a:lnTo>
                  <a:lnTo>
                    <a:pt x="988" y="18170"/>
                  </a:lnTo>
                  <a:lnTo>
                    <a:pt x="5965" y="19632"/>
                  </a:lnTo>
                  <a:lnTo>
                    <a:pt x="5017" y="22911"/>
                  </a:lnTo>
                  <a:lnTo>
                    <a:pt x="4978" y="23187"/>
                  </a:lnTo>
                  <a:lnTo>
                    <a:pt x="5017" y="23503"/>
                  </a:lnTo>
                  <a:lnTo>
                    <a:pt x="5136" y="23780"/>
                  </a:lnTo>
                  <a:lnTo>
                    <a:pt x="5373" y="23977"/>
                  </a:lnTo>
                  <a:lnTo>
                    <a:pt x="5610" y="24135"/>
                  </a:lnTo>
                  <a:lnTo>
                    <a:pt x="5926" y="24214"/>
                  </a:lnTo>
                  <a:lnTo>
                    <a:pt x="6202" y="24175"/>
                  </a:lnTo>
                  <a:lnTo>
                    <a:pt x="6518" y="24056"/>
                  </a:lnTo>
                  <a:lnTo>
                    <a:pt x="7071" y="23740"/>
                  </a:lnTo>
                  <a:lnTo>
                    <a:pt x="7387" y="24451"/>
                  </a:lnTo>
                  <a:lnTo>
                    <a:pt x="7545" y="24688"/>
                  </a:lnTo>
                  <a:lnTo>
                    <a:pt x="7743" y="24886"/>
                  </a:lnTo>
                  <a:lnTo>
                    <a:pt x="8019" y="25004"/>
                  </a:lnTo>
                  <a:lnTo>
                    <a:pt x="8296" y="25044"/>
                  </a:lnTo>
                  <a:lnTo>
                    <a:pt x="8533" y="25044"/>
                  </a:lnTo>
                  <a:lnTo>
                    <a:pt x="8651" y="25004"/>
                  </a:lnTo>
                  <a:lnTo>
                    <a:pt x="8928" y="24846"/>
                  </a:lnTo>
                  <a:lnTo>
                    <a:pt x="9165" y="24609"/>
                  </a:lnTo>
                  <a:lnTo>
                    <a:pt x="9244" y="24491"/>
                  </a:lnTo>
                  <a:lnTo>
                    <a:pt x="9283" y="24333"/>
                  </a:lnTo>
                  <a:lnTo>
                    <a:pt x="10389" y="20896"/>
                  </a:lnTo>
                  <a:lnTo>
                    <a:pt x="11416" y="21212"/>
                  </a:lnTo>
                  <a:lnTo>
                    <a:pt x="11772" y="21291"/>
                  </a:lnTo>
                  <a:lnTo>
                    <a:pt x="12167" y="21291"/>
                  </a:lnTo>
                  <a:lnTo>
                    <a:pt x="12483" y="21212"/>
                  </a:lnTo>
                  <a:lnTo>
                    <a:pt x="12838" y="21054"/>
                  </a:lnTo>
                  <a:lnTo>
                    <a:pt x="13154" y="20856"/>
                  </a:lnTo>
                  <a:lnTo>
                    <a:pt x="13391" y="20580"/>
                  </a:lnTo>
                  <a:lnTo>
                    <a:pt x="13589" y="20303"/>
                  </a:lnTo>
                  <a:lnTo>
                    <a:pt x="13747" y="19948"/>
                  </a:lnTo>
                  <a:lnTo>
                    <a:pt x="13786" y="19671"/>
                  </a:lnTo>
                  <a:lnTo>
                    <a:pt x="13905" y="19395"/>
                  </a:lnTo>
                  <a:lnTo>
                    <a:pt x="13984" y="19079"/>
                  </a:lnTo>
                  <a:lnTo>
                    <a:pt x="14774" y="16353"/>
                  </a:lnTo>
                  <a:lnTo>
                    <a:pt x="14932" y="16116"/>
                  </a:lnTo>
                  <a:lnTo>
                    <a:pt x="15011" y="15879"/>
                  </a:lnTo>
                  <a:lnTo>
                    <a:pt x="15050" y="15642"/>
                  </a:lnTo>
                  <a:lnTo>
                    <a:pt x="15050" y="15366"/>
                  </a:lnTo>
                  <a:lnTo>
                    <a:pt x="17973" y="5412"/>
                  </a:lnTo>
                  <a:lnTo>
                    <a:pt x="18013" y="5056"/>
                  </a:lnTo>
                  <a:lnTo>
                    <a:pt x="18013" y="4661"/>
                  </a:lnTo>
                  <a:lnTo>
                    <a:pt x="17934" y="4345"/>
                  </a:lnTo>
                  <a:lnTo>
                    <a:pt x="17815" y="3990"/>
                  </a:lnTo>
                  <a:lnTo>
                    <a:pt x="17578" y="3674"/>
                  </a:lnTo>
                  <a:lnTo>
                    <a:pt x="17341" y="3437"/>
                  </a:lnTo>
                  <a:lnTo>
                    <a:pt x="17025" y="3239"/>
                  </a:lnTo>
                  <a:lnTo>
                    <a:pt x="16670" y="3081"/>
                  </a:lnTo>
                  <a:lnTo>
                    <a:pt x="6242" y="79"/>
                  </a:lnTo>
                  <a:lnTo>
                    <a:pt x="5965" y="0"/>
                  </a:lnTo>
                  <a:close/>
                </a:path>
              </a:pathLst>
            </a:custGeom>
            <a:solidFill>
              <a:schemeClr val="dk2"/>
            </a:solidFill>
            <a:ln>
              <a:noFill/>
            </a:ln>
            <a:effectLst>
              <a:outerShdw blurRad="57150" dist="19050"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5" name="Google Shape;1895;p40"/>
            <p:cNvGrpSpPr/>
            <p:nvPr/>
          </p:nvGrpSpPr>
          <p:grpSpPr>
            <a:xfrm>
              <a:off x="-2226512" y="2035260"/>
              <a:ext cx="842875" cy="1214217"/>
              <a:chOff x="1291800" y="2081800"/>
              <a:chExt cx="398975" cy="574750"/>
            </a:xfrm>
          </p:grpSpPr>
          <p:sp>
            <p:nvSpPr>
              <p:cNvPr id="1896" name="Google Shape;1896;p40"/>
              <p:cNvSpPr/>
              <p:nvPr/>
            </p:nvSpPr>
            <p:spPr>
              <a:xfrm>
                <a:off x="1291800" y="2081800"/>
                <a:ext cx="398975" cy="480925"/>
              </a:xfrm>
              <a:custGeom>
                <a:avLst/>
                <a:gdLst/>
                <a:ahLst/>
                <a:cxnLst/>
                <a:rect l="l" t="t" r="r" b="b"/>
                <a:pathLst>
                  <a:path w="15959" h="19237" extrusionOk="0">
                    <a:moveTo>
                      <a:pt x="4780" y="0"/>
                    </a:moveTo>
                    <a:lnTo>
                      <a:pt x="4662" y="40"/>
                    </a:lnTo>
                    <a:lnTo>
                      <a:pt x="4583" y="119"/>
                    </a:lnTo>
                    <a:lnTo>
                      <a:pt x="4504" y="277"/>
                    </a:lnTo>
                    <a:lnTo>
                      <a:pt x="1" y="15721"/>
                    </a:lnTo>
                    <a:lnTo>
                      <a:pt x="1" y="15879"/>
                    </a:lnTo>
                    <a:lnTo>
                      <a:pt x="40" y="15998"/>
                    </a:lnTo>
                    <a:lnTo>
                      <a:pt x="119" y="16116"/>
                    </a:lnTo>
                    <a:lnTo>
                      <a:pt x="238" y="16156"/>
                    </a:lnTo>
                    <a:lnTo>
                      <a:pt x="10666" y="19197"/>
                    </a:lnTo>
                    <a:lnTo>
                      <a:pt x="10863" y="19237"/>
                    </a:lnTo>
                    <a:lnTo>
                      <a:pt x="11021" y="19237"/>
                    </a:lnTo>
                    <a:lnTo>
                      <a:pt x="11179" y="19197"/>
                    </a:lnTo>
                    <a:lnTo>
                      <a:pt x="11298" y="19118"/>
                    </a:lnTo>
                    <a:lnTo>
                      <a:pt x="11456" y="19039"/>
                    </a:lnTo>
                    <a:lnTo>
                      <a:pt x="11574" y="18921"/>
                    </a:lnTo>
                    <a:lnTo>
                      <a:pt x="11653" y="18802"/>
                    </a:lnTo>
                    <a:lnTo>
                      <a:pt x="11732" y="18644"/>
                    </a:lnTo>
                    <a:lnTo>
                      <a:pt x="15959" y="4108"/>
                    </a:lnTo>
                    <a:lnTo>
                      <a:pt x="15959" y="3911"/>
                    </a:lnTo>
                    <a:lnTo>
                      <a:pt x="15959" y="3753"/>
                    </a:lnTo>
                    <a:lnTo>
                      <a:pt x="15919" y="3595"/>
                    </a:lnTo>
                    <a:lnTo>
                      <a:pt x="15880" y="3437"/>
                    </a:lnTo>
                    <a:lnTo>
                      <a:pt x="15761" y="3318"/>
                    </a:lnTo>
                    <a:lnTo>
                      <a:pt x="15682" y="3200"/>
                    </a:lnTo>
                    <a:lnTo>
                      <a:pt x="15524" y="3121"/>
                    </a:lnTo>
                    <a:lnTo>
                      <a:pt x="15366" y="3042"/>
                    </a:lnTo>
                    <a:lnTo>
                      <a:pt x="4938" y="40"/>
                    </a:lnTo>
                    <a:lnTo>
                      <a:pt x="47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0"/>
              <p:cNvSpPr/>
              <p:nvPr/>
            </p:nvSpPr>
            <p:spPr>
              <a:xfrm>
                <a:off x="1304650" y="2437300"/>
                <a:ext cx="266650" cy="110625"/>
              </a:xfrm>
              <a:custGeom>
                <a:avLst/>
                <a:gdLst/>
                <a:ahLst/>
                <a:cxnLst/>
                <a:rect l="l" t="t" r="r" b="b"/>
                <a:pathLst>
                  <a:path w="10666" h="4425" extrusionOk="0">
                    <a:moveTo>
                      <a:pt x="435" y="0"/>
                    </a:moveTo>
                    <a:lnTo>
                      <a:pt x="0" y="1541"/>
                    </a:lnTo>
                    <a:lnTo>
                      <a:pt x="9915" y="4424"/>
                    </a:lnTo>
                    <a:lnTo>
                      <a:pt x="10073" y="4424"/>
                    </a:lnTo>
                    <a:lnTo>
                      <a:pt x="10270" y="4385"/>
                    </a:lnTo>
                    <a:lnTo>
                      <a:pt x="10389" y="4266"/>
                    </a:lnTo>
                    <a:lnTo>
                      <a:pt x="10468" y="4108"/>
                    </a:lnTo>
                    <a:lnTo>
                      <a:pt x="10665" y="3437"/>
                    </a:lnTo>
                    <a:lnTo>
                      <a:pt x="10665" y="3279"/>
                    </a:lnTo>
                    <a:lnTo>
                      <a:pt x="10626" y="3081"/>
                    </a:lnTo>
                    <a:lnTo>
                      <a:pt x="10507" y="2963"/>
                    </a:lnTo>
                    <a:lnTo>
                      <a:pt x="10349" y="2884"/>
                    </a:lnTo>
                    <a:lnTo>
                      <a:pt x="4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0"/>
              <p:cNvSpPr/>
              <p:nvPr/>
            </p:nvSpPr>
            <p:spPr>
              <a:xfrm>
                <a:off x="1408325" y="2336575"/>
                <a:ext cx="125450" cy="95800"/>
              </a:xfrm>
              <a:custGeom>
                <a:avLst/>
                <a:gdLst/>
                <a:ahLst/>
                <a:cxnLst/>
                <a:rect l="l" t="t" r="r" b="b"/>
                <a:pathLst>
                  <a:path w="5018" h="3832" extrusionOk="0">
                    <a:moveTo>
                      <a:pt x="751" y="0"/>
                    </a:moveTo>
                    <a:lnTo>
                      <a:pt x="1" y="2607"/>
                    </a:lnTo>
                    <a:lnTo>
                      <a:pt x="4267" y="3832"/>
                    </a:lnTo>
                    <a:lnTo>
                      <a:pt x="5017" y="1264"/>
                    </a:lnTo>
                    <a:lnTo>
                      <a:pt x="7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0"/>
              <p:cNvSpPr/>
              <p:nvPr/>
            </p:nvSpPr>
            <p:spPr>
              <a:xfrm>
                <a:off x="1432025" y="2384950"/>
                <a:ext cx="77050" cy="24725"/>
              </a:xfrm>
              <a:custGeom>
                <a:avLst/>
                <a:gdLst/>
                <a:ahLst/>
                <a:cxnLst/>
                <a:rect l="l" t="t" r="r" b="b"/>
                <a:pathLst>
                  <a:path w="3082" h="989" extrusionOk="0">
                    <a:moveTo>
                      <a:pt x="119" y="1"/>
                    </a:moveTo>
                    <a:lnTo>
                      <a:pt x="40" y="40"/>
                    </a:lnTo>
                    <a:lnTo>
                      <a:pt x="1" y="80"/>
                    </a:lnTo>
                    <a:lnTo>
                      <a:pt x="1" y="159"/>
                    </a:lnTo>
                    <a:lnTo>
                      <a:pt x="80" y="198"/>
                    </a:lnTo>
                    <a:lnTo>
                      <a:pt x="2924" y="949"/>
                    </a:lnTo>
                    <a:lnTo>
                      <a:pt x="2963" y="988"/>
                    </a:lnTo>
                    <a:lnTo>
                      <a:pt x="3042" y="949"/>
                    </a:lnTo>
                    <a:lnTo>
                      <a:pt x="3082" y="909"/>
                    </a:lnTo>
                    <a:lnTo>
                      <a:pt x="3042" y="830"/>
                    </a:lnTo>
                    <a:lnTo>
                      <a:pt x="3003" y="751"/>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0"/>
              <p:cNvSpPr/>
              <p:nvPr/>
            </p:nvSpPr>
            <p:spPr>
              <a:xfrm>
                <a:off x="1451775" y="2361250"/>
                <a:ext cx="40525" cy="15825"/>
              </a:xfrm>
              <a:custGeom>
                <a:avLst/>
                <a:gdLst/>
                <a:ahLst/>
                <a:cxnLst/>
                <a:rect l="l" t="t" r="r" b="b"/>
                <a:pathLst>
                  <a:path w="1621" h="633" extrusionOk="0">
                    <a:moveTo>
                      <a:pt x="40" y="1"/>
                    </a:moveTo>
                    <a:lnTo>
                      <a:pt x="1" y="80"/>
                    </a:lnTo>
                    <a:lnTo>
                      <a:pt x="1" y="159"/>
                    </a:lnTo>
                    <a:lnTo>
                      <a:pt x="80" y="198"/>
                    </a:lnTo>
                    <a:lnTo>
                      <a:pt x="1462" y="633"/>
                    </a:lnTo>
                    <a:lnTo>
                      <a:pt x="1581" y="633"/>
                    </a:lnTo>
                    <a:lnTo>
                      <a:pt x="1620" y="593"/>
                    </a:lnTo>
                    <a:lnTo>
                      <a:pt x="1581" y="475"/>
                    </a:lnTo>
                    <a:lnTo>
                      <a:pt x="1541" y="435"/>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0"/>
              <p:cNvSpPr/>
              <p:nvPr/>
            </p:nvSpPr>
            <p:spPr>
              <a:xfrm>
                <a:off x="1329325" y="2462975"/>
                <a:ext cx="128400" cy="38525"/>
              </a:xfrm>
              <a:custGeom>
                <a:avLst/>
                <a:gdLst/>
                <a:ahLst/>
                <a:cxnLst/>
                <a:rect l="l" t="t" r="r" b="b"/>
                <a:pathLst>
                  <a:path w="5136" h="1541" extrusionOk="0">
                    <a:moveTo>
                      <a:pt x="40" y="0"/>
                    </a:moveTo>
                    <a:lnTo>
                      <a:pt x="1" y="79"/>
                    </a:lnTo>
                    <a:lnTo>
                      <a:pt x="1" y="158"/>
                    </a:lnTo>
                    <a:lnTo>
                      <a:pt x="80" y="198"/>
                    </a:lnTo>
                    <a:lnTo>
                      <a:pt x="5017" y="1541"/>
                    </a:lnTo>
                    <a:lnTo>
                      <a:pt x="5057" y="1541"/>
                    </a:lnTo>
                    <a:lnTo>
                      <a:pt x="5136" y="1501"/>
                    </a:lnTo>
                    <a:lnTo>
                      <a:pt x="5136" y="1462"/>
                    </a:lnTo>
                    <a:lnTo>
                      <a:pt x="5136" y="1383"/>
                    </a:lnTo>
                    <a:lnTo>
                      <a:pt x="5096" y="1343"/>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0"/>
              <p:cNvSpPr/>
              <p:nvPr/>
            </p:nvSpPr>
            <p:spPr>
              <a:xfrm>
                <a:off x="1514975" y="2515300"/>
                <a:ext cx="37550" cy="14850"/>
              </a:xfrm>
              <a:custGeom>
                <a:avLst/>
                <a:gdLst/>
                <a:ahLst/>
                <a:cxnLst/>
                <a:rect l="l" t="t" r="r" b="b"/>
                <a:pathLst>
                  <a:path w="1502" h="594" extrusionOk="0">
                    <a:moveTo>
                      <a:pt x="80" y="1"/>
                    </a:moveTo>
                    <a:lnTo>
                      <a:pt x="1" y="80"/>
                    </a:lnTo>
                    <a:lnTo>
                      <a:pt x="1" y="159"/>
                    </a:lnTo>
                    <a:lnTo>
                      <a:pt x="80" y="198"/>
                    </a:lnTo>
                    <a:lnTo>
                      <a:pt x="1383" y="593"/>
                    </a:lnTo>
                    <a:lnTo>
                      <a:pt x="1462" y="554"/>
                    </a:lnTo>
                    <a:lnTo>
                      <a:pt x="1502" y="514"/>
                    </a:lnTo>
                    <a:lnTo>
                      <a:pt x="1502" y="435"/>
                    </a:lnTo>
                    <a:lnTo>
                      <a:pt x="1423" y="356"/>
                    </a:lnTo>
                    <a:lnTo>
                      <a:pt x="1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0"/>
              <p:cNvSpPr/>
              <p:nvPr/>
            </p:nvSpPr>
            <p:spPr>
              <a:xfrm>
                <a:off x="1307600" y="2409650"/>
                <a:ext cx="282450" cy="129375"/>
              </a:xfrm>
              <a:custGeom>
                <a:avLst/>
                <a:gdLst/>
                <a:ahLst/>
                <a:cxnLst/>
                <a:rect l="l" t="t" r="r" b="b"/>
                <a:pathLst>
                  <a:path w="11298" h="5175" extrusionOk="0">
                    <a:moveTo>
                      <a:pt x="80" y="0"/>
                    </a:moveTo>
                    <a:lnTo>
                      <a:pt x="40" y="79"/>
                    </a:lnTo>
                    <a:lnTo>
                      <a:pt x="1" y="158"/>
                    </a:lnTo>
                    <a:lnTo>
                      <a:pt x="1" y="316"/>
                    </a:lnTo>
                    <a:lnTo>
                      <a:pt x="1" y="435"/>
                    </a:lnTo>
                    <a:lnTo>
                      <a:pt x="40" y="514"/>
                    </a:lnTo>
                    <a:lnTo>
                      <a:pt x="119" y="632"/>
                    </a:lnTo>
                    <a:lnTo>
                      <a:pt x="238" y="711"/>
                    </a:lnTo>
                    <a:lnTo>
                      <a:pt x="475" y="790"/>
                    </a:lnTo>
                    <a:lnTo>
                      <a:pt x="9362" y="3239"/>
                    </a:lnTo>
                    <a:lnTo>
                      <a:pt x="9718" y="3358"/>
                    </a:lnTo>
                    <a:lnTo>
                      <a:pt x="10073" y="3476"/>
                    </a:lnTo>
                    <a:lnTo>
                      <a:pt x="10389" y="3595"/>
                    </a:lnTo>
                    <a:lnTo>
                      <a:pt x="10666" y="3832"/>
                    </a:lnTo>
                    <a:lnTo>
                      <a:pt x="10903" y="4069"/>
                    </a:lnTo>
                    <a:lnTo>
                      <a:pt x="10982" y="4227"/>
                    </a:lnTo>
                    <a:lnTo>
                      <a:pt x="11061" y="4385"/>
                    </a:lnTo>
                    <a:lnTo>
                      <a:pt x="11100" y="4543"/>
                    </a:lnTo>
                    <a:lnTo>
                      <a:pt x="11100" y="4701"/>
                    </a:lnTo>
                    <a:lnTo>
                      <a:pt x="11061" y="4859"/>
                    </a:lnTo>
                    <a:lnTo>
                      <a:pt x="11021" y="5017"/>
                    </a:lnTo>
                    <a:lnTo>
                      <a:pt x="11021" y="5096"/>
                    </a:lnTo>
                    <a:lnTo>
                      <a:pt x="11061" y="5175"/>
                    </a:lnTo>
                    <a:lnTo>
                      <a:pt x="11179" y="5175"/>
                    </a:lnTo>
                    <a:lnTo>
                      <a:pt x="11219" y="5135"/>
                    </a:lnTo>
                    <a:lnTo>
                      <a:pt x="11298" y="4938"/>
                    </a:lnTo>
                    <a:lnTo>
                      <a:pt x="11298" y="4740"/>
                    </a:lnTo>
                    <a:lnTo>
                      <a:pt x="11298" y="4503"/>
                    </a:lnTo>
                    <a:lnTo>
                      <a:pt x="11258" y="4306"/>
                    </a:lnTo>
                    <a:lnTo>
                      <a:pt x="11179" y="4148"/>
                    </a:lnTo>
                    <a:lnTo>
                      <a:pt x="11100" y="3950"/>
                    </a:lnTo>
                    <a:lnTo>
                      <a:pt x="10942" y="3792"/>
                    </a:lnTo>
                    <a:lnTo>
                      <a:pt x="10824" y="3674"/>
                    </a:lnTo>
                    <a:lnTo>
                      <a:pt x="10508" y="3437"/>
                    </a:lnTo>
                    <a:lnTo>
                      <a:pt x="10152" y="3279"/>
                    </a:lnTo>
                    <a:lnTo>
                      <a:pt x="9797" y="3160"/>
                    </a:lnTo>
                    <a:lnTo>
                      <a:pt x="9441" y="3042"/>
                    </a:lnTo>
                    <a:lnTo>
                      <a:pt x="514" y="593"/>
                    </a:lnTo>
                    <a:lnTo>
                      <a:pt x="356" y="514"/>
                    </a:lnTo>
                    <a:lnTo>
                      <a:pt x="238" y="435"/>
                    </a:lnTo>
                    <a:lnTo>
                      <a:pt x="198" y="277"/>
                    </a:lnTo>
                    <a:lnTo>
                      <a:pt x="238" y="158"/>
                    </a:lnTo>
                    <a:lnTo>
                      <a:pt x="238" y="79"/>
                    </a:lnTo>
                    <a:lnTo>
                      <a:pt x="1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0"/>
              <p:cNvSpPr/>
              <p:nvPr/>
            </p:nvSpPr>
            <p:spPr>
              <a:xfrm>
                <a:off x="1567325" y="2227950"/>
                <a:ext cx="81975" cy="271575"/>
              </a:xfrm>
              <a:custGeom>
                <a:avLst/>
                <a:gdLst/>
                <a:ahLst/>
                <a:cxnLst/>
                <a:rect l="l" t="t" r="r" b="b"/>
                <a:pathLst>
                  <a:path w="3279" h="10863" extrusionOk="0">
                    <a:moveTo>
                      <a:pt x="3121" y="0"/>
                    </a:moveTo>
                    <a:lnTo>
                      <a:pt x="3081" y="79"/>
                    </a:lnTo>
                    <a:lnTo>
                      <a:pt x="2410" y="2765"/>
                    </a:lnTo>
                    <a:lnTo>
                      <a:pt x="1659" y="5451"/>
                    </a:lnTo>
                    <a:lnTo>
                      <a:pt x="869" y="8098"/>
                    </a:lnTo>
                    <a:lnTo>
                      <a:pt x="0" y="10705"/>
                    </a:lnTo>
                    <a:lnTo>
                      <a:pt x="0" y="10784"/>
                    </a:lnTo>
                    <a:lnTo>
                      <a:pt x="40" y="10863"/>
                    </a:lnTo>
                    <a:lnTo>
                      <a:pt x="79" y="10863"/>
                    </a:lnTo>
                    <a:lnTo>
                      <a:pt x="158" y="10823"/>
                    </a:lnTo>
                    <a:lnTo>
                      <a:pt x="198" y="10784"/>
                    </a:lnTo>
                    <a:lnTo>
                      <a:pt x="1067" y="8137"/>
                    </a:lnTo>
                    <a:lnTo>
                      <a:pt x="1857" y="5491"/>
                    </a:lnTo>
                    <a:lnTo>
                      <a:pt x="2607" y="2805"/>
                    </a:lnTo>
                    <a:lnTo>
                      <a:pt x="3279" y="119"/>
                    </a:lnTo>
                    <a:lnTo>
                      <a:pt x="3279" y="40"/>
                    </a:lnTo>
                    <a:lnTo>
                      <a:pt x="32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0"/>
              <p:cNvSpPr/>
              <p:nvPr/>
            </p:nvSpPr>
            <p:spPr>
              <a:xfrm>
                <a:off x="1595950" y="2406675"/>
                <a:ext cx="20775" cy="43475"/>
              </a:xfrm>
              <a:custGeom>
                <a:avLst/>
                <a:gdLst/>
                <a:ahLst/>
                <a:cxnLst/>
                <a:rect l="l" t="t" r="r" b="b"/>
                <a:pathLst>
                  <a:path w="831" h="1739" extrusionOk="0">
                    <a:moveTo>
                      <a:pt x="80" y="1"/>
                    </a:moveTo>
                    <a:lnTo>
                      <a:pt x="1" y="80"/>
                    </a:lnTo>
                    <a:lnTo>
                      <a:pt x="1" y="159"/>
                    </a:lnTo>
                    <a:lnTo>
                      <a:pt x="40" y="198"/>
                    </a:lnTo>
                    <a:lnTo>
                      <a:pt x="198" y="317"/>
                    </a:lnTo>
                    <a:lnTo>
                      <a:pt x="317" y="475"/>
                    </a:lnTo>
                    <a:lnTo>
                      <a:pt x="435" y="633"/>
                    </a:lnTo>
                    <a:lnTo>
                      <a:pt x="514" y="830"/>
                    </a:lnTo>
                    <a:lnTo>
                      <a:pt x="593" y="988"/>
                    </a:lnTo>
                    <a:lnTo>
                      <a:pt x="633" y="1186"/>
                    </a:lnTo>
                    <a:lnTo>
                      <a:pt x="633" y="1383"/>
                    </a:lnTo>
                    <a:lnTo>
                      <a:pt x="593" y="1581"/>
                    </a:lnTo>
                    <a:lnTo>
                      <a:pt x="633" y="1660"/>
                    </a:lnTo>
                    <a:lnTo>
                      <a:pt x="672" y="1699"/>
                    </a:lnTo>
                    <a:lnTo>
                      <a:pt x="712" y="1739"/>
                    </a:lnTo>
                    <a:lnTo>
                      <a:pt x="751" y="1699"/>
                    </a:lnTo>
                    <a:lnTo>
                      <a:pt x="791" y="1620"/>
                    </a:lnTo>
                    <a:lnTo>
                      <a:pt x="830" y="1423"/>
                    </a:lnTo>
                    <a:lnTo>
                      <a:pt x="830" y="1186"/>
                    </a:lnTo>
                    <a:lnTo>
                      <a:pt x="791" y="949"/>
                    </a:lnTo>
                    <a:lnTo>
                      <a:pt x="712" y="751"/>
                    </a:lnTo>
                    <a:lnTo>
                      <a:pt x="633" y="554"/>
                    </a:lnTo>
                    <a:lnTo>
                      <a:pt x="514" y="356"/>
                    </a:lnTo>
                    <a:lnTo>
                      <a:pt x="356" y="159"/>
                    </a:lnTo>
                    <a:lnTo>
                      <a:pt x="159" y="40"/>
                    </a:lnTo>
                    <a:lnTo>
                      <a:pt x="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0"/>
              <p:cNvSpPr/>
              <p:nvPr/>
            </p:nvSpPr>
            <p:spPr>
              <a:xfrm>
                <a:off x="1416225" y="2499500"/>
                <a:ext cx="101750" cy="157050"/>
              </a:xfrm>
              <a:custGeom>
                <a:avLst/>
                <a:gdLst/>
                <a:ahLst/>
                <a:cxnLst/>
                <a:rect l="l" t="t" r="r" b="b"/>
                <a:pathLst>
                  <a:path w="4070" h="6282" extrusionOk="0">
                    <a:moveTo>
                      <a:pt x="1541" y="1"/>
                    </a:moveTo>
                    <a:lnTo>
                      <a:pt x="1" y="5452"/>
                    </a:lnTo>
                    <a:lnTo>
                      <a:pt x="1" y="5452"/>
                    </a:lnTo>
                    <a:lnTo>
                      <a:pt x="1541" y="4544"/>
                    </a:lnTo>
                    <a:lnTo>
                      <a:pt x="2292" y="6282"/>
                    </a:lnTo>
                    <a:lnTo>
                      <a:pt x="4069" y="712"/>
                    </a:lnTo>
                    <a:lnTo>
                      <a:pt x="15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07" name="Google Shape;1907;p40"/>
          <p:cNvSpPr/>
          <p:nvPr/>
        </p:nvSpPr>
        <p:spPr>
          <a:xfrm>
            <a:off x="963925" y="1585609"/>
            <a:ext cx="237900" cy="237900"/>
          </a:xfrm>
          <a:prstGeom prst="donut">
            <a:avLst>
              <a:gd name="adj" fmla="val 17943"/>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0"/>
          <p:cNvSpPr/>
          <p:nvPr/>
        </p:nvSpPr>
        <p:spPr>
          <a:xfrm>
            <a:off x="1918100" y="769375"/>
            <a:ext cx="117900" cy="117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0"/>
          <p:cNvSpPr/>
          <p:nvPr/>
        </p:nvSpPr>
        <p:spPr>
          <a:xfrm>
            <a:off x="7160200" y="3298250"/>
            <a:ext cx="117900" cy="117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0"/>
          <p:cNvSpPr/>
          <p:nvPr/>
        </p:nvSpPr>
        <p:spPr>
          <a:xfrm>
            <a:off x="8122450" y="1975675"/>
            <a:ext cx="117900" cy="11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1" name="Google Shape;1911;p40"/>
          <p:cNvGrpSpPr/>
          <p:nvPr/>
        </p:nvGrpSpPr>
        <p:grpSpPr>
          <a:xfrm>
            <a:off x="-102562" y="2495412"/>
            <a:ext cx="2515024" cy="3298587"/>
            <a:chOff x="2548925" y="2645675"/>
            <a:chExt cx="846325" cy="1110000"/>
          </a:xfrm>
        </p:grpSpPr>
        <p:sp>
          <p:nvSpPr>
            <p:cNvPr id="1912" name="Google Shape;1912;p40"/>
            <p:cNvSpPr/>
            <p:nvPr/>
          </p:nvSpPr>
          <p:spPr>
            <a:xfrm>
              <a:off x="2548925" y="2645675"/>
              <a:ext cx="846325" cy="1110000"/>
            </a:xfrm>
            <a:custGeom>
              <a:avLst/>
              <a:gdLst/>
              <a:ahLst/>
              <a:cxnLst/>
              <a:rect l="l" t="t" r="r" b="b"/>
              <a:pathLst>
                <a:path w="33853" h="44400" extrusionOk="0">
                  <a:moveTo>
                    <a:pt x="17815" y="0"/>
                  </a:moveTo>
                  <a:lnTo>
                    <a:pt x="17341" y="79"/>
                  </a:lnTo>
                  <a:lnTo>
                    <a:pt x="16867" y="158"/>
                  </a:lnTo>
                  <a:lnTo>
                    <a:pt x="16433" y="277"/>
                  </a:lnTo>
                  <a:lnTo>
                    <a:pt x="15840" y="474"/>
                  </a:lnTo>
                  <a:lnTo>
                    <a:pt x="15287" y="711"/>
                  </a:lnTo>
                  <a:lnTo>
                    <a:pt x="14734" y="1067"/>
                  </a:lnTo>
                  <a:lnTo>
                    <a:pt x="14181" y="1462"/>
                  </a:lnTo>
                  <a:lnTo>
                    <a:pt x="13707" y="1936"/>
                  </a:lnTo>
                  <a:lnTo>
                    <a:pt x="13233" y="2449"/>
                  </a:lnTo>
                  <a:lnTo>
                    <a:pt x="12799" y="3002"/>
                  </a:lnTo>
                  <a:lnTo>
                    <a:pt x="12443" y="3595"/>
                  </a:lnTo>
                  <a:lnTo>
                    <a:pt x="12088" y="4345"/>
                  </a:lnTo>
                  <a:lnTo>
                    <a:pt x="11732" y="5056"/>
                  </a:lnTo>
                  <a:lnTo>
                    <a:pt x="11416" y="5807"/>
                  </a:lnTo>
                  <a:lnTo>
                    <a:pt x="11179" y="6557"/>
                  </a:lnTo>
                  <a:lnTo>
                    <a:pt x="10942" y="7308"/>
                  </a:lnTo>
                  <a:lnTo>
                    <a:pt x="10587" y="8809"/>
                  </a:lnTo>
                  <a:lnTo>
                    <a:pt x="10310" y="10270"/>
                  </a:lnTo>
                  <a:lnTo>
                    <a:pt x="9718" y="13430"/>
                  </a:lnTo>
                  <a:lnTo>
                    <a:pt x="8730" y="13865"/>
                  </a:lnTo>
                  <a:lnTo>
                    <a:pt x="7742" y="14418"/>
                  </a:lnTo>
                  <a:lnTo>
                    <a:pt x="7150" y="14773"/>
                  </a:lnTo>
                  <a:lnTo>
                    <a:pt x="6557" y="15129"/>
                  </a:lnTo>
                  <a:lnTo>
                    <a:pt x="5965" y="15484"/>
                  </a:lnTo>
                  <a:lnTo>
                    <a:pt x="5451" y="15919"/>
                  </a:lnTo>
                  <a:lnTo>
                    <a:pt x="4898" y="16393"/>
                  </a:lnTo>
                  <a:lnTo>
                    <a:pt x="4424" y="16946"/>
                  </a:lnTo>
                  <a:lnTo>
                    <a:pt x="3950" y="17578"/>
                  </a:lnTo>
                  <a:lnTo>
                    <a:pt x="3476" y="18289"/>
                  </a:lnTo>
                  <a:lnTo>
                    <a:pt x="3042" y="19119"/>
                  </a:lnTo>
                  <a:lnTo>
                    <a:pt x="2607" y="20027"/>
                  </a:lnTo>
                  <a:lnTo>
                    <a:pt x="2173" y="21094"/>
                  </a:lnTo>
                  <a:lnTo>
                    <a:pt x="1778" y="22318"/>
                  </a:lnTo>
                  <a:lnTo>
                    <a:pt x="1383" y="23701"/>
                  </a:lnTo>
                  <a:lnTo>
                    <a:pt x="1027" y="25202"/>
                  </a:lnTo>
                  <a:lnTo>
                    <a:pt x="632" y="26940"/>
                  </a:lnTo>
                  <a:lnTo>
                    <a:pt x="277" y="28836"/>
                  </a:lnTo>
                  <a:lnTo>
                    <a:pt x="158" y="29784"/>
                  </a:lnTo>
                  <a:lnTo>
                    <a:pt x="79" y="31206"/>
                  </a:lnTo>
                  <a:lnTo>
                    <a:pt x="0" y="33023"/>
                  </a:lnTo>
                  <a:lnTo>
                    <a:pt x="0" y="34998"/>
                  </a:lnTo>
                  <a:lnTo>
                    <a:pt x="40" y="35985"/>
                  </a:lnTo>
                  <a:lnTo>
                    <a:pt x="119" y="37012"/>
                  </a:lnTo>
                  <a:lnTo>
                    <a:pt x="198" y="37960"/>
                  </a:lnTo>
                  <a:lnTo>
                    <a:pt x="356" y="38869"/>
                  </a:lnTo>
                  <a:lnTo>
                    <a:pt x="514" y="39698"/>
                  </a:lnTo>
                  <a:lnTo>
                    <a:pt x="751" y="40410"/>
                  </a:lnTo>
                  <a:lnTo>
                    <a:pt x="869" y="40726"/>
                  </a:lnTo>
                  <a:lnTo>
                    <a:pt x="988" y="41042"/>
                  </a:lnTo>
                  <a:lnTo>
                    <a:pt x="1146" y="41279"/>
                  </a:lnTo>
                  <a:lnTo>
                    <a:pt x="1304" y="41516"/>
                  </a:lnTo>
                  <a:lnTo>
                    <a:pt x="1620" y="41832"/>
                  </a:lnTo>
                  <a:lnTo>
                    <a:pt x="1936" y="42148"/>
                  </a:lnTo>
                  <a:lnTo>
                    <a:pt x="2291" y="42464"/>
                  </a:lnTo>
                  <a:lnTo>
                    <a:pt x="2686" y="42740"/>
                  </a:lnTo>
                  <a:lnTo>
                    <a:pt x="3042" y="42977"/>
                  </a:lnTo>
                  <a:lnTo>
                    <a:pt x="3476" y="43214"/>
                  </a:lnTo>
                  <a:lnTo>
                    <a:pt x="3911" y="43451"/>
                  </a:lnTo>
                  <a:lnTo>
                    <a:pt x="4345" y="43649"/>
                  </a:lnTo>
                  <a:lnTo>
                    <a:pt x="4780" y="43807"/>
                  </a:lnTo>
                  <a:lnTo>
                    <a:pt x="5254" y="43965"/>
                  </a:lnTo>
                  <a:lnTo>
                    <a:pt x="5728" y="44123"/>
                  </a:lnTo>
                  <a:lnTo>
                    <a:pt x="6241" y="44202"/>
                  </a:lnTo>
                  <a:lnTo>
                    <a:pt x="6715" y="44281"/>
                  </a:lnTo>
                  <a:lnTo>
                    <a:pt x="7229" y="44360"/>
                  </a:lnTo>
                  <a:lnTo>
                    <a:pt x="7782" y="44399"/>
                  </a:lnTo>
                  <a:lnTo>
                    <a:pt x="8967" y="44399"/>
                  </a:lnTo>
                  <a:lnTo>
                    <a:pt x="9639" y="44360"/>
                  </a:lnTo>
                  <a:lnTo>
                    <a:pt x="10271" y="44241"/>
                  </a:lnTo>
                  <a:lnTo>
                    <a:pt x="10903" y="44123"/>
                  </a:lnTo>
                  <a:lnTo>
                    <a:pt x="11535" y="43965"/>
                  </a:lnTo>
                  <a:lnTo>
                    <a:pt x="12127" y="43767"/>
                  </a:lnTo>
                  <a:lnTo>
                    <a:pt x="12759" y="43570"/>
                  </a:lnTo>
                  <a:lnTo>
                    <a:pt x="13352" y="43293"/>
                  </a:lnTo>
                  <a:lnTo>
                    <a:pt x="13944" y="43017"/>
                  </a:lnTo>
                  <a:lnTo>
                    <a:pt x="14537" y="42661"/>
                  </a:lnTo>
                  <a:lnTo>
                    <a:pt x="15090" y="42345"/>
                  </a:lnTo>
                  <a:lnTo>
                    <a:pt x="15643" y="41950"/>
                  </a:lnTo>
                  <a:lnTo>
                    <a:pt x="16156" y="41516"/>
                  </a:lnTo>
                  <a:lnTo>
                    <a:pt x="16670" y="41081"/>
                  </a:lnTo>
                  <a:lnTo>
                    <a:pt x="17183" y="40607"/>
                  </a:lnTo>
                  <a:lnTo>
                    <a:pt x="17657" y="40133"/>
                  </a:lnTo>
                  <a:lnTo>
                    <a:pt x="17934" y="39935"/>
                  </a:lnTo>
                  <a:lnTo>
                    <a:pt x="18131" y="39659"/>
                  </a:lnTo>
                  <a:lnTo>
                    <a:pt x="18329" y="39698"/>
                  </a:lnTo>
                  <a:lnTo>
                    <a:pt x="25913" y="39817"/>
                  </a:lnTo>
                  <a:lnTo>
                    <a:pt x="26268" y="40014"/>
                  </a:lnTo>
                  <a:lnTo>
                    <a:pt x="26663" y="40173"/>
                  </a:lnTo>
                  <a:lnTo>
                    <a:pt x="27098" y="40331"/>
                  </a:lnTo>
                  <a:lnTo>
                    <a:pt x="27493" y="40449"/>
                  </a:lnTo>
                  <a:lnTo>
                    <a:pt x="27927" y="40528"/>
                  </a:lnTo>
                  <a:lnTo>
                    <a:pt x="28362" y="40607"/>
                  </a:lnTo>
                  <a:lnTo>
                    <a:pt x="28757" y="40647"/>
                  </a:lnTo>
                  <a:lnTo>
                    <a:pt x="29586" y="40647"/>
                  </a:lnTo>
                  <a:lnTo>
                    <a:pt x="29942" y="40607"/>
                  </a:lnTo>
                  <a:lnTo>
                    <a:pt x="30258" y="40528"/>
                  </a:lnTo>
                  <a:lnTo>
                    <a:pt x="30574" y="40449"/>
                  </a:lnTo>
                  <a:lnTo>
                    <a:pt x="31206" y="40252"/>
                  </a:lnTo>
                  <a:lnTo>
                    <a:pt x="31759" y="39935"/>
                  </a:lnTo>
                  <a:lnTo>
                    <a:pt x="32273" y="39619"/>
                  </a:lnTo>
                  <a:lnTo>
                    <a:pt x="32747" y="39303"/>
                  </a:lnTo>
                  <a:lnTo>
                    <a:pt x="33142" y="38948"/>
                  </a:lnTo>
                  <a:lnTo>
                    <a:pt x="33537" y="38592"/>
                  </a:lnTo>
                  <a:lnTo>
                    <a:pt x="33655" y="38434"/>
                  </a:lnTo>
                  <a:lnTo>
                    <a:pt x="33774" y="38237"/>
                  </a:lnTo>
                  <a:lnTo>
                    <a:pt x="33813" y="38000"/>
                  </a:lnTo>
                  <a:lnTo>
                    <a:pt x="33853" y="37802"/>
                  </a:lnTo>
                  <a:lnTo>
                    <a:pt x="33655" y="35511"/>
                  </a:lnTo>
                  <a:lnTo>
                    <a:pt x="33379" y="33220"/>
                  </a:lnTo>
                  <a:lnTo>
                    <a:pt x="32984" y="30929"/>
                  </a:lnTo>
                  <a:lnTo>
                    <a:pt x="32549" y="28678"/>
                  </a:lnTo>
                  <a:lnTo>
                    <a:pt x="31996" y="26466"/>
                  </a:lnTo>
                  <a:lnTo>
                    <a:pt x="31364" y="24254"/>
                  </a:lnTo>
                  <a:lnTo>
                    <a:pt x="30614" y="22081"/>
                  </a:lnTo>
                  <a:lnTo>
                    <a:pt x="29824" y="19909"/>
                  </a:lnTo>
                  <a:lnTo>
                    <a:pt x="29468" y="19119"/>
                  </a:lnTo>
                  <a:lnTo>
                    <a:pt x="29073" y="18407"/>
                  </a:lnTo>
                  <a:lnTo>
                    <a:pt x="28638" y="17696"/>
                  </a:lnTo>
                  <a:lnTo>
                    <a:pt x="28125" y="17064"/>
                  </a:lnTo>
                  <a:lnTo>
                    <a:pt x="27572" y="16432"/>
                  </a:lnTo>
                  <a:lnTo>
                    <a:pt x="26979" y="15879"/>
                  </a:lnTo>
                  <a:lnTo>
                    <a:pt x="26347" y="15366"/>
                  </a:lnTo>
                  <a:lnTo>
                    <a:pt x="25676" y="14931"/>
                  </a:lnTo>
                  <a:lnTo>
                    <a:pt x="24767" y="14378"/>
                  </a:lnTo>
                  <a:lnTo>
                    <a:pt x="24649" y="14220"/>
                  </a:lnTo>
                  <a:lnTo>
                    <a:pt x="24530" y="14062"/>
                  </a:lnTo>
                  <a:lnTo>
                    <a:pt x="24412" y="13944"/>
                  </a:lnTo>
                  <a:lnTo>
                    <a:pt x="24214" y="13825"/>
                  </a:lnTo>
                  <a:lnTo>
                    <a:pt x="23938" y="13746"/>
                  </a:lnTo>
                  <a:lnTo>
                    <a:pt x="23622" y="13707"/>
                  </a:lnTo>
                  <a:lnTo>
                    <a:pt x="22792" y="13233"/>
                  </a:lnTo>
                  <a:lnTo>
                    <a:pt x="22674" y="13154"/>
                  </a:lnTo>
                  <a:lnTo>
                    <a:pt x="22476" y="12996"/>
                  </a:lnTo>
                  <a:lnTo>
                    <a:pt x="22239" y="12838"/>
                  </a:lnTo>
                  <a:lnTo>
                    <a:pt x="22121" y="12206"/>
                  </a:lnTo>
                  <a:lnTo>
                    <a:pt x="21884" y="11021"/>
                  </a:lnTo>
                  <a:lnTo>
                    <a:pt x="22200" y="10626"/>
                  </a:lnTo>
                  <a:lnTo>
                    <a:pt x="22476" y="10191"/>
                  </a:lnTo>
                  <a:lnTo>
                    <a:pt x="22634" y="9875"/>
                  </a:lnTo>
                  <a:lnTo>
                    <a:pt x="22753" y="9559"/>
                  </a:lnTo>
                  <a:lnTo>
                    <a:pt x="22832" y="9204"/>
                  </a:lnTo>
                  <a:lnTo>
                    <a:pt x="22871" y="8888"/>
                  </a:lnTo>
                  <a:lnTo>
                    <a:pt x="22911" y="8216"/>
                  </a:lnTo>
                  <a:lnTo>
                    <a:pt x="22832" y="7584"/>
                  </a:lnTo>
                  <a:lnTo>
                    <a:pt x="23069" y="7308"/>
                  </a:lnTo>
                  <a:lnTo>
                    <a:pt x="23227" y="6992"/>
                  </a:lnTo>
                  <a:lnTo>
                    <a:pt x="23345" y="6597"/>
                  </a:lnTo>
                  <a:lnTo>
                    <a:pt x="23424" y="6202"/>
                  </a:lnTo>
                  <a:lnTo>
                    <a:pt x="23424" y="5925"/>
                  </a:lnTo>
                  <a:lnTo>
                    <a:pt x="23424" y="5688"/>
                  </a:lnTo>
                  <a:lnTo>
                    <a:pt x="23345" y="5214"/>
                  </a:lnTo>
                  <a:lnTo>
                    <a:pt x="23306" y="5017"/>
                  </a:lnTo>
                  <a:lnTo>
                    <a:pt x="23266" y="4819"/>
                  </a:lnTo>
                  <a:lnTo>
                    <a:pt x="23148" y="4622"/>
                  </a:lnTo>
                  <a:lnTo>
                    <a:pt x="23029" y="4424"/>
                  </a:lnTo>
                  <a:lnTo>
                    <a:pt x="22871" y="4306"/>
                  </a:lnTo>
                  <a:lnTo>
                    <a:pt x="22595" y="4108"/>
                  </a:lnTo>
                  <a:lnTo>
                    <a:pt x="22555" y="3990"/>
                  </a:lnTo>
                  <a:lnTo>
                    <a:pt x="22555" y="3792"/>
                  </a:lnTo>
                  <a:lnTo>
                    <a:pt x="22516" y="3595"/>
                  </a:lnTo>
                  <a:lnTo>
                    <a:pt x="22476" y="3437"/>
                  </a:lnTo>
                  <a:lnTo>
                    <a:pt x="22358" y="3239"/>
                  </a:lnTo>
                  <a:lnTo>
                    <a:pt x="22200" y="2805"/>
                  </a:lnTo>
                  <a:lnTo>
                    <a:pt x="22002" y="2410"/>
                  </a:lnTo>
                  <a:lnTo>
                    <a:pt x="21805" y="2015"/>
                  </a:lnTo>
                  <a:lnTo>
                    <a:pt x="21528" y="1659"/>
                  </a:lnTo>
                  <a:lnTo>
                    <a:pt x="21252" y="1343"/>
                  </a:lnTo>
                  <a:lnTo>
                    <a:pt x="20975" y="1027"/>
                  </a:lnTo>
                  <a:lnTo>
                    <a:pt x="20620" y="751"/>
                  </a:lnTo>
                  <a:lnTo>
                    <a:pt x="20264" y="514"/>
                  </a:lnTo>
                  <a:lnTo>
                    <a:pt x="19790" y="277"/>
                  </a:lnTo>
                  <a:lnTo>
                    <a:pt x="19277" y="119"/>
                  </a:lnTo>
                  <a:lnTo>
                    <a:pt x="18803" y="0"/>
                  </a:lnTo>
                  <a:close/>
                </a:path>
              </a:pathLst>
            </a:custGeom>
            <a:solidFill>
              <a:schemeClr val="dk2"/>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3" name="Google Shape;1913;p40"/>
            <p:cNvGrpSpPr/>
            <p:nvPr/>
          </p:nvGrpSpPr>
          <p:grpSpPr>
            <a:xfrm>
              <a:off x="2574600" y="2671350"/>
              <a:ext cx="794975" cy="1058650"/>
              <a:chOff x="2574600" y="2671350"/>
              <a:chExt cx="794975" cy="1058650"/>
            </a:xfrm>
          </p:grpSpPr>
          <p:sp>
            <p:nvSpPr>
              <p:cNvPr id="1914" name="Google Shape;1914;p40"/>
              <p:cNvSpPr/>
              <p:nvPr/>
            </p:nvSpPr>
            <p:spPr>
              <a:xfrm>
                <a:off x="2814575" y="2736525"/>
                <a:ext cx="81000" cy="264675"/>
              </a:xfrm>
              <a:custGeom>
                <a:avLst/>
                <a:gdLst/>
                <a:ahLst/>
                <a:cxnLst/>
                <a:rect l="l" t="t" r="r" b="b"/>
                <a:pathLst>
                  <a:path w="3240" h="10587" extrusionOk="0">
                    <a:moveTo>
                      <a:pt x="3121" y="0"/>
                    </a:moveTo>
                    <a:lnTo>
                      <a:pt x="3081" y="40"/>
                    </a:lnTo>
                    <a:lnTo>
                      <a:pt x="2805" y="435"/>
                    </a:lnTo>
                    <a:lnTo>
                      <a:pt x="2568" y="790"/>
                    </a:lnTo>
                    <a:lnTo>
                      <a:pt x="2133" y="1620"/>
                    </a:lnTo>
                    <a:lnTo>
                      <a:pt x="1778" y="2449"/>
                    </a:lnTo>
                    <a:lnTo>
                      <a:pt x="1501" y="3318"/>
                    </a:lnTo>
                    <a:lnTo>
                      <a:pt x="1264" y="4227"/>
                    </a:lnTo>
                    <a:lnTo>
                      <a:pt x="1027" y="5096"/>
                    </a:lnTo>
                    <a:lnTo>
                      <a:pt x="711" y="6834"/>
                    </a:lnTo>
                    <a:lnTo>
                      <a:pt x="0" y="10468"/>
                    </a:lnTo>
                    <a:lnTo>
                      <a:pt x="0" y="10547"/>
                    </a:lnTo>
                    <a:lnTo>
                      <a:pt x="79" y="10586"/>
                    </a:lnTo>
                    <a:lnTo>
                      <a:pt x="158" y="10547"/>
                    </a:lnTo>
                    <a:lnTo>
                      <a:pt x="198" y="10507"/>
                    </a:lnTo>
                    <a:lnTo>
                      <a:pt x="909" y="6873"/>
                    </a:lnTo>
                    <a:lnTo>
                      <a:pt x="1264" y="5135"/>
                    </a:lnTo>
                    <a:lnTo>
                      <a:pt x="1462" y="4266"/>
                    </a:lnTo>
                    <a:lnTo>
                      <a:pt x="1699" y="3397"/>
                    </a:lnTo>
                    <a:lnTo>
                      <a:pt x="1975" y="2568"/>
                    </a:lnTo>
                    <a:lnTo>
                      <a:pt x="2331" y="1738"/>
                    </a:lnTo>
                    <a:lnTo>
                      <a:pt x="2726" y="909"/>
                    </a:lnTo>
                    <a:lnTo>
                      <a:pt x="2963" y="514"/>
                    </a:lnTo>
                    <a:lnTo>
                      <a:pt x="3239" y="158"/>
                    </a:lnTo>
                    <a:lnTo>
                      <a:pt x="3239" y="79"/>
                    </a:lnTo>
                    <a:lnTo>
                      <a:pt x="32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0"/>
              <p:cNvSpPr/>
              <p:nvPr/>
            </p:nvSpPr>
            <p:spPr>
              <a:xfrm>
                <a:off x="2830375" y="2671350"/>
                <a:ext cx="262700" cy="396000"/>
              </a:xfrm>
              <a:custGeom>
                <a:avLst/>
                <a:gdLst/>
                <a:ahLst/>
                <a:cxnLst/>
                <a:rect l="l" t="t" r="r" b="b"/>
                <a:pathLst>
                  <a:path w="10508" h="15840" extrusionOk="0">
                    <a:moveTo>
                      <a:pt x="6636" y="0"/>
                    </a:moveTo>
                    <a:lnTo>
                      <a:pt x="6241" y="40"/>
                    </a:lnTo>
                    <a:lnTo>
                      <a:pt x="5451" y="237"/>
                    </a:lnTo>
                    <a:lnTo>
                      <a:pt x="4938" y="395"/>
                    </a:lnTo>
                    <a:lnTo>
                      <a:pt x="4424" y="672"/>
                    </a:lnTo>
                    <a:lnTo>
                      <a:pt x="3950" y="948"/>
                    </a:lnTo>
                    <a:lnTo>
                      <a:pt x="3476" y="1304"/>
                    </a:lnTo>
                    <a:lnTo>
                      <a:pt x="3081" y="1699"/>
                    </a:lnTo>
                    <a:lnTo>
                      <a:pt x="2726" y="2133"/>
                    </a:lnTo>
                    <a:lnTo>
                      <a:pt x="2370" y="2607"/>
                    </a:lnTo>
                    <a:lnTo>
                      <a:pt x="2094" y="3081"/>
                    </a:lnTo>
                    <a:lnTo>
                      <a:pt x="1817" y="3595"/>
                    </a:lnTo>
                    <a:lnTo>
                      <a:pt x="1580" y="4108"/>
                    </a:lnTo>
                    <a:lnTo>
                      <a:pt x="1383" y="4622"/>
                    </a:lnTo>
                    <a:lnTo>
                      <a:pt x="1225" y="5175"/>
                    </a:lnTo>
                    <a:lnTo>
                      <a:pt x="948" y="6281"/>
                    </a:lnTo>
                    <a:lnTo>
                      <a:pt x="711" y="7387"/>
                    </a:lnTo>
                    <a:lnTo>
                      <a:pt x="435" y="9085"/>
                    </a:lnTo>
                    <a:lnTo>
                      <a:pt x="237" y="10784"/>
                    </a:lnTo>
                    <a:lnTo>
                      <a:pt x="79" y="12482"/>
                    </a:lnTo>
                    <a:lnTo>
                      <a:pt x="0" y="14220"/>
                    </a:lnTo>
                    <a:lnTo>
                      <a:pt x="632" y="14536"/>
                    </a:lnTo>
                    <a:lnTo>
                      <a:pt x="1343" y="14852"/>
                    </a:lnTo>
                    <a:lnTo>
                      <a:pt x="2054" y="15089"/>
                    </a:lnTo>
                    <a:lnTo>
                      <a:pt x="2765" y="15326"/>
                    </a:lnTo>
                    <a:lnTo>
                      <a:pt x="3476" y="15484"/>
                    </a:lnTo>
                    <a:lnTo>
                      <a:pt x="4187" y="15642"/>
                    </a:lnTo>
                    <a:lnTo>
                      <a:pt x="4938" y="15761"/>
                    </a:lnTo>
                    <a:lnTo>
                      <a:pt x="5688" y="15800"/>
                    </a:lnTo>
                    <a:lnTo>
                      <a:pt x="6320" y="15840"/>
                    </a:lnTo>
                    <a:lnTo>
                      <a:pt x="6952" y="15800"/>
                    </a:lnTo>
                    <a:lnTo>
                      <a:pt x="7584" y="15761"/>
                    </a:lnTo>
                    <a:lnTo>
                      <a:pt x="8256" y="15642"/>
                    </a:lnTo>
                    <a:lnTo>
                      <a:pt x="8888" y="15484"/>
                    </a:lnTo>
                    <a:lnTo>
                      <a:pt x="9480" y="15287"/>
                    </a:lnTo>
                    <a:lnTo>
                      <a:pt x="10033" y="14971"/>
                    </a:lnTo>
                    <a:lnTo>
                      <a:pt x="10270" y="14813"/>
                    </a:lnTo>
                    <a:lnTo>
                      <a:pt x="10507" y="14615"/>
                    </a:lnTo>
                    <a:lnTo>
                      <a:pt x="9164" y="8098"/>
                    </a:lnTo>
                    <a:lnTo>
                      <a:pt x="9401" y="7624"/>
                    </a:lnTo>
                    <a:lnTo>
                      <a:pt x="9678" y="7150"/>
                    </a:lnTo>
                    <a:lnTo>
                      <a:pt x="9954" y="6636"/>
                    </a:lnTo>
                    <a:lnTo>
                      <a:pt x="10112" y="6123"/>
                    </a:lnTo>
                    <a:lnTo>
                      <a:pt x="10310" y="5333"/>
                    </a:lnTo>
                    <a:lnTo>
                      <a:pt x="10389" y="4543"/>
                    </a:lnTo>
                    <a:lnTo>
                      <a:pt x="10389" y="4148"/>
                    </a:lnTo>
                    <a:lnTo>
                      <a:pt x="10389" y="3753"/>
                    </a:lnTo>
                    <a:lnTo>
                      <a:pt x="10310" y="3358"/>
                    </a:lnTo>
                    <a:lnTo>
                      <a:pt x="10231" y="2963"/>
                    </a:lnTo>
                    <a:lnTo>
                      <a:pt x="10152" y="2568"/>
                    </a:lnTo>
                    <a:lnTo>
                      <a:pt x="9994" y="2212"/>
                    </a:lnTo>
                    <a:lnTo>
                      <a:pt x="9836" y="1817"/>
                    </a:lnTo>
                    <a:lnTo>
                      <a:pt x="9599" y="1501"/>
                    </a:lnTo>
                    <a:lnTo>
                      <a:pt x="9362" y="1146"/>
                    </a:lnTo>
                    <a:lnTo>
                      <a:pt x="9125" y="869"/>
                    </a:lnTo>
                    <a:lnTo>
                      <a:pt x="8809" y="593"/>
                    </a:lnTo>
                    <a:lnTo>
                      <a:pt x="8493" y="395"/>
                    </a:lnTo>
                    <a:lnTo>
                      <a:pt x="8137" y="198"/>
                    </a:lnTo>
                    <a:lnTo>
                      <a:pt x="7782" y="79"/>
                    </a:lnTo>
                    <a:lnTo>
                      <a:pt x="73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0"/>
              <p:cNvSpPr/>
              <p:nvPr/>
            </p:nvSpPr>
            <p:spPr>
              <a:xfrm>
                <a:off x="2873825" y="2957725"/>
                <a:ext cx="326875" cy="633025"/>
              </a:xfrm>
              <a:custGeom>
                <a:avLst/>
                <a:gdLst/>
                <a:ahLst/>
                <a:cxnLst/>
                <a:rect l="l" t="t" r="r" b="b"/>
                <a:pathLst>
                  <a:path w="13075" h="25321" extrusionOk="0">
                    <a:moveTo>
                      <a:pt x="2291" y="0"/>
                    </a:moveTo>
                    <a:lnTo>
                      <a:pt x="0" y="830"/>
                    </a:lnTo>
                    <a:lnTo>
                      <a:pt x="553" y="6716"/>
                    </a:lnTo>
                    <a:lnTo>
                      <a:pt x="1067" y="12641"/>
                    </a:lnTo>
                    <a:lnTo>
                      <a:pt x="1620" y="18526"/>
                    </a:lnTo>
                    <a:lnTo>
                      <a:pt x="2173" y="24451"/>
                    </a:lnTo>
                    <a:lnTo>
                      <a:pt x="2844" y="24728"/>
                    </a:lnTo>
                    <a:lnTo>
                      <a:pt x="3555" y="24965"/>
                    </a:lnTo>
                    <a:lnTo>
                      <a:pt x="4227" y="25123"/>
                    </a:lnTo>
                    <a:lnTo>
                      <a:pt x="4977" y="25241"/>
                    </a:lnTo>
                    <a:lnTo>
                      <a:pt x="5688" y="25320"/>
                    </a:lnTo>
                    <a:lnTo>
                      <a:pt x="6399" y="25320"/>
                    </a:lnTo>
                    <a:lnTo>
                      <a:pt x="7110" y="25281"/>
                    </a:lnTo>
                    <a:lnTo>
                      <a:pt x="7861" y="25162"/>
                    </a:lnTo>
                    <a:lnTo>
                      <a:pt x="8572" y="25004"/>
                    </a:lnTo>
                    <a:lnTo>
                      <a:pt x="9283" y="24767"/>
                    </a:lnTo>
                    <a:lnTo>
                      <a:pt x="9994" y="24491"/>
                    </a:lnTo>
                    <a:lnTo>
                      <a:pt x="10665" y="24175"/>
                    </a:lnTo>
                    <a:lnTo>
                      <a:pt x="11337" y="23819"/>
                    </a:lnTo>
                    <a:lnTo>
                      <a:pt x="11969" y="23385"/>
                    </a:lnTo>
                    <a:lnTo>
                      <a:pt x="12561" y="22911"/>
                    </a:lnTo>
                    <a:lnTo>
                      <a:pt x="13075" y="22397"/>
                    </a:lnTo>
                    <a:lnTo>
                      <a:pt x="10270" y="2489"/>
                    </a:lnTo>
                    <a:lnTo>
                      <a:pt x="6518" y="119"/>
                    </a:lnTo>
                    <a:lnTo>
                      <a:pt x="6281" y="316"/>
                    </a:lnTo>
                    <a:lnTo>
                      <a:pt x="6044" y="474"/>
                    </a:lnTo>
                    <a:lnTo>
                      <a:pt x="5807" y="632"/>
                    </a:lnTo>
                    <a:lnTo>
                      <a:pt x="5530" y="751"/>
                    </a:lnTo>
                    <a:lnTo>
                      <a:pt x="5254" y="830"/>
                    </a:lnTo>
                    <a:lnTo>
                      <a:pt x="4977" y="869"/>
                    </a:lnTo>
                    <a:lnTo>
                      <a:pt x="4661" y="909"/>
                    </a:lnTo>
                    <a:lnTo>
                      <a:pt x="4385" y="948"/>
                    </a:lnTo>
                    <a:lnTo>
                      <a:pt x="4069" y="909"/>
                    </a:lnTo>
                    <a:lnTo>
                      <a:pt x="3792" y="869"/>
                    </a:lnTo>
                    <a:lnTo>
                      <a:pt x="3516" y="790"/>
                    </a:lnTo>
                    <a:lnTo>
                      <a:pt x="3239" y="672"/>
                    </a:lnTo>
                    <a:lnTo>
                      <a:pt x="2963" y="514"/>
                    </a:lnTo>
                    <a:lnTo>
                      <a:pt x="2726" y="356"/>
                    </a:lnTo>
                    <a:lnTo>
                      <a:pt x="2489" y="198"/>
                    </a:lnTo>
                    <a:lnTo>
                      <a:pt x="22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0"/>
              <p:cNvSpPr/>
              <p:nvPr/>
            </p:nvSpPr>
            <p:spPr>
              <a:xfrm>
                <a:off x="2874800" y="2990300"/>
                <a:ext cx="222225" cy="139275"/>
              </a:xfrm>
              <a:custGeom>
                <a:avLst/>
                <a:gdLst/>
                <a:ahLst/>
                <a:cxnLst/>
                <a:rect l="l" t="t" r="r" b="b"/>
                <a:pathLst>
                  <a:path w="8889" h="5571" extrusionOk="0">
                    <a:moveTo>
                      <a:pt x="8770" y="1"/>
                    </a:moveTo>
                    <a:lnTo>
                      <a:pt x="8691" y="40"/>
                    </a:lnTo>
                    <a:lnTo>
                      <a:pt x="8651" y="80"/>
                    </a:lnTo>
                    <a:lnTo>
                      <a:pt x="8454" y="2410"/>
                    </a:lnTo>
                    <a:lnTo>
                      <a:pt x="8296" y="4543"/>
                    </a:lnTo>
                    <a:lnTo>
                      <a:pt x="4938" y="1067"/>
                    </a:lnTo>
                    <a:lnTo>
                      <a:pt x="4859" y="1028"/>
                    </a:lnTo>
                    <a:lnTo>
                      <a:pt x="4780" y="1067"/>
                    </a:lnTo>
                    <a:lnTo>
                      <a:pt x="3516" y="3240"/>
                    </a:lnTo>
                    <a:lnTo>
                      <a:pt x="2331" y="5294"/>
                    </a:lnTo>
                    <a:lnTo>
                      <a:pt x="198" y="2568"/>
                    </a:lnTo>
                    <a:lnTo>
                      <a:pt x="40" y="2568"/>
                    </a:lnTo>
                    <a:lnTo>
                      <a:pt x="1" y="2647"/>
                    </a:lnTo>
                    <a:lnTo>
                      <a:pt x="1" y="2726"/>
                    </a:lnTo>
                    <a:lnTo>
                      <a:pt x="2252" y="5531"/>
                    </a:lnTo>
                    <a:lnTo>
                      <a:pt x="2331" y="5571"/>
                    </a:lnTo>
                    <a:lnTo>
                      <a:pt x="2410" y="5571"/>
                    </a:lnTo>
                    <a:lnTo>
                      <a:pt x="2450" y="5531"/>
                    </a:lnTo>
                    <a:lnTo>
                      <a:pt x="3714" y="3358"/>
                    </a:lnTo>
                    <a:lnTo>
                      <a:pt x="4899" y="1304"/>
                    </a:lnTo>
                    <a:lnTo>
                      <a:pt x="8296" y="4859"/>
                    </a:lnTo>
                    <a:lnTo>
                      <a:pt x="8375" y="4899"/>
                    </a:lnTo>
                    <a:lnTo>
                      <a:pt x="8414" y="4899"/>
                    </a:lnTo>
                    <a:lnTo>
                      <a:pt x="8454" y="4859"/>
                    </a:lnTo>
                    <a:lnTo>
                      <a:pt x="8493" y="4820"/>
                    </a:lnTo>
                    <a:lnTo>
                      <a:pt x="8691" y="2450"/>
                    </a:lnTo>
                    <a:lnTo>
                      <a:pt x="8888" y="119"/>
                    </a:lnTo>
                    <a:lnTo>
                      <a:pt x="8849" y="40"/>
                    </a:lnTo>
                    <a:lnTo>
                      <a:pt x="87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0"/>
              <p:cNvSpPr/>
              <p:nvPr/>
            </p:nvSpPr>
            <p:spPr>
              <a:xfrm>
                <a:off x="2977500" y="3037700"/>
                <a:ext cx="49400" cy="117550"/>
              </a:xfrm>
              <a:custGeom>
                <a:avLst/>
                <a:gdLst/>
                <a:ahLst/>
                <a:cxnLst/>
                <a:rect l="l" t="t" r="r" b="b"/>
                <a:pathLst>
                  <a:path w="1976" h="4702" extrusionOk="0">
                    <a:moveTo>
                      <a:pt x="1581" y="1"/>
                    </a:moveTo>
                    <a:lnTo>
                      <a:pt x="1502" y="40"/>
                    </a:lnTo>
                    <a:lnTo>
                      <a:pt x="1502" y="119"/>
                    </a:lnTo>
                    <a:lnTo>
                      <a:pt x="1581" y="1225"/>
                    </a:lnTo>
                    <a:lnTo>
                      <a:pt x="1620" y="2331"/>
                    </a:lnTo>
                    <a:lnTo>
                      <a:pt x="1699" y="3359"/>
                    </a:lnTo>
                    <a:lnTo>
                      <a:pt x="1778" y="4425"/>
                    </a:lnTo>
                    <a:lnTo>
                      <a:pt x="1304" y="4465"/>
                    </a:lnTo>
                    <a:lnTo>
                      <a:pt x="791" y="4504"/>
                    </a:lnTo>
                    <a:lnTo>
                      <a:pt x="198" y="317"/>
                    </a:lnTo>
                    <a:lnTo>
                      <a:pt x="159" y="277"/>
                    </a:lnTo>
                    <a:lnTo>
                      <a:pt x="80" y="238"/>
                    </a:lnTo>
                    <a:lnTo>
                      <a:pt x="40" y="277"/>
                    </a:lnTo>
                    <a:lnTo>
                      <a:pt x="1" y="356"/>
                    </a:lnTo>
                    <a:lnTo>
                      <a:pt x="593" y="4623"/>
                    </a:lnTo>
                    <a:lnTo>
                      <a:pt x="633" y="4702"/>
                    </a:lnTo>
                    <a:lnTo>
                      <a:pt x="712" y="4702"/>
                    </a:lnTo>
                    <a:lnTo>
                      <a:pt x="1304" y="4662"/>
                    </a:lnTo>
                    <a:lnTo>
                      <a:pt x="1897" y="4623"/>
                    </a:lnTo>
                    <a:lnTo>
                      <a:pt x="1976" y="4583"/>
                    </a:lnTo>
                    <a:lnTo>
                      <a:pt x="1976" y="4504"/>
                    </a:lnTo>
                    <a:lnTo>
                      <a:pt x="1897" y="3398"/>
                    </a:lnTo>
                    <a:lnTo>
                      <a:pt x="1857" y="2292"/>
                    </a:lnTo>
                    <a:lnTo>
                      <a:pt x="1778" y="1225"/>
                    </a:lnTo>
                    <a:lnTo>
                      <a:pt x="1699" y="119"/>
                    </a:lnTo>
                    <a:lnTo>
                      <a:pt x="1660" y="40"/>
                    </a:lnTo>
                    <a:lnTo>
                      <a:pt x="15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0"/>
              <p:cNvSpPr/>
              <p:nvPr/>
            </p:nvSpPr>
            <p:spPr>
              <a:xfrm>
                <a:off x="2989350" y="3052525"/>
                <a:ext cx="21750" cy="4950"/>
              </a:xfrm>
              <a:custGeom>
                <a:avLst/>
                <a:gdLst/>
                <a:ahLst/>
                <a:cxnLst/>
                <a:rect l="l" t="t" r="r" b="b"/>
                <a:pathLst>
                  <a:path w="870" h="198" extrusionOk="0">
                    <a:moveTo>
                      <a:pt x="119" y="0"/>
                    </a:moveTo>
                    <a:lnTo>
                      <a:pt x="40" y="40"/>
                    </a:lnTo>
                    <a:lnTo>
                      <a:pt x="1" y="79"/>
                    </a:lnTo>
                    <a:lnTo>
                      <a:pt x="40" y="158"/>
                    </a:lnTo>
                    <a:lnTo>
                      <a:pt x="119" y="198"/>
                    </a:lnTo>
                    <a:lnTo>
                      <a:pt x="751" y="198"/>
                    </a:lnTo>
                    <a:lnTo>
                      <a:pt x="830" y="158"/>
                    </a:lnTo>
                    <a:lnTo>
                      <a:pt x="870" y="79"/>
                    </a:lnTo>
                    <a:lnTo>
                      <a:pt x="830" y="40"/>
                    </a:lnTo>
                    <a:lnTo>
                      <a:pt x="7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0"/>
              <p:cNvSpPr/>
              <p:nvPr/>
            </p:nvSpPr>
            <p:spPr>
              <a:xfrm>
                <a:off x="2995275" y="3096950"/>
                <a:ext cx="15825" cy="4975"/>
              </a:xfrm>
              <a:custGeom>
                <a:avLst/>
                <a:gdLst/>
                <a:ahLst/>
                <a:cxnLst/>
                <a:rect l="l" t="t" r="r" b="b"/>
                <a:pathLst>
                  <a:path w="633" h="199" extrusionOk="0">
                    <a:moveTo>
                      <a:pt x="119" y="1"/>
                    </a:moveTo>
                    <a:lnTo>
                      <a:pt x="40" y="40"/>
                    </a:lnTo>
                    <a:lnTo>
                      <a:pt x="1" y="119"/>
                    </a:lnTo>
                    <a:lnTo>
                      <a:pt x="40" y="159"/>
                    </a:lnTo>
                    <a:lnTo>
                      <a:pt x="119" y="198"/>
                    </a:lnTo>
                    <a:lnTo>
                      <a:pt x="514" y="198"/>
                    </a:lnTo>
                    <a:lnTo>
                      <a:pt x="593" y="159"/>
                    </a:lnTo>
                    <a:lnTo>
                      <a:pt x="633" y="119"/>
                    </a:lnTo>
                    <a:lnTo>
                      <a:pt x="593" y="40"/>
                    </a:lnTo>
                    <a:lnTo>
                      <a:pt x="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0"/>
              <p:cNvSpPr/>
              <p:nvPr/>
            </p:nvSpPr>
            <p:spPr>
              <a:xfrm>
                <a:off x="3104900" y="2998200"/>
                <a:ext cx="264675" cy="637975"/>
              </a:xfrm>
              <a:custGeom>
                <a:avLst/>
                <a:gdLst/>
                <a:ahLst/>
                <a:cxnLst/>
                <a:rect l="l" t="t" r="r" b="b"/>
                <a:pathLst>
                  <a:path w="10587" h="25519" extrusionOk="0">
                    <a:moveTo>
                      <a:pt x="0" y="1"/>
                    </a:moveTo>
                    <a:lnTo>
                      <a:pt x="3002" y="24017"/>
                    </a:lnTo>
                    <a:lnTo>
                      <a:pt x="3397" y="24333"/>
                    </a:lnTo>
                    <a:lnTo>
                      <a:pt x="3871" y="24649"/>
                    </a:lnTo>
                    <a:lnTo>
                      <a:pt x="4345" y="24926"/>
                    </a:lnTo>
                    <a:lnTo>
                      <a:pt x="4819" y="25123"/>
                    </a:lnTo>
                    <a:lnTo>
                      <a:pt x="5372" y="25321"/>
                    </a:lnTo>
                    <a:lnTo>
                      <a:pt x="5886" y="25439"/>
                    </a:lnTo>
                    <a:lnTo>
                      <a:pt x="6439" y="25518"/>
                    </a:lnTo>
                    <a:lnTo>
                      <a:pt x="6952" y="25518"/>
                    </a:lnTo>
                    <a:lnTo>
                      <a:pt x="7506" y="25479"/>
                    </a:lnTo>
                    <a:lnTo>
                      <a:pt x="7980" y="25400"/>
                    </a:lnTo>
                    <a:lnTo>
                      <a:pt x="8454" y="25242"/>
                    </a:lnTo>
                    <a:lnTo>
                      <a:pt x="8928" y="25005"/>
                    </a:lnTo>
                    <a:lnTo>
                      <a:pt x="9362" y="24728"/>
                    </a:lnTo>
                    <a:lnTo>
                      <a:pt x="9797" y="24452"/>
                    </a:lnTo>
                    <a:lnTo>
                      <a:pt x="10192" y="24096"/>
                    </a:lnTo>
                    <a:lnTo>
                      <a:pt x="10587" y="23741"/>
                    </a:lnTo>
                    <a:lnTo>
                      <a:pt x="10389" y="21489"/>
                    </a:lnTo>
                    <a:lnTo>
                      <a:pt x="10113" y="19238"/>
                    </a:lnTo>
                    <a:lnTo>
                      <a:pt x="9757" y="17026"/>
                    </a:lnTo>
                    <a:lnTo>
                      <a:pt x="9283" y="14814"/>
                    </a:lnTo>
                    <a:lnTo>
                      <a:pt x="8730" y="12602"/>
                    </a:lnTo>
                    <a:lnTo>
                      <a:pt x="8138" y="10429"/>
                    </a:lnTo>
                    <a:lnTo>
                      <a:pt x="7426" y="8296"/>
                    </a:lnTo>
                    <a:lnTo>
                      <a:pt x="6636" y="6163"/>
                    </a:lnTo>
                    <a:lnTo>
                      <a:pt x="6320" y="5492"/>
                    </a:lnTo>
                    <a:lnTo>
                      <a:pt x="5965" y="4860"/>
                    </a:lnTo>
                    <a:lnTo>
                      <a:pt x="5570" y="4227"/>
                    </a:lnTo>
                    <a:lnTo>
                      <a:pt x="5096" y="3635"/>
                    </a:lnTo>
                    <a:lnTo>
                      <a:pt x="4622" y="3082"/>
                    </a:lnTo>
                    <a:lnTo>
                      <a:pt x="4069" y="2568"/>
                    </a:lnTo>
                    <a:lnTo>
                      <a:pt x="3516" y="2094"/>
                    </a:lnTo>
                    <a:lnTo>
                      <a:pt x="2884" y="1699"/>
                    </a:lnTo>
                    <a:lnTo>
                      <a:pt x="1422" y="830"/>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0"/>
              <p:cNvSpPr/>
              <p:nvPr/>
            </p:nvSpPr>
            <p:spPr>
              <a:xfrm>
                <a:off x="3139450" y="3014000"/>
                <a:ext cx="25700" cy="289375"/>
              </a:xfrm>
              <a:custGeom>
                <a:avLst/>
                <a:gdLst/>
                <a:ahLst/>
                <a:cxnLst/>
                <a:rect l="l" t="t" r="r" b="b"/>
                <a:pathLst>
                  <a:path w="1028" h="11575" extrusionOk="0">
                    <a:moveTo>
                      <a:pt x="80" y="1"/>
                    </a:moveTo>
                    <a:lnTo>
                      <a:pt x="1" y="80"/>
                    </a:lnTo>
                    <a:lnTo>
                      <a:pt x="1" y="159"/>
                    </a:lnTo>
                    <a:lnTo>
                      <a:pt x="238" y="870"/>
                    </a:lnTo>
                    <a:lnTo>
                      <a:pt x="396" y="1620"/>
                    </a:lnTo>
                    <a:lnTo>
                      <a:pt x="514" y="2371"/>
                    </a:lnTo>
                    <a:lnTo>
                      <a:pt x="593" y="3161"/>
                    </a:lnTo>
                    <a:lnTo>
                      <a:pt x="593" y="3911"/>
                    </a:lnTo>
                    <a:lnTo>
                      <a:pt x="554" y="4702"/>
                    </a:lnTo>
                    <a:lnTo>
                      <a:pt x="475" y="5452"/>
                    </a:lnTo>
                    <a:lnTo>
                      <a:pt x="317" y="6203"/>
                    </a:lnTo>
                    <a:lnTo>
                      <a:pt x="317" y="6242"/>
                    </a:lnTo>
                    <a:lnTo>
                      <a:pt x="475" y="6874"/>
                    </a:lnTo>
                    <a:lnTo>
                      <a:pt x="593" y="7506"/>
                    </a:lnTo>
                    <a:lnTo>
                      <a:pt x="712" y="8138"/>
                    </a:lnTo>
                    <a:lnTo>
                      <a:pt x="791" y="8770"/>
                    </a:lnTo>
                    <a:lnTo>
                      <a:pt x="791" y="9442"/>
                    </a:lnTo>
                    <a:lnTo>
                      <a:pt x="791" y="10113"/>
                    </a:lnTo>
                    <a:lnTo>
                      <a:pt x="751" y="10785"/>
                    </a:lnTo>
                    <a:lnTo>
                      <a:pt x="712" y="11456"/>
                    </a:lnTo>
                    <a:lnTo>
                      <a:pt x="712" y="11535"/>
                    </a:lnTo>
                    <a:lnTo>
                      <a:pt x="791" y="11575"/>
                    </a:lnTo>
                    <a:lnTo>
                      <a:pt x="870" y="11575"/>
                    </a:lnTo>
                    <a:lnTo>
                      <a:pt x="909" y="11496"/>
                    </a:lnTo>
                    <a:lnTo>
                      <a:pt x="988" y="10824"/>
                    </a:lnTo>
                    <a:lnTo>
                      <a:pt x="1028" y="10113"/>
                    </a:lnTo>
                    <a:lnTo>
                      <a:pt x="1028" y="9442"/>
                    </a:lnTo>
                    <a:lnTo>
                      <a:pt x="988" y="8770"/>
                    </a:lnTo>
                    <a:lnTo>
                      <a:pt x="909" y="8099"/>
                    </a:lnTo>
                    <a:lnTo>
                      <a:pt x="830" y="7467"/>
                    </a:lnTo>
                    <a:lnTo>
                      <a:pt x="672" y="6835"/>
                    </a:lnTo>
                    <a:lnTo>
                      <a:pt x="514" y="6203"/>
                    </a:lnTo>
                    <a:lnTo>
                      <a:pt x="672" y="5452"/>
                    </a:lnTo>
                    <a:lnTo>
                      <a:pt x="751" y="4662"/>
                    </a:lnTo>
                    <a:lnTo>
                      <a:pt x="830" y="3911"/>
                    </a:lnTo>
                    <a:lnTo>
                      <a:pt x="791" y="3121"/>
                    </a:lnTo>
                    <a:lnTo>
                      <a:pt x="751" y="2331"/>
                    </a:lnTo>
                    <a:lnTo>
                      <a:pt x="593" y="1581"/>
                    </a:lnTo>
                    <a:lnTo>
                      <a:pt x="435" y="830"/>
                    </a:lnTo>
                    <a:lnTo>
                      <a:pt x="198" y="80"/>
                    </a:lnTo>
                    <a:lnTo>
                      <a:pt x="159" y="40"/>
                    </a:lnTo>
                    <a:lnTo>
                      <a:pt x="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0"/>
              <p:cNvSpPr/>
              <p:nvPr/>
            </p:nvSpPr>
            <p:spPr>
              <a:xfrm>
                <a:off x="3210550" y="3174000"/>
                <a:ext cx="50400" cy="379225"/>
              </a:xfrm>
              <a:custGeom>
                <a:avLst/>
                <a:gdLst/>
                <a:ahLst/>
                <a:cxnLst/>
                <a:rect l="l" t="t" r="r" b="b"/>
                <a:pathLst>
                  <a:path w="2016" h="15169" extrusionOk="0">
                    <a:moveTo>
                      <a:pt x="317" y="0"/>
                    </a:moveTo>
                    <a:lnTo>
                      <a:pt x="238" y="40"/>
                    </a:lnTo>
                    <a:lnTo>
                      <a:pt x="198" y="119"/>
                    </a:lnTo>
                    <a:lnTo>
                      <a:pt x="1" y="2331"/>
                    </a:lnTo>
                    <a:lnTo>
                      <a:pt x="1" y="2410"/>
                    </a:lnTo>
                    <a:lnTo>
                      <a:pt x="554" y="3279"/>
                    </a:lnTo>
                    <a:lnTo>
                      <a:pt x="1067" y="4187"/>
                    </a:lnTo>
                    <a:lnTo>
                      <a:pt x="1265" y="4622"/>
                    </a:lnTo>
                    <a:lnTo>
                      <a:pt x="1462" y="5056"/>
                    </a:lnTo>
                    <a:lnTo>
                      <a:pt x="1620" y="5530"/>
                    </a:lnTo>
                    <a:lnTo>
                      <a:pt x="1739" y="6004"/>
                    </a:lnTo>
                    <a:lnTo>
                      <a:pt x="1818" y="6557"/>
                    </a:lnTo>
                    <a:lnTo>
                      <a:pt x="1818" y="7110"/>
                    </a:lnTo>
                    <a:lnTo>
                      <a:pt x="1778" y="7624"/>
                    </a:lnTo>
                    <a:lnTo>
                      <a:pt x="1660" y="8098"/>
                    </a:lnTo>
                    <a:lnTo>
                      <a:pt x="1502" y="8572"/>
                    </a:lnTo>
                    <a:lnTo>
                      <a:pt x="1265" y="9006"/>
                    </a:lnTo>
                    <a:lnTo>
                      <a:pt x="988" y="9362"/>
                    </a:lnTo>
                    <a:lnTo>
                      <a:pt x="672" y="9678"/>
                    </a:lnTo>
                    <a:lnTo>
                      <a:pt x="633" y="9757"/>
                    </a:lnTo>
                    <a:lnTo>
                      <a:pt x="830" y="12443"/>
                    </a:lnTo>
                    <a:lnTo>
                      <a:pt x="1028" y="15050"/>
                    </a:lnTo>
                    <a:lnTo>
                      <a:pt x="1067" y="15129"/>
                    </a:lnTo>
                    <a:lnTo>
                      <a:pt x="1107" y="15168"/>
                    </a:lnTo>
                    <a:lnTo>
                      <a:pt x="1146" y="15168"/>
                    </a:lnTo>
                    <a:lnTo>
                      <a:pt x="1186" y="15129"/>
                    </a:lnTo>
                    <a:lnTo>
                      <a:pt x="1225" y="15050"/>
                    </a:lnTo>
                    <a:lnTo>
                      <a:pt x="1028" y="12403"/>
                    </a:lnTo>
                    <a:lnTo>
                      <a:pt x="870" y="9796"/>
                    </a:lnTo>
                    <a:lnTo>
                      <a:pt x="1186" y="9480"/>
                    </a:lnTo>
                    <a:lnTo>
                      <a:pt x="1462" y="9085"/>
                    </a:lnTo>
                    <a:lnTo>
                      <a:pt x="1699" y="8651"/>
                    </a:lnTo>
                    <a:lnTo>
                      <a:pt x="1857" y="8137"/>
                    </a:lnTo>
                    <a:lnTo>
                      <a:pt x="1976" y="7624"/>
                    </a:lnTo>
                    <a:lnTo>
                      <a:pt x="2015" y="7110"/>
                    </a:lnTo>
                    <a:lnTo>
                      <a:pt x="2015" y="6518"/>
                    </a:lnTo>
                    <a:lnTo>
                      <a:pt x="1936" y="5965"/>
                    </a:lnTo>
                    <a:lnTo>
                      <a:pt x="1818" y="5491"/>
                    </a:lnTo>
                    <a:lnTo>
                      <a:pt x="1660" y="5017"/>
                    </a:lnTo>
                    <a:lnTo>
                      <a:pt x="1462" y="4543"/>
                    </a:lnTo>
                    <a:lnTo>
                      <a:pt x="1265" y="4108"/>
                    </a:lnTo>
                    <a:lnTo>
                      <a:pt x="751" y="3200"/>
                    </a:lnTo>
                    <a:lnTo>
                      <a:pt x="198" y="2291"/>
                    </a:lnTo>
                    <a:lnTo>
                      <a:pt x="396" y="119"/>
                    </a:lnTo>
                    <a:lnTo>
                      <a:pt x="356" y="40"/>
                    </a:lnTo>
                    <a:lnTo>
                      <a:pt x="3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0"/>
              <p:cNvSpPr/>
              <p:nvPr/>
            </p:nvSpPr>
            <p:spPr>
              <a:xfrm>
                <a:off x="3208575" y="3208550"/>
                <a:ext cx="18800" cy="27675"/>
              </a:xfrm>
              <a:custGeom>
                <a:avLst/>
                <a:gdLst/>
                <a:ahLst/>
                <a:cxnLst/>
                <a:rect l="l" t="t" r="r" b="b"/>
                <a:pathLst>
                  <a:path w="752" h="1107" extrusionOk="0">
                    <a:moveTo>
                      <a:pt x="633" y="1"/>
                    </a:moveTo>
                    <a:lnTo>
                      <a:pt x="554" y="40"/>
                    </a:lnTo>
                    <a:lnTo>
                      <a:pt x="40" y="949"/>
                    </a:lnTo>
                    <a:lnTo>
                      <a:pt x="1" y="1028"/>
                    </a:lnTo>
                    <a:lnTo>
                      <a:pt x="80" y="1067"/>
                    </a:lnTo>
                    <a:lnTo>
                      <a:pt x="119" y="1107"/>
                    </a:lnTo>
                    <a:lnTo>
                      <a:pt x="159" y="1067"/>
                    </a:lnTo>
                    <a:lnTo>
                      <a:pt x="198" y="1028"/>
                    </a:lnTo>
                    <a:lnTo>
                      <a:pt x="751" y="159"/>
                    </a:lnTo>
                    <a:lnTo>
                      <a:pt x="751" y="80"/>
                    </a:lnTo>
                    <a:lnTo>
                      <a:pt x="7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0"/>
              <p:cNvSpPr/>
              <p:nvPr/>
            </p:nvSpPr>
            <p:spPr>
              <a:xfrm>
                <a:off x="2882700" y="2701950"/>
                <a:ext cx="213325" cy="312075"/>
              </a:xfrm>
              <a:custGeom>
                <a:avLst/>
                <a:gdLst/>
                <a:ahLst/>
                <a:cxnLst/>
                <a:rect l="l" t="t" r="r" b="b"/>
                <a:pathLst>
                  <a:path w="8533" h="12483" extrusionOk="0">
                    <a:moveTo>
                      <a:pt x="6084" y="1"/>
                    </a:moveTo>
                    <a:lnTo>
                      <a:pt x="5254" y="514"/>
                    </a:lnTo>
                    <a:lnTo>
                      <a:pt x="5057" y="435"/>
                    </a:lnTo>
                    <a:lnTo>
                      <a:pt x="4859" y="396"/>
                    </a:lnTo>
                    <a:lnTo>
                      <a:pt x="4662" y="396"/>
                    </a:lnTo>
                    <a:lnTo>
                      <a:pt x="4464" y="435"/>
                    </a:lnTo>
                    <a:lnTo>
                      <a:pt x="4267" y="475"/>
                    </a:lnTo>
                    <a:lnTo>
                      <a:pt x="4069" y="554"/>
                    </a:lnTo>
                    <a:lnTo>
                      <a:pt x="3911" y="633"/>
                    </a:lnTo>
                    <a:lnTo>
                      <a:pt x="3714" y="751"/>
                    </a:lnTo>
                    <a:lnTo>
                      <a:pt x="3556" y="949"/>
                    </a:lnTo>
                    <a:lnTo>
                      <a:pt x="3398" y="1186"/>
                    </a:lnTo>
                    <a:lnTo>
                      <a:pt x="3279" y="1423"/>
                    </a:lnTo>
                    <a:lnTo>
                      <a:pt x="3200" y="1660"/>
                    </a:lnTo>
                    <a:lnTo>
                      <a:pt x="3082" y="2213"/>
                    </a:lnTo>
                    <a:lnTo>
                      <a:pt x="3003" y="2766"/>
                    </a:lnTo>
                    <a:lnTo>
                      <a:pt x="2884" y="3319"/>
                    </a:lnTo>
                    <a:lnTo>
                      <a:pt x="2845" y="3556"/>
                    </a:lnTo>
                    <a:lnTo>
                      <a:pt x="2726" y="3832"/>
                    </a:lnTo>
                    <a:lnTo>
                      <a:pt x="2608" y="4069"/>
                    </a:lnTo>
                    <a:lnTo>
                      <a:pt x="2489" y="4267"/>
                    </a:lnTo>
                    <a:lnTo>
                      <a:pt x="2292" y="4464"/>
                    </a:lnTo>
                    <a:lnTo>
                      <a:pt x="2094" y="4622"/>
                    </a:lnTo>
                    <a:lnTo>
                      <a:pt x="1976" y="4504"/>
                    </a:lnTo>
                    <a:lnTo>
                      <a:pt x="1857" y="4385"/>
                    </a:lnTo>
                    <a:lnTo>
                      <a:pt x="1699" y="4306"/>
                    </a:lnTo>
                    <a:lnTo>
                      <a:pt x="1541" y="4267"/>
                    </a:lnTo>
                    <a:lnTo>
                      <a:pt x="1383" y="4227"/>
                    </a:lnTo>
                    <a:lnTo>
                      <a:pt x="1028" y="4227"/>
                    </a:lnTo>
                    <a:lnTo>
                      <a:pt x="870" y="4267"/>
                    </a:lnTo>
                    <a:lnTo>
                      <a:pt x="712" y="4346"/>
                    </a:lnTo>
                    <a:lnTo>
                      <a:pt x="554" y="4425"/>
                    </a:lnTo>
                    <a:lnTo>
                      <a:pt x="317" y="4662"/>
                    </a:lnTo>
                    <a:lnTo>
                      <a:pt x="119" y="4978"/>
                    </a:lnTo>
                    <a:lnTo>
                      <a:pt x="40" y="5294"/>
                    </a:lnTo>
                    <a:lnTo>
                      <a:pt x="1" y="5649"/>
                    </a:lnTo>
                    <a:lnTo>
                      <a:pt x="80" y="5965"/>
                    </a:lnTo>
                    <a:lnTo>
                      <a:pt x="238" y="6281"/>
                    </a:lnTo>
                    <a:lnTo>
                      <a:pt x="435" y="6558"/>
                    </a:lnTo>
                    <a:lnTo>
                      <a:pt x="712" y="6795"/>
                    </a:lnTo>
                    <a:lnTo>
                      <a:pt x="1028" y="6953"/>
                    </a:lnTo>
                    <a:lnTo>
                      <a:pt x="1344" y="7032"/>
                    </a:lnTo>
                    <a:lnTo>
                      <a:pt x="1699" y="7071"/>
                    </a:lnTo>
                    <a:lnTo>
                      <a:pt x="1423" y="10626"/>
                    </a:lnTo>
                    <a:lnTo>
                      <a:pt x="1146" y="10784"/>
                    </a:lnTo>
                    <a:lnTo>
                      <a:pt x="830" y="10903"/>
                    </a:lnTo>
                    <a:lnTo>
                      <a:pt x="1107" y="11258"/>
                    </a:lnTo>
                    <a:lnTo>
                      <a:pt x="1423" y="11535"/>
                    </a:lnTo>
                    <a:lnTo>
                      <a:pt x="1739" y="11811"/>
                    </a:lnTo>
                    <a:lnTo>
                      <a:pt x="2134" y="12009"/>
                    </a:lnTo>
                    <a:lnTo>
                      <a:pt x="2529" y="12206"/>
                    </a:lnTo>
                    <a:lnTo>
                      <a:pt x="2924" y="12325"/>
                    </a:lnTo>
                    <a:lnTo>
                      <a:pt x="3358" y="12443"/>
                    </a:lnTo>
                    <a:lnTo>
                      <a:pt x="3753" y="12483"/>
                    </a:lnTo>
                    <a:lnTo>
                      <a:pt x="4188" y="12483"/>
                    </a:lnTo>
                    <a:lnTo>
                      <a:pt x="4622" y="12404"/>
                    </a:lnTo>
                    <a:lnTo>
                      <a:pt x="5057" y="12325"/>
                    </a:lnTo>
                    <a:lnTo>
                      <a:pt x="5452" y="12167"/>
                    </a:lnTo>
                    <a:lnTo>
                      <a:pt x="5847" y="11969"/>
                    </a:lnTo>
                    <a:lnTo>
                      <a:pt x="6202" y="11732"/>
                    </a:lnTo>
                    <a:lnTo>
                      <a:pt x="6558" y="11456"/>
                    </a:lnTo>
                    <a:lnTo>
                      <a:pt x="6834" y="11140"/>
                    </a:lnTo>
                    <a:lnTo>
                      <a:pt x="6400" y="10824"/>
                    </a:lnTo>
                    <a:lnTo>
                      <a:pt x="6321" y="8849"/>
                    </a:lnTo>
                    <a:lnTo>
                      <a:pt x="6597" y="8770"/>
                    </a:lnTo>
                    <a:lnTo>
                      <a:pt x="6913" y="8651"/>
                    </a:lnTo>
                    <a:lnTo>
                      <a:pt x="7190" y="8533"/>
                    </a:lnTo>
                    <a:lnTo>
                      <a:pt x="7427" y="8375"/>
                    </a:lnTo>
                    <a:lnTo>
                      <a:pt x="7664" y="8177"/>
                    </a:lnTo>
                    <a:lnTo>
                      <a:pt x="7901" y="7940"/>
                    </a:lnTo>
                    <a:lnTo>
                      <a:pt x="8059" y="7703"/>
                    </a:lnTo>
                    <a:lnTo>
                      <a:pt x="8256" y="7466"/>
                    </a:lnTo>
                    <a:lnTo>
                      <a:pt x="8375" y="7190"/>
                    </a:lnTo>
                    <a:lnTo>
                      <a:pt x="8454" y="6874"/>
                    </a:lnTo>
                    <a:lnTo>
                      <a:pt x="8493" y="6597"/>
                    </a:lnTo>
                    <a:lnTo>
                      <a:pt x="8533" y="6281"/>
                    </a:lnTo>
                    <a:lnTo>
                      <a:pt x="8493" y="5649"/>
                    </a:lnTo>
                    <a:lnTo>
                      <a:pt x="8414" y="5057"/>
                    </a:lnTo>
                    <a:lnTo>
                      <a:pt x="8296" y="4148"/>
                    </a:lnTo>
                    <a:lnTo>
                      <a:pt x="8138" y="3319"/>
                    </a:lnTo>
                    <a:lnTo>
                      <a:pt x="7901" y="2410"/>
                    </a:lnTo>
                    <a:lnTo>
                      <a:pt x="7624" y="1462"/>
                    </a:lnTo>
                    <a:lnTo>
                      <a:pt x="7506" y="1225"/>
                    </a:lnTo>
                    <a:lnTo>
                      <a:pt x="7387" y="949"/>
                    </a:lnTo>
                    <a:lnTo>
                      <a:pt x="7229" y="751"/>
                    </a:lnTo>
                    <a:lnTo>
                      <a:pt x="7032" y="514"/>
                    </a:lnTo>
                    <a:lnTo>
                      <a:pt x="6834" y="356"/>
                    </a:lnTo>
                    <a:lnTo>
                      <a:pt x="6597" y="198"/>
                    </a:lnTo>
                    <a:lnTo>
                      <a:pt x="6360" y="80"/>
                    </a:lnTo>
                    <a:lnTo>
                      <a:pt x="6084" y="1"/>
                    </a:lnTo>
                    <a:close/>
                  </a:path>
                </a:pathLst>
              </a:custGeom>
              <a:solidFill>
                <a:srgbClr val="FFC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0"/>
              <p:cNvSpPr/>
              <p:nvPr/>
            </p:nvSpPr>
            <p:spPr>
              <a:xfrm>
                <a:off x="2961700" y="2781950"/>
                <a:ext cx="67175" cy="56300"/>
              </a:xfrm>
              <a:custGeom>
                <a:avLst/>
                <a:gdLst/>
                <a:ahLst/>
                <a:cxnLst/>
                <a:rect l="l" t="t" r="r" b="b"/>
                <a:pathLst>
                  <a:path w="2687" h="2252" extrusionOk="0">
                    <a:moveTo>
                      <a:pt x="1541" y="198"/>
                    </a:moveTo>
                    <a:lnTo>
                      <a:pt x="1857" y="237"/>
                    </a:lnTo>
                    <a:lnTo>
                      <a:pt x="2134" y="277"/>
                    </a:lnTo>
                    <a:lnTo>
                      <a:pt x="2410" y="395"/>
                    </a:lnTo>
                    <a:lnTo>
                      <a:pt x="2450" y="593"/>
                    </a:lnTo>
                    <a:lnTo>
                      <a:pt x="2489" y="751"/>
                    </a:lnTo>
                    <a:lnTo>
                      <a:pt x="2489" y="948"/>
                    </a:lnTo>
                    <a:lnTo>
                      <a:pt x="2450" y="1106"/>
                    </a:lnTo>
                    <a:lnTo>
                      <a:pt x="2410" y="1304"/>
                    </a:lnTo>
                    <a:lnTo>
                      <a:pt x="2331" y="1462"/>
                    </a:lnTo>
                    <a:lnTo>
                      <a:pt x="2252" y="1620"/>
                    </a:lnTo>
                    <a:lnTo>
                      <a:pt x="2134" y="1738"/>
                    </a:lnTo>
                    <a:lnTo>
                      <a:pt x="1976" y="1857"/>
                    </a:lnTo>
                    <a:lnTo>
                      <a:pt x="1857" y="1936"/>
                    </a:lnTo>
                    <a:lnTo>
                      <a:pt x="1699" y="1975"/>
                    </a:lnTo>
                    <a:lnTo>
                      <a:pt x="1502" y="2015"/>
                    </a:lnTo>
                    <a:lnTo>
                      <a:pt x="1344" y="2054"/>
                    </a:lnTo>
                    <a:lnTo>
                      <a:pt x="1186" y="2015"/>
                    </a:lnTo>
                    <a:lnTo>
                      <a:pt x="988" y="1975"/>
                    </a:lnTo>
                    <a:lnTo>
                      <a:pt x="830" y="1936"/>
                    </a:lnTo>
                    <a:lnTo>
                      <a:pt x="672" y="1857"/>
                    </a:lnTo>
                    <a:lnTo>
                      <a:pt x="554" y="1738"/>
                    </a:lnTo>
                    <a:lnTo>
                      <a:pt x="435" y="1620"/>
                    </a:lnTo>
                    <a:lnTo>
                      <a:pt x="356" y="1462"/>
                    </a:lnTo>
                    <a:lnTo>
                      <a:pt x="277" y="1343"/>
                    </a:lnTo>
                    <a:lnTo>
                      <a:pt x="238" y="1185"/>
                    </a:lnTo>
                    <a:lnTo>
                      <a:pt x="198" y="988"/>
                    </a:lnTo>
                    <a:lnTo>
                      <a:pt x="198" y="830"/>
                    </a:lnTo>
                    <a:lnTo>
                      <a:pt x="396" y="632"/>
                    </a:lnTo>
                    <a:lnTo>
                      <a:pt x="672" y="474"/>
                    </a:lnTo>
                    <a:lnTo>
                      <a:pt x="949" y="316"/>
                    </a:lnTo>
                    <a:lnTo>
                      <a:pt x="1225" y="237"/>
                    </a:lnTo>
                    <a:lnTo>
                      <a:pt x="1541" y="198"/>
                    </a:lnTo>
                    <a:close/>
                    <a:moveTo>
                      <a:pt x="1541" y="0"/>
                    </a:moveTo>
                    <a:lnTo>
                      <a:pt x="1186" y="40"/>
                    </a:lnTo>
                    <a:lnTo>
                      <a:pt x="870" y="119"/>
                    </a:lnTo>
                    <a:lnTo>
                      <a:pt x="554" y="277"/>
                    </a:lnTo>
                    <a:lnTo>
                      <a:pt x="238" y="474"/>
                    </a:lnTo>
                    <a:lnTo>
                      <a:pt x="1" y="711"/>
                    </a:lnTo>
                    <a:lnTo>
                      <a:pt x="1" y="790"/>
                    </a:lnTo>
                    <a:lnTo>
                      <a:pt x="1" y="988"/>
                    </a:lnTo>
                    <a:lnTo>
                      <a:pt x="1" y="1185"/>
                    </a:lnTo>
                    <a:lnTo>
                      <a:pt x="80" y="1383"/>
                    </a:lnTo>
                    <a:lnTo>
                      <a:pt x="159" y="1580"/>
                    </a:lnTo>
                    <a:lnTo>
                      <a:pt x="277" y="1738"/>
                    </a:lnTo>
                    <a:lnTo>
                      <a:pt x="396" y="1896"/>
                    </a:lnTo>
                    <a:lnTo>
                      <a:pt x="554" y="2015"/>
                    </a:lnTo>
                    <a:lnTo>
                      <a:pt x="751" y="2133"/>
                    </a:lnTo>
                    <a:lnTo>
                      <a:pt x="1028" y="2212"/>
                    </a:lnTo>
                    <a:lnTo>
                      <a:pt x="1344" y="2252"/>
                    </a:lnTo>
                    <a:lnTo>
                      <a:pt x="1581" y="2212"/>
                    </a:lnTo>
                    <a:lnTo>
                      <a:pt x="1818" y="2173"/>
                    </a:lnTo>
                    <a:lnTo>
                      <a:pt x="2055" y="2054"/>
                    </a:lnTo>
                    <a:lnTo>
                      <a:pt x="2292" y="1896"/>
                    </a:lnTo>
                    <a:lnTo>
                      <a:pt x="2410" y="1738"/>
                    </a:lnTo>
                    <a:lnTo>
                      <a:pt x="2529" y="1541"/>
                    </a:lnTo>
                    <a:lnTo>
                      <a:pt x="2608" y="1343"/>
                    </a:lnTo>
                    <a:lnTo>
                      <a:pt x="2647" y="1146"/>
                    </a:lnTo>
                    <a:lnTo>
                      <a:pt x="2687" y="909"/>
                    </a:lnTo>
                    <a:lnTo>
                      <a:pt x="2687" y="711"/>
                    </a:lnTo>
                    <a:lnTo>
                      <a:pt x="2647" y="474"/>
                    </a:lnTo>
                    <a:lnTo>
                      <a:pt x="2608" y="277"/>
                    </a:lnTo>
                    <a:lnTo>
                      <a:pt x="2568" y="237"/>
                    </a:lnTo>
                    <a:lnTo>
                      <a:pt x="2213" y="119"/>
                    </a:lnTo>
                    <a:lnTo>
                      <a:pt x="1897" y="40"/>
                    </a:lnTo>
                    <a:lnTo>
                      <a:pt x="15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0"/>
              <p:cNvSpPr/>
              <p:nvPr/>
            </p:nvSpPr>
            <p:spPr>
              <a:xfrm>
                <a:off x="3056500" y="2767125"/>
                <a:ext cx="52375" cy="57300"/>
              </a:xfrm>
              <a:custGeom>
                <a:avLst/>
                <a:gdLst/>
                <a:ahLst/>
                <a:cxnLst/>
                <a:rect l="l" t="t" r="r" b="b"/>
                <a:pathLst>
                  <a:path w="2095" h="2292" extrusionOk="0">
                    <a:moveTo>
                      <a:pt x="1146" y="198"/>
                    </a:moveTo>
                    <a:lnTo>
                      <a:pt x="1383" y="238"/>
                    </a:lnTo>
                    <a:lnTo>
                      <a:pt x="1581" y="317"/>
                    </a:lnTo>
                    <a:lnTo>
                      <a:pt x="1778" y="396"/>
                    </a:lnTo>
                    <a:lnTo>
                      <a:pt x="1818" y="593"/>
                    </a:lnTo>
                    <a:lnTo>
                      <a:pt x="1897" y="949"/>
                    </a:lnTo>
                    <a:lnTo>
                      <a:pt x="1897" y="1265"/>
                    </a:lnTo>
                    <a:lnTo>
                      <a:pt x="1857" y="1462"/>
                    </a:lnTo>
                    <a:lnTo>
                      <a:pt x="1778" y="1660"/>
                    </a:lnTo>
                    <a:lnTo>
                      <a:pt x="1699" y="1818"/>
                    </a:lnTo>
                    <a:lnTo>
                      <a:pt x="1581" y="1936"/>
                    </a:lnTo>
                    <a:lnTo>
                      <a:pt x="1462" y="2015"/>
                    </a:lnTo>
                    <a:lnTo>
                      <a:pt x="1344" y="2094"/>
                    </a:lnTo>
                    <a:lnTo>
                      <a:pt x="1107" y="2094"/>
                    </a:lnTo>
                    <a:lnTo>
                      <a:pt x="870" y="2015"/>
                    </a:lnTo>
                    <a:lnTo>
                      <a:pt x="672" y="1857"/>
                    </a:lnTo>
                    <a:lnTo>
                      <a:pt x="475" y="1620"/>
                    </a:lnTo>
                    <a:lnTo>
                      <a:pt x="356" y="1344"/>
                    </a:lnTo>
                    <a:lnTo>
                      <a:pt x="238" y="1067"/>
                    </a:lnTo>
                    <a:lnTo>
                      <a:pt x="198" y="791"/>
                    </a:lnTo>
                    <a:lnTo>
                      <a:pt x="356" y="593"/>
                    </a:lnTo>
                    <a:lnTo>
                      <a:pt x="514" y="435"/>
                    </a:lnTo>
                    <a:lnTo>
                      <a:pt x="712" y="317"/>
                    </a:lnTo>
                    <a:lnTo>
                      <a:pt x="949" y="238"/>
                    </a:lnTo>
                    <a:lnTo>
                      <a:pt x="1146" y="198"/>
                    </a:lnTo>
                    <a:close/>
                    <a:moveTo>
                      <a:pt x="1146" y="1"/>
                    </a:moveTo>
                    <a:lnTo>
                      <a:pt x="870" y="40"/>
                    </a:lnTo>
                    <a:lnTo>
                      <a:pt x="633" y="119"/>
                    </a:lnTo>
                    <a:lnTo>
                      <a:pt x="396" y="277"/>
                    </a:lnTo>
                    <a:lnTo>
                      <a:pt x="159" y="475"/>
                    </a:lnTo>
                    <a:lnTo>
                      <a:pt x="1" y="712"/>
                    </a:lnTo>
                    <a:lnTo>
                      <a:pt x="1" y="791"/>
                    </a:lnTo>
                    <a:lnTo>
                      <a:pt x="40" y="1107"/>
                    </a:lnTo>
                    <a:lnTo>
                      <a:pt x="119" y="1423"/>
                    </a:lnTo>
                    <a:lnTo>
                      <a:pt x="277" y="1739"/>
                    </a:lnTo>
                    <a:lnTo>
                      <a:pt x="396" y="1897"/>
                    </a:lnTo>
                    <a:lnTo>
                      <a:pt x="514" y="2015"/>
                    </a:lnTo>
                    <a:lnTo>
                      <a:pt x="672" y="2134"/>
                    </a:lnTo>
                    <a:lnTo>
                      <a:pt x="830" y="2252"/>
                    </a:lnTo>
                    <a:lnTo>
                      <a:pt x="1028" y="2292"/>
                    </a:lnTo>
                    <a:lnTo>
                      <a:pt x="1344" y="2292"/>
                    </a:lnTo>
                    <a:lnTo>
                      <a:pt x="1462" y="2252"/>
                    </a:lnTo>
                    <a:lnTo>
                      <a:pt x="1620" y="2213"/>
                    </a:lnTo>
                    <a:lnTo>
                      <a:pt x="1739" y="2094"/>
                    </a:lnTo>
                    <a:lnTo>
                      <a:pt x="1897" y="1897"/>
                    </a:lnTo>
                    <a:lnTo>
                      <a:pt x="2015" y="1660"/>
                    </a:lnTo>
                    <a:lnTo>
                      <a:pt x="2055" y="1462"/>
                    </a:lnTo>
                    <a:lnTo>
                      <a:pt x="2094" y="1265"/>
                    </a:lnTo>
                    <a:lnTo>
                      <a:pt x="2094" y="909"/>
                    </a:lnTo>
                    <a:lnTo>
                      <a:pt x="2015" y="554"/>
                    </a:lnTo>
                    <a:lnTo>
                      <a:pt x="1976" y="317"/>
                    </a:lnTo>
                    <a:lnTo>
                      <a:pt x="1936" y="277"/>
                    </a:lnTo>
                    <a:lnTo>
                      <a:pt x="1699" y="119"/>
                    </a:lnTo>
                    <a:lnTo>
                      <a:pt x="1423" y="40"/>
                    </a:lnTo>
                    <a:lnTo>
                      <a:pt x="11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0"/>
              <p:cNvSpPr/>
              <p:nvPr/>
            </p:nvSpPr>
            <p:spPr>
              <a:xfrm>
                <a:off x="3022925" y="2778975"/>
                <a:ext cx="37550" cy="13850"/>
              </a:xfrm>
              <a:custGeom>
                <a:avLst/>
                <a:gdLst/>
                <a:ahLst/>
                <a:cxnLst/>
                <a:rect l="l" t="t" r="r" b="b"/>
                <a:pathLst>
                  <a:path w="1502" h="554" extrusionOk="0">
                    <a:moveTo>
                      <a:pt x="712" y="1"/>
                    </a:moveTo>
                    <a:lnTo>
                      <a:pt x="514" y="40"/>
                    </a:lnTo>
                    <a:lnTo>
                      <a:pt x="317" y="119"/>
                    </a:lnTo>
                    <a:lnTo>
                      <a:pt x="159" y="238"/>
                    </a:lnTo>
                    <a:lnTo>
                      <a:pt x="1" y="396"/>
                    </a:lnTo>
                    <a:lnTo>
                      <a:pt x="1" y="475"/>
                    </a:lnTo>
                    <a:lnTo>
                      <a:pt x="40" y="514"/>
                    </a:lnTo>
                    <a:lnTo>
                      <a:pt x="119" y="554"/>
                    </a:lnTo>
                    <a:lnTo>
                      <a:pt x="198" y="514"/>
                    </a:lnTo>
                    <a:lnTo>
                      <a:pt x="317" y="396"/>
                    </a:lnTo>
                    <a:lnTo>
                      <a:pt x="435" y="277"/>
                    </a:lnTo>
                    <a:lnTo>
                      <a:pt x="593" y="238"/>
                    </a:lnTo>
                    <a:lnTo>
                      <a:pt x="751" y="198"/>
                    </a:lnTo>
                    <a:lnTo>
                      <a:pt x="909" y="198"/>
                    </a:lnTo>
                    <a:lnTo>
                      <a:pt x="1067" y="238"/>
                    </a:lnTo>
                    <a:lnTo>
                      <a:pt x="1186" y="277"/>
                    </a:lnTo>
                    <a:lnTo>
                      <a:pt x="1344" y="396"/>
                    </a:lnTo>
                    <a:lnTo>
                      <a:pt x="1423" y="396"/>
                    </a:lnTo>
                    <a:lnTo>
                      <a:pt x="1462" y="356"/>
                    </a:lnTo>
                    <a:lnTo>
                      <a:pt x="1502" y="317"/>
                    </a:lnTo>
                    <a:lnTo>
                      <a:pt x="1462" y="238"/>
                    </a:lnTo>
                    <a:lnTo>
                      <a:pt x="1304" y="119"/>
                    </a:lnTo>
                    <a:lnTo>
                      <a:pt x="1107" y="40"/>
                    </a:lnTo>
                    <a:lnTo>
                      <a:pt x="9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0"/>
              <p:cNvSpPr/>
              <p:nvPr/>
            </p:nvSpPr>
            <p:spPr>
              <a:xfrm>
                <a:off x="2989350" y="2913275"/>
                <a:ext cx="56325" cy="14850"/>
              </a:xfrm>
              <a:custGeom>
                <a:avLst/>
                <a:gdLst/>
                <a:ahLst/>
                <a:cxnLst/>
                <a:rect l="l" t="t" r="r" b="b"/>
                <a:pathLst>
                  <a:path w="2253" h="594" extrusionOk="0">
                    <a:moveTo>
                      <a:pt x="40" y="1"/>
                    </a:moveTo>
                    <a:lnTo>
                      <a:pt x="1" y="40"/>
                    </a:lnTo>
                    <a:lnTo>
                      <a:pt x="1" y="119"/>
                    </a:lnTo>
                    <a:lnTo>
                      <a:pt x="40" y="198"/>
                    </a:lnTo>
                    <a:lnTo>
                      <a:pt x="396" y="356"/>
                    </a:lnTo>
                    <a:lnTo>
                      <a:pt x="791" y="475"/>
                    </a:lnTo>
                    <a:lnTo>
                      <a:pt x="1186" y="554"/>
                    </a:lnTo>
                    <a:lnTo>
                      <a:pt x="1581" y="593"/>
                    </a:lnTo>
                    <a:lnTo>
                      <a:pt x="1897" y="593"/>
                    </a:lnTo>
                    <a:lnTo>
                      <a:pt x="2173" y="554"/>
                    </a:lnTo>
                    <a:lnTo>
                      <a:pt x="2252" y="475"/>
                    </a:lnTo>
                    <a:lnTo>
                      <a:pt x="2252" y="396"/>
                    </a:lnTo>
                    <a:lnTo>
                      <a:pt x="2213" y="356"/>
                    </a:lnTo>
                    <a:lnTo>
                      <a:pt x="2134" y="317"/>
                    </a:lnTo>
                    <a:lnTo>
                      <a:pt x="1620" y="396"/>
                    </a:lnTo>
                    <a:lnTo>
                      <a:pt x="1107" y="356"/>
                    </a:lnTo>
                    <a:lnTo>
                      <a:pt x="593" y="238"/>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0"/>
              <p:cNvSpPr/>
              <p:nvPr/>
            </p:nvSpPr>
            <p:spPr>
              <a:xfrm>
                <a:off x="2902450" y="2826375"/>
                <a:ext cx="30650" cy="13850"/>
              </a:xfrm>
              <a:custGeom>
                <a:avLst/>
                <a:gdLst/>
                <a:ahLst/>
                <a:cxnLst/>
                <a:rect l="l" t="t" r="r" b="b"/>
                <a:pathLst>
                  <a:path w="1226" h="554" extrusionOk="0">
                    <a:moveTo>
                      <a:pt x="40" y="1"/>
                    </a:moveTo>
                    <a:lnTo>
                      <a:pt x="1" y="40"/>
                    </a:lnTo>
                    <a:lnTo>
                      <a:pt x="1" y="159"/>
                    </a:lnTo>
                    <a:lnTo>
                      <a:pt x="40" y="198"/>
                    </a:lnTo>
                    <a:lnTo>
                      <a:pt x="1107" y="514"/>
                    </a:lnTo>
                    <a:lnTo>
                      <a:pt x="1146" y="554"/>
                    </a:lnTo>
                    <a:lnTo>
                      <a:pt x="1186" y="514"/>
                    </a:lnTo>
                    <a:lnTo>
                      <a:pt x="1225" y="475"/>
                    </a:lnTo>
                    <a:lnTo>
                      <a:pt x="1225" y="396"/>
                    </a:lnTo>
                    <a:lnTo>
                      <a:pt x="1186" y="317"/>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0"/>
              <p:cNvSpPr/>
              <p:nvPr/>
            </p:nvSpPr>
            <p:spPr>
              <a:xfrm>
                <a:off x="2921225" y="2877725"/>
                <a:ext cx="18775" cy="5950"/>
              </a:xfrm>
              <a:custGeom>
                <a:avLst/>
                <a:gdLst/>
                <a:ahLst/>
                <a:cxnLst/>
                <a:rect l="l" t="t" r="r" b="b"/>
                <a:pathLst>
                  <a:path w="751" h="238" extrusionOk="0">
                    <a:moveTo>
                      <a:pt x="119" y="1"/>
                    </a:moveTo>
                    <a:lnTo>
                      <a:pt x="40" y="40"/>
                    </a:lnTo>
                    <a:lnTo>
                      <a:pt x="0" y="119"/>
                    </a:lnTo>
                    <a:lnTo>
                      <a:pt x="40" y="198"/>
                    </a:lnTo>
                    <a:lnTo>
                      <a:pt x="119" y="198"/>
                    </a:lnTo>
                    <a:lnTo>
                      <a:pt x="672" y="238"/>
                    </a:lnTo>
                    <a:lnTo>
                      <a:pt x="751" y="198"/>
                    </a:lnTo>
                    <a:lnTo>
                      <a:pt x="751" y="119"/>
                    </a:lnTo>
                    <a:lnTo>
                      <a:pt x="751" y="40"/>
                    </a:lnTo>
                    <a:lnTo>
                      <a:pt x="672" y="4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0"/>
              <p:cNvSpPr/>
              <p:nvPr/>
            </p:nvSpPr>
            <p:spPr>
              <a:xfrm>
                <a:off x="2990350" y="2803675"/>
                <a:ext cx="9900" cy="9900"/>
              </a:xfrm>
              <a:custGeom>
                <a:avLst/>
                <a:gdLst/>
                <a:ahLst/>
                <a:cxnLst/>
                <a:rect l="l" t="t" r="r" b="b"/>
                <a:pathLst>
                  <a:path w="396" h="396" extrusionOk="0">
                    <a:moveTo>
                      <a:pt x="119" y="0"/>
                    </a:moveTo>
                    <a:lnTo>
                      <a:pt x="40" y="40"/>
                    </a:lnTo>
                    <a:lnTo>
                      <a:pt x="0" y="119"/>
                    </a:lnTo>
                    <a:lnTo>
                      <a:pt x="0" y="198"/>
                    </a:lnTo>
                    <a:lnTo>
                      <a:pt x="0" y="277"/>
                    </a:lnTo>
                    <a:lnTo>
                      <a:pt x="40" y="356"/>
                    </a:lnTo>
                    <a:lnTo>
                      <a:pt x="119" y="395"/>
                    </a:lnTo>
                    <a:lnTo>
                      <a:pt x="277" y="395"/>
                    </a:lnTo>
                    <a:lnTo>
                      <a:pt x="356" y="356"/>
                    </a:lnTo>
                    <a:lnTo>
                      <a:pt x="395" y="277"/>
                    </a:lnTo>
                    <a:lnTo>
                      <a:pt x="395" y="198"/>
                    </a:lnTo>
                    <a:lnTo>
                      <a:pt x="395" y="119"/>
                    </a:lnTo>
                    <a:lnTo>
                      <a:pt x="356" y="40"/>
                    </a:lnTo>
                    <a:lnTo>
                      <a:pt x="2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0"/>
              <p:cNvSpPr/>
              <p:nvPr/>
            </p:nvSpPr>
            <p:spPr>
              <a:xfrm>
                <a:off x="3067375" y="2792800"/>
                <a:ext cx="10875" cy="9900"/>
              </a:xfrm>
              <a:custGeom>
                <a:avLst/>
                <a:gdLst/>
                <a:ahLst/>
                <a:cxnLst/>
                <a:rect l="l" t="t" r="r" b="b"/>
                <a:pathLst>
                  <a:path w="435" h="396" extrusionOk="0">
                    <a:moveTo>
                      <a:pt x="119" y="1"/>
                    </a:moveTo>
                    <a:lnTo>
                      <a:pt x="79" y="40"/>
                    </a:lnTo>
                    <a:lnTo>
                      <a:pt x="0" y="119"/>
                    </a:lnTo>
                    <a:lnTo>
                      <a:pt x="0" y="198"/>
                    </a:lnTo>
                    <a:lnTo>
                      <a:pt x="0" y="277"/>
                    </a:lnTo>
                    <a:lnTo>
                      <a:pt x="79" y="356"/>
                    </a:lnTo>
                    <a:lnTo>
                      <a:pt x="119" y="396"/>
                    </a:lnTo>
                    <a:lnTo>
                      <a:pt x="277" y="396"/>
                    </a:lnTo>
                    <a:lnTo>
                      <a:pt x="356" y="356"/>
                    </a:lnTo>
                    <a:lnTo>
                      <a:pt x="395" y="277"/>
                    </a:lnTo>
                    <a:lnTo>
                      <a:pt x="435" y="198"/>
                    </a:lnTo>
                    <a:lnTo>
                      <a:pt x="395" y="119"/>
                    </a:lnTo>
                    <a:lnTo>
                      <a:pt x="356" y="40"/>
                    </a:lnTo>
                    <a:lnTo>
                      <a:pt x="2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0"/>
              <p:cNvSpPr/>
              <p:nvPr/>
            </p:nvSpPr>
            <p:spPr>
              <a:xfrm>
                <a:off x="3040700" y="2794775"/>
                <a:ext cx="22750" cy="54350"/>
              </a:xfrm>
              <a:custGeom>
                <a:avLst/>
                <a:gdLst/>
                <a:ahLst/>
                <a:cxnLst/>
                <a:rect l="l" t="t" r="r" b="b"/>
                <a:pathLst>
                  <a:path w="910" h="2174" extrusionOk="0">
                    <a:moveTo>
                      <a:pt x="80" y="1"/>
                    </a:moveTo>
                    <a:lnTo>
                      <a:pt x="1" y="80"/>
                    </a:lnTo>
                    <a:lnTo>
                      <a:pt x="1" y="159"/>
                    </a:lnTo>
                    <a:lnTo>
                      <a:pt x="672" y="1818"/>
                    </a:lnTo>
                    <a:lnTo>
                      <a:pt x="198" y="1936"/>
                    </a:lnTo>
                    <a:lnTo>
                      <a:pt x="159" y="2015"/>
                    </a:lnTo>
                    <a:lnTo>
                      <a:pt x="119" y="2094"/>
                    </a:lnTo>
                    <a:lnTo>
                      <a:pt x="159" y="2134"/>
                    </a:lnTo>
                    <a:lnTo>
                      <a:pt x="238" y="2173"/>
                    </a:lnTo>
                    <a:lnTo>
                      <a:pt x="277" y="2173"/>
                    </a:lnTo>
                    <a:lnTo>
                      <a:pt x="830" y="2015"/>
                    </a:lnTo>
                    <a:lnTo>
                      <a:pt x="909" y="1936"/>
                    </a:lnTo>
                    <a:lnTo>
                      <a:pt x="909" y="1857"/>
                    </a:lnTo>
                    <a:lnTo>
                      <a:pt x="198" y="80"/>
                    </a:lnTo>
                    <a:lnTo>
                      <a:pt x="1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0"/>
              <p:cNvSpPr/>
              <p:nvPr/>
            </p:nvSpPr>
            <p:spPr>
              <a:xfrm>
                <a:off x="3018000" y="2853050"/>
                <a:ext cx="26675" cy="19775"/>
              </a:xfrm>
              <a:custGeom>
                <a:avLst/>
                <a:gdLst/>
                <a:ahLst/>
                <a:cxnLst/>
                <a:rect l="l" t="t" r="r" b="b"/>
                <a:pathLst>
                  <a:path w="1067" h="791" extrusionOk="0">
                    <a:moveTo>
                      <a:pt x="119" y="0"/>
                    </a:moveTo>
                    <a:lnTo>
                      <a:pt x="40" y="40"/>
                    </a:lnTo>
                    <a:lnTo>
                      <a:pt x="0" y="119"/>
                    </a:lnTo>
                    <a:lnTo>
                      <a:pt x="40" y="277"/>
                    </a:lnTo>
                    <a:lnTo>
                      <a:pt x="79" y="435"/>
                    </a:lnTo>
                    <a:lnTo>
                      <a:pt x="198" y="593"/>
                    </a:lnTo>
                    <a:lnTo>
                      <a:pt x="356" y="711"/>
                    </a:lnTo>
                    <a:lnTo>
                      <a:pt x="514" y="751"/>
                    </a:lnTo>
                    <a:lnTo>
                      <a:pt x="672" y="790"/>
                    </a:lnTo>
                    <a:lnTo>
                      <a:pt x="869" y="751"/>
                    </a:lnTo>
                    <a:lnTo>
                      <a:pt x="1027" y="672"/>
                    </a:lnTo>
                    <a:lnTo>
                      <a:pt x="1067" y="593"/>
                    </a:lnTo>
                    <a:lnTo>
                      <a:pt x="1067" y="514"/>
                    </a:lnTo>
                    <a:lnTo>
                      <a:pt x="988" y="474"/>
                    </a:lnTo>
                    <a:lnTo>
                      <a:pt x="909" y="514"/>
                    </a:lnTo>
                    <a:lnTo>
                      <a:pt x="830" y="553"/>
                    </a:lnTo>
                    <a:lnTo>
                      <a:pt x="553" y="553"/>
                    </a:lnTo>
                    <a:lnTo>
                      <a:pt x="435" y="514"/>
                    </a:lnTo>
                    <a:lnTo>
                      <a:pt x="356" y="435"/>
                    </a:lnTo>
                    <a:lnTo>
                      <a:pt x="277" y="356"/>
                    </a:lnTo>
                    <a:lnTo>
                      <a:pt x="237" y="237"/>
                    </a:lnTo>
                    <a:lnTo>
                      <a:pt x="198" y="119"/>
                    </a:lnTo>
                    <a:lnTo>
                      <a:pt x="198" y="4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0"/>
              <p:cNvSpPr/>
              <p:nvPr/>
            </p:nvSpPr>
            <p:spPr>
              <a:xfrm>
                <a:off x="2975525" y="2759225"/>
                <a:ext cx="39525" cy="9900"/>
              </a:xfrm>
              <a:custGeom>
                <a:avLst/>
                <a:gdLst/>
                <a:ahLst/>
                <a:cxnLst/>
                <a:rect l="l" t="t" r="r" b="b"/>
                <a:pathLst>
                  <a:path w="1581" h="396" extrusionOk="0">
                    <a:moveTo>
                      <a:pt x="1462" y="1"/>
                    </a:moveTo>
                    <a:lnTo>
                      <a:pt x="119" y="198"/>
                    </a:lnTo>
                    <a:lnTo>
                      <a:pt x="40" y="238"/>
                    </a:lnTo>
                    <a:lnTo>
                      <a:pt x="1" y="317"/>
                    </a:lnTo>
                    <a:lnTo>
                      <a:pt x="40" y="356"/>
                    </a:lnTo>
                    <a:lnTo>
                      <a:pt x="119" y="396"/>
                    </a:lnTo>
                    <a:lnTo>
                      <a:pt x="1462" y="198"/>
                    </a:lnTo>
                    <a:lnTo>
                      <a:pt x="1541" y="159"/>
                    </a:lnTo>
                    <a:lnTo>
                      <a:pt x="1581" y="80"/>
                    </a:lnTo>
                    <a:lnTo>
                      <a:pt x="1541" y="40"/>
                    </a:lnTo>
                    <a:lnTo>
                      <a:pt x="14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0"/>
              <p:cNvSpPr/>
              <p:nvPr/>
            </p:nvSpPr>
            <p:spPr>
              <a:xfrm>
                <a:off x="3049600" y="2736525"/>
                <a:ext cx="37550" cy="17800"/>
              </a:xfrm>
              <a:custGeom>
                <a:avLst/>
                <a:gdLst/>
                <a:ahLst/>
                <a:cxnLst/>
                <a:rect l="l" t="t" r="r" b="b"/>
                <a:pathLst>
                  <a:path w="1502" h="712" extrusionOk="0">
                    <a:moveTo>
                      <a:pt x="830" y="0"/>
                    </a:moveTo>
                    <a:lnTo>
                      <a:pt x="632" y="40"/>
                    </a:lnTo>
                    <a:lnTo>
                      <a:pt x="435" y="119"/>
                    </a:lnTo>
                    <a:lnTo>
                      <a:pt x="237" y="237"/>
                    </a:lnTo>
                    <a:lnTo>
                      <a:pt x="79" y="395"/>
                    </a:lnTo>
                    <a:lnTo>
                      <a:pt x="0" y="593"/>
                    </a:lnTo>
                    <a:lnTo>
                      <a:pt x="0" y="672"/>
                    </a:lnTo>
                    <a:lnTo>
                      <a:pt x="40" y="711"/>
                    </a:lnTo>
                    <a:lnTo>
                      <a:pt x="158" y="711"/>
                    </a:lnTo>
                    <a:lnTo>
                      <a:pt x="198" y="672"/>
                    </a:lnTo>
                    <a:lnTo>
                      <a:pt x="277" y="514"/>
                    </a:lnTo>
                    <a:lnTo>
                      <a:pt x="395" y="395"/>
                    </a:lnTo>
                    <a:lnTo>
                      <a:pt x="514" y="277"/>
                    </a:lnTo>
                    <a:lnTo>
                      <a:pt x="672" y="237"/>
                    </a:lnTo>
                    <a:lnTo>
                      <a:pt x="869" y="198"/>
                    </a:lnTo>
                    <a:lnTo>
                      <a:pt x="1027" y="198"/>
                    </a:lnTo>
                    <a:lnTo>
                      <a:pt x="1185" y="277"/>
                    </a:lnTo>
                    <a:lnTo>
                      <a:pt x="1343" y="356"/>
                    </a:lnTo>
                    <a:lnTo>
                      <a:pt x="1422" y="356"/>
                    </a:lnTo>
                    <a:lnTo>
                      <a:pt x="1501" y="316"/>
                    </a:lnTo>
                    <a:lnTo>
                      <a:pt x="1501" y="237"/>
                    </a:lnTo>
                    <a:lnTo>
                      <a:pt x="1462" y="158"/>
                    </a:lnTo>
                    <a:lnTo>
                      <a:pt x="1264" y="79"/>
                    </a:lnTo>
                    <a:lnTo>
                      <a:pt x="10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0"/>
              <p:cNvSpPr/>
              <p:nvPr/>
            </p:nvSpPr>
            <p:spPr>
              <a:xfrm>
                <a:off x="2574600" y="2971550"/>
                <a:ext cx="465150" cy="758450"/>
              </a:xfrm>
              <a:custGeom>
                <a:avLst/>
                <a:gdLst/>
                <a:ahLst/>
                <a:cxnLst/>
                <a:rect l="l" t="t" r="r" b="b"/>
                <a:pathLst>
                  <a:path w="18606" h="30338" extrusionOk="0">
                    <a:moveTo>
                      <a:pt x="12167" y="0"/>
                    </a:moveTo>
                    <a:lnTo>
                      <a:pt x="9915" y="948"/>
                    </a:lnTo>
                    <a:lnTo>
                      <a:pt x="8691" y="1501"/>
                    </a:lnTo>
                    <a:lnTo>
                      <a:pt x="7189" y="2291"/>
                    </a:lnTo>
                    <a:lnTo>
                      <a:pt x="6162" y="2884"/>
                    </a:lnTo>
                    <a:lnTo>
                      <a:pt x="5688" y="3200"/>
                    </a:lnTo>
                    <a:lnTo>
                      <a:pt x="5214" y="3555"/>
                    </a:lnTo>
                    <a:lnTo>
                      <a:pt x="4740" y="3950"/>
                    </a:lnTo>
                    <a:lnTo>
                      <a:pt x="4266" y="4424"/>
                    </a:lnTo>
                    <a:lnTo>
                      <a:pt x="3832" y="4977"/>
                    </a:lnTo>
                    <a:lnTo>
                      <a:pt x="3397" y="5649"/>
                    </a:lnTo>
                    <a:lnTo>
                      <a:pt x="2963" y="6400"/>
                    </a:lnTo>
                    <a:lnTo>
                      <a:pt x="2568" y="7308"/>
                    </a:lnTo>
                    <a:lnTo>
                      <a:pt x="2173" y="8335"/>
                    </a:lnTo>
                    <a:lnTo>
                      <a:pt x="1778" y="9481"/>
                    </a:lnTo>
                    <a:lnTo>
                      <a:pt x="1383" y="10824"/>
                    </a:lnTo>
                    <a:lnTo>
                      <a:pt x="988" y="12364"/>
                    </a:lnTo>
                    <a:lnTo>
                      <a:pt x="632" y="14063"/>
                    </a:lnTo>
                    <a:lnTo>
                      <a:pt x="277" y="15998"/>
                    </a:lnTo>
                    <a:lnTo>
                      <a:pt x="158" y="17025"/>
                    </a:lnTo>
                    <a:lnTo>
                      <a:pt x="40" y="18487"/>
                    </a:lnTo>
                    <a:lnTo>
                      <a:pt x="0" y="20225"/>
                    </a:lnTo>
                    <a:lnTo>
                      <a:pt x="0" y="22081"/>
                    </a:lnTo>
                    <a:lnTo>
                      <a:pt x="40" y="22990"/>
                    </a:lnTo>
                    <a:lnTo>
                      <a:pt x="119" y="23898"/>
                    </a:lnTo>
                    <a:lnTo>
                      <a:pt x="198" y="24767"/>
                    </a:lnTo>
                    <a:lnTo>
                      <a:pt x="316" y="25557"/>
                    </a:lnTo>
                    <a:lnTo>
                      <a:pt x="435" y="26308"/>
                    </a:lnTo>
                    <a:lnTo>
                      <a:pt x="632" y="26900"/>
                    </a:lnTo>
                    <a:lnTo>
                      <a:pt x="830" y="27414"/>
                    </a:lnTo>
                    <a:lnTo>
                      <a:pt x="948" y="27612"/>
                    </a:lnTo>
                    <a:lnTo>
                      <a:pt x="1067" y="27809"/>
                    </a:lnTo>
                    <a:lnTo>
                      <a:pt x="1422" y="28165"/>
                    </a:lnTo>
                    <a:lnTo>
                      <a:pt x="1817" y="28520"/>
                    </a:lnTo>
                    <a:lnTo>
                      <a:pt x="2212" y="28836"/>
                    </a:lnTo>
                    <a:lnTo>
                      <a:pt x="2647" y="29152"/>
                    </a:lnTo>
                    <a:lnTo>
                      <a:pt x="3160" y="29389"/>
                    </a:lnTo>
                    <a:lnTo>
                      <a:pt x="3634" y="29626"/>
                    </a:lnTo>
                    <a:lnTo>
                      <a:pt x="4148" y="29824"/>
                    </a:lnTo>
                    <a:lnTo>
                      <a:pt x="4701" y="30021"/>
                    </a:lnTo>
                    <a:lnTo>
                      <a:pt x="5254" y="30140"/>
                    </a:lnTo>
                    <a:lnTo>
                      <a:pt x="5846" y="30258"/>
                    </a:lnTo>
                    <a:lnTo>
                      <a:pt x="6439" y="30298"/>
                    </a:lnTo>
                    <a:lnTo>
                      <a:pt x="7031" y="30337"/>
                    </a:lnTo>
                    <a:lnTo>
                      <a:pt x="7663" y="30337"/>
                    </a:lnTo>
                    <a:lnTo>
                      <a:pt x="8295" y="30298"/>
                    </a:lnTo>
                    <a:lnTo>
                      <a:pt x="8928" y="30219"/>
                    </a:lnTo>
                    <a:lnTo>
                      <a:pt x="9560" y="30100"/>
                    </a:lnTo>
                    <a:lnTo>
                      <a:pt x="10192" y="29942"/>
                    </a:lnTo>
                    <a:lnTo>
                      <a:pt x="10824" y="29745"/>
                    </a:lnTo>
                    <a:lnTo>
                      <a:pt x="11456" y="29508"/>
                    </a:lnTo>
                    <a:lnTo>
                      <a:pt x="12088" y="29231"/>
                    </a:lnTo>
                    <a:lnTo>
                      <a:pt x="12720" y="28915"/>
                    </a:lnTo>
                    <a:lnTo>
                      <a:pt x="13352" y="28560"/>
                    </a:lnTo>
                    <a:lnTo>
                      <a:pt x="13944" y="28125"/>
                    </a:lnTo>
                    <a:lnTo>
                      <a:pt x="14537" y="27651"/>
                    </a:lnTo>
                    <a:lnTo>
                      <a:pt x="15129" y="27177"/>
                    </a:lnTo>
                    <a:lnTo>
                      <a:pt x="15682" y="26624"/>
                    </a:lnTo>
                    <a:lnTo>
                      <a:pt x="16235" y="25992"/>
                    </a:lnTo>
                    <a:lnTo>
                      <a:pt x="16749" y="25360"/>
                    </a:lnTo>
                    <a:lnTo>
                      <a:pt x="17262" y="24649"/>
                    </a:lnTo>
                    <a:lnTo>
                      <a:pt x="17736" y="23898"/>
                    </a:lnTo>
                    <a:lnTo>
                      <a:pt x="18171" y="23069"/>
                    </a:lnTo>
                    <a:lnTo>
                      <a:pt x="18605" y="22239"/>
                    </a:lnTo>
                    <a:lnTo>
                      <a:pt x="16986" y="20027"/>
                    </a:lnTo>
                    <a:lnTo>
                      <a:pt x="15406" y="17855"/>
                    </a:lnTo>
                    <a:lnTo>
                      <a:pt x="13826" y="18210"/>
                    </a:lnTo>
                    <a:lnTo>
                      <a:pt x="121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0"/>
              <p:cNvSpPr/>
              <p:nvPr/>
            </p:nvSpPr>
            <p:spPr>
              <a:xfrm>
                <a:off x="2838275" y="2980425"/>
                <a:ext cx="69150" cy="454300"/>
              </a:xfrm>
              <a:custGeom>
                <a:avLst/>
                <a:gdLst/>
                <a:ahLst/>
                <a:cxnLst/>
                <a:rect l="l" t="t" r="r" b="b"/>
                <a:pathLst>
                  <a:path w="2766" h="18172" extrusionOk="0">
                    <a:moveTo>
                      <a:pt x="158" y="1"/>
                    </a:moveTo>
                    <a:lnTo>
                      <a:pt x="119" y="40"/>
                    </a:lnTo>
                    <a:lnTo>
                      <a:pt x="79" y="119"/>
                    </a:lnTo>
                    <a:lnTo>
                      <a:pt x="0" y="1146"/>
                    </a:lnTo>
                    <a:lnTo>
                      <a:pt x="0" y="2213"/>
                    </a:lnTo>
                    <a:lnTo>
                      <a:pt x="79" y="3240"/>
                    </a:lnTo>
                    <a:lnTo>
                      <a:pt x="237" y="4267"/>
                    </a:lnTo>
                    <a:lnTo>
                      <a:pt x="435" y="5294"/>
                    </a:lnTo>
                    <a:lnTo>
                      <a:pt x="672" y="6321"/>
                    </a:lnTo>
                    <a:lnTo>
                      <a:pt x="988" y="7309"/>
                    </a:lnTo>
                    <a:lnTo>
                      <a:pt x="1383" y="8296"/>
                    </a:lnTo>
                    <a:lnTo>
                      <a:pt x="1264" y="9560"/>
                    </a:lnTo>
                    <a:lnTo>
                      <a:pt x="1225" y="10824"/>
                    </a:lnTo>
                    <a:lnTo>
                      <a:pt x="1264" y="12088"/>
                    </a:lnTo>
                    <a:lnTo>
                      <a:pt x="1383" y="13313"/>
                    </a:lnTo>
                    <a:lnTo>
                      <a:pt x="1541" y="14537"/>
                    </a:lnTo>
                    <a:lnTo>
                      <a:pt x="1817" y="15762"/>
                    </a:lnTo>
                    <a:lnTo>
                      <a:pt x="2173" y="16947"/>
                    </a:lnTo>
                    <a:lnTo>
                      <a:pt x="2568" y="18132"/>
                    </a:lnTo>
                    <a:lnTo>
                      <a:pt x="2607" y="18171"/>
                    </a:lnTo>
                    <a:lnTo>
                      <a:pt x="2726" y="18171"/>
                    </a:lnTo>
                    <a:lnTo>
                      <a:pt x="2765" y="18132"/>
                    </a:lnTo>
                    <a:lnTo>
                      <a:pt x="2765" y="18053"/>
                    </a:lnTo>
                    <a:lnTo>
                      <a:pt x="2370" y="16868"/>
                    </a:lnTo>
                    <a:lnTo>
                      <a:pt x="2015" y="15683"/>
                    </a:lnTo>
                    <a:lnTo>
                      <a:pt x="1778" y="14498"/>
                    </a:lnTo>
                    <a:lnTo>
                      <a:pt x="1580" y="13273"/>
                    </a:lnTo>
                    <a:lnTo>
                      <a:pt x="1462" y="12049"/>
                    </a:lnTo>
                    <a:lnTo>
                      <a:pt x="1422" y="10824"/>
                    </a:lnTo>
                    <a:lnTo>
                      <a:pt x="1462" y="9560"/>
                    </a:lnTo>
                    <a:lnTo>
                      <a:pt x="1580" y="8296"/>
                    </a:lnTo>
                    <a:lnTo>
                      <a:pt x="1580" y="8257"/>
                    </a:lnTo>
                    <a:lnTo>
                      <a:pt x="1185" y="7269"/>
                    </a:lnTo>
                    <a:lnTo>
                      <a:pt x="869" y="6282"/>
                    </a:lnTo>
                    <a:lnTo>
                      <a:pt x="632" y="5294"/>
                    </a:lnTo>
                    <a:lnTo>
                      <a:pt x="435" y="4267"/>
                    </a:lnTo>
                    <a:lnTo>
                      <a:pt x="316" y="3240"/>
                    </a:lnTo>
                    <a:lnTo>
                      <a:pt x="237" y="2213"/>
                    </a:lnTo>
                    <a:lnTo>
                      <a:pt x="237" y="1146"/>
                    </a:lnTo>
                    <a:lnTo>
                      <a:pt x="277" y="119"/>
                    </a:lnTo>
                    <a:lnTo>
                      <a:pt x="237" y="40"/>
                    </a:ln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0"/>
              <p:cNvSpPr/>
              <p:nvPr/>
            </p:nvSpPr>
            <p:spPr>
              <a:xfrm>
                <a:off x="2763200" y="3147325"/>
                <a:ext cx="41525" cy="310100"/>
              </a:xfrm>
              <a:custGeom>
                <a:avLst/>
                <a:gdLst/>
                <a:ahLst/>
                <a:cxnLst/>
                <a:rect l="l" t="t" r="r" b="b"/>
                <a:pathLst>
                  <a:path w="1661" h="12404" extrusionOk="0">
                    <a:moveTo>
                      <a:pt x="80" y="1"/>
                    </a:moveTo>
                    <a:lnTo>
                      <a:pt x="40" y="40"/>
                    </a:lnTo>
                    <a:lnTo>
                      <a:pt x="1" y="119"/>
                    </a:lnTo>
                    <a:lnTo>
                      <a:pt x="435" y="1620"/>
                    </a:lnTo>
                    <a:lnTo>
                      <a:pt x="751" y="3121"/>
                    </a:lnTo>
                    <a:lnTo>
                      <a:pt x="1028" y="4622"/>
                    </a:lnTo>
                    <a:lnTo>
                      <a:pt x="1226" y="6163"/>
                    </a:lnTo>
                    <a:lnTo>
                      <a:pt x="1384" y="7703"/>
                    </a:lnTo>
                    <a:lnTo>
                      <a:pt x="1463" y="9204"/>
                    </a:lnTo>
                    <a:lnTo>
                      <a:pt x="1463" y="10745"/>
                    </a:lnTo>
                    <a:lnTo>
                      <a:pt x="1384" y="12325"/>
                    </a:lnTo>
                    <a:lnTo>
                      <a:pt x="1423" y="12364"/>
                    </a:lnTo>
                    <a:lnTo>
                      <a:pt x="1463" y="12404"/>
                    </a:lnTo>
                    <a:lnTo>
                      <a:pt x="1542" y="12404"/>
                    </a:lnTo>
                    <a:lnTo>
                      <a:pt x="1581" y="12325"/>
                    </a:lnTo>
                    <a:lnTo>
                      <a:pt x="1660" y="10784"/>
                    </a:lnTo>
                    <a:lnTo>
                      <a:pt x="1660" y="9204"/>
                    </a:lnTo>
                    <a:lnTo>
                      <a:pt x="1581" y="7664"/>
                    </a:lnTo>
                    <a:lnTo>
                      <a:pt x="1463" y="6123"/>
                    </a:lnTo>
                    <a:lnTo>
                      <a:pt x="1226" y="4583"/>
                    </a:lnTo>
                    <a:lnTo>
                      <a:pt x="989" y="3082"/>
                    </a:lnTo>
                    <a:lnTo>
                      <a:pt x="633" y="1581"/>
                    </a:lnTo>
                    <a:lnTo>
                      <a:pt x="198" y="80"/>
                    </a:lnTo>
                    <a:lnTo>
                      <a:pt x="1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0"/>
              <p:cNvSpPr/>
              <p:nvPr/>
            </p:nvSpPr>
            <p:spPr>
              <a:xfrm>
                <a:off x="2774075" y="3424825"/>
                <a:ext cx="153100" cy="45450"/>
              </a:xfrm>
              <a:custGeom>
                <a:avLst/>
                <a:gdLst/>
                <a:ahLst/>
                <a:cxnLst/>
                <a:rect l="l" t="t" r="r" b="b"/>
                <a:pathLst>
                  <a:path w="6124" h="1818" extrusionOk="0">
                    <a:moveTo>
                      <a:pt x="6005" y="0"/>
                    </a:moveTo>
                    <a:lnTo>
                      <a:pt x="79" y="1620"/>
                    </a:lnTo>
                    <a:lnTo>
                      <a:pt x="0" y="1659"/>
                    </a:lnTo>
                    <a:lnTo>
                      <a:pt x="0" y="1738"/>
                    </a:lnTo>
                    <a:lnTo>
                      <a:pt x="40" y="1778"/>
                    </a:lnTo>
                    <a:lnTo>
                      <a:pt x="79" y="1817"/>
                    </a:lnTo>
                    <a:lnTo>
                      <a:pt x="119" y="1817"/>
                    </a:lnTo>
                    <a:lnTo>
                      <a:pt x="6044" y="198"/>
                    </a:lnTo>
                    <a:lnTo>
                      <a:pt x="6123" y="158"/>
                    </a:lnTo>
                    <a:lnTo>
                      <a:pt x="6123" y="79"/>
                    </a:lnTo>
                    <a:lnTo>
                      <a:pt x="60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0"/>
              <p:cNvSpPr/>
              <p:nvPr/>
            </p:nvSpPr>
            <p:spPr>
              <a:xfrm>
                <a:off x="2880725" y="3432725"/>
                <a:ext cx="98775" cy="193575"/>
              </a:xfrm>
              <a:custGeom>
                <a:avLst/>
                <a:gdLst/>
                <a:ahLst/>
                <a:cxnLst/>
                <a:rect l="l" t="t" r="r" b="b"/>
                <a:pathLst>
                  <a:path w="3951" h="7743" extrusionOk="0">
                    <a:moveTo>
                      <a:pt x="238" y="0"/>
                    </a:moveTo>
                    <a:lnTo>
                      <a:pt x="159" y="79"/>
                    </a:lnTo>
                    <a:lnTo>
                      <a:pt x="80" y="632"/>
                    </a:lnTo>
                    <a:lnTo>
                      <a:pt x="1" y="1185"/>
                    </a:lnTo>
                    <a:lnTo>
                      <a:pt x="1" y="1778"/>
                    </a:lnTo>
                    <a:lnTo>
                      <a:pt x="40" y="2331"/>
                    </a:lnTo>
                    <a:lnTo>
                      <a:pt x="119" y="2923"/>
                    </a:lnTo>
                    <a:lnTo>
                      <a:pt x="238" y="3476"/>
                    </a:lnTo>
                    <a:lnTo>
                      <a:pt x="396" y="4029"/>
                    </a:lnTo>
                    <a:lnTo>
                      <a:pt x="633" y="4543"/>
                    </a:lnTo>
                    <a:lnTo>
                      <a:pt x="909" y="5056"/>
                    </a:lnTo>
                    <a:lnTo>
                      <a:pt x="1225" y="5530"/>
                    </a:lnTo>
                    <a:lnTo>
                      <a:pt x="1581" y="6004"/>
                    </a:lnTo>
                    <a:lnTo>
                      <a:pt x="1936" y="6399"/>
                    </a:lnTo>
                    <a:lnTo>
                      <a:pt x="2371" y="6794"/>
                    </a:lnTo>
                    <a:lnTo>
                      <a:pt x="2805" y="7150"/>
                    </a:lnTo>
                    <a:lnTo>
                      <a:pt x="3319" y="7466"/>
                    </a:lnTo>
                    <a:lnTo>
                      <a:pt x="3793" y="7742"/>
                    </a:lnTo>
                    <a:lnTo>
                      <a:pt x="3911" y="7742"/>
                    </a:lnTo>
                    <a:lnTo>
                      <a:pt x="3951" y="7703"/>
                    </a:lnTo>
                    <a:lnTo>
                      <a:pt x="3951" y="7624"/>
                    </a:lnTo>
                    <a:lnTo>
                      <a:pt x="3911" y="7545"/>
                    </a:lnTo>
                    <a:lnTo>
                      <a:pt x="3398" y="7268"/>
                    </a:lnTo>
                    <a:lnTo>
                      <a:pt x="2924" y="6992"/>
                    </a:lnTo>
                    <a:lnTo>
                      <a:pt x="2489" y="6636"/>
                    </a:lnTo>
                    <a:lnTo>
                      <a:pt x="2094" y="6281"/>
                    </a:lnTo>
                    <a:lnTo>
                      <a:pt x="1739" y="5846"/>
                    </a:lnTo>
                    <a:lnTo>
                      <a:pt x="1383" y="5412"/>
                    </a:lnTo>
                    <a:lnTo>
                      <a:pt x="1067" y="4938"/>
                    </a:lnTo>
                    <a:lnTo>
                      <a:pt x="830" y="4464"/>
                    </a:lnTo>
                    <a:lnTo>
                      <a:pt x="593" y="3950"/>
                    </a:lnTo>
                    <a:lnTo>
                      <a:pt x="435" y="3397"/>
                    </a:lnTo>
                    <a:lnTo>
                      <a:pt x="317" y="2884"/>
                    </a:lnTo>
                    <a:lnTo>
                      <a:pt x="238" y="2331"/>
                    </a:lnTo>
                    <a:lnTo>
                      <a:pt x="198" y="1778"/>
                    </a:lnTo>
                    <a:lnTo>
                      <a:pt x="198" y="1225"/>
                    </a:lnTo>
                    <a:lnTo>
                      <a:pt x="277" y="672"/>
                    </a:lnTo>
                    <a:lnTo>
                      <a:pt x="396" y="119"/>
                    </a:lnTo>
                    <a:lnTo>
                      <a:pt x="356" y="40"/>
                    </a:lnTo>
                    <a:lnTo>
                      <a:pt x="3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0"/>
              <p:cNvSpPr/>
              <p:nvPr/>
            </p:nvSpPr>
            <p:spPr>
              <a:xfrm>
                <a:off x="2933075" y="3352725"/>
                <a:ext cx="187650" cy="196550"/>
              </a:xfrm>
              <a:custGeom>
                <a:avLst/>
                <a:gdLst/>
                <a:ahLst/>
                <a:cxnLst/>
                <a:rect l="l" t="t" r="r" b="b"/>
                <a:pathLst>
                  <a:path w="7506" h="7862" extrusionOk="0">
                    <a:moveTo>
                      <a:pt x="5491" y="1"/>
                    </a:moveTo>
                    <a:lnTo>
                      <a:pt x="5214" y="40"/>
                    </a:lnTo>
                    <a:lnTo>
                      <a:pt x="4938" y="119"/>
                    </a:lnTo>
                    <a:lnTo>
                      <a:pt x="4187" y="396"/>
                    </a:lnTo>
                    <a:lnTo>
                      <a:pt x="3437" y="712"/>
                    </a:lnTo>
                    <a:lnTo>
                      <a:pt x="2686" y="1107"/>
                    </a:lnTo>
                    <a:lnTo>
                      <a:pt x="1975" y="1581"/>
                    </a:lnTo>
                    <a:lnTo>
                      <a:pt x="1659" y="1818"/>
                    </a:lnTo>
                    <a:lnTo>
                      <a:pt x="1343" y="2094"/>
                    </a:lnTo>
                    <a:lnTo>
                      <a:pt x="1067" y="2371"/>
                    </a:lnTo>
                    <a:lnTo>
                      <a:pt x="830" y="2647"/>
                    </a:lnTo>
                    <a:lnTo>
                      <a:pt x="593" y="2963"/>
                    </a:lnTo>
                    <a:lnTo>
                      <a:pt x="395" y="3279"/>
                    </a:lnTo>
                    <a:lnTo>
                      <a:pt x="237" y="3635"/>
                    </a:lnTo>
                    <a:lnTo>
                      <a:pt x="119" y="3990"/>
                    </a:lnTo>
                    <a:lnTo>
                      <a:pt x="0" y="4425"/>
                    </a:lnTo>
                    <a:lnTo>
                      <a:pt x="0" y="4859"/>
                    </a:lnTo>
                    <a:lnTo>
                      <a:pt x="40" y="5294"/>
                    </a:lnTo>
                    <a:lnTo>
                      <a:pt x="158" y="5728"/>
                    </a:lnTo>
                    <a:lnTo>
                      <a:pt x="277" y="6123"/>
                    </a:lnTo>
                    <a:lnTo>
                      <a:pt x="514" y="6518"/>
                    </a:lnTo>
                    <a:lnTo>
                      <a:pt x="751" y="6834"/>
                    </a:lnTo>
                    <a:lnTo>
                      <a:pt x="1067" y="7150"/>
                    </a:lnTo>
                    <a:lnTo>
                      <a:pt x="1422" y="7427"/>
                    </a:lnTo>
                    <a:lnTo>
                      <a:pt x="1817" y="7624"/>
                    </a:lnTo>
                    <a:lnTo>
                      <a:pt x="2212" y="7743"/>
                    </a:lnTo>
                    <a:lnTo>
                      <a:pt x="2647" y="7822"/>
                    </a:lnTo>
                    <a:lnTo>
                      <a:pt x="3081" y="7861"/>
                    </a:lnTo>
                    <a:lnTo>
                      <a:pt x="3516" y="7822"/>
                    </a:lnTo>
                    <a:lnTo>
                      <a:pt x="3950" y="7743"/>
                    </a:lnTo>
                    <a:lnTo>
                      <a:pt x="4345" y="7585"/>
                    </a:lnTo>
                    <a:lnTo>
                      <a:pt x="4701" y="7387"/>
                    </a:lnTo>
                    <a:lnTo>
                      <a:pt x="5017" y="7150"/>
                    </a:lnTo>
                    <a:lnTo>
                      <a:pt x="5293" y="6913"/>
                    </a:lnTo>
                    <a:lnTo>
                      <a:pt x="5570" y="6637"/>
                    </a:lnTo>
                    <a:lnTo>
                      <a:pt x="5807" y="6321"/>
                    </a:lnTo>
                    <a:lnTo>
                      <a:pt x="6044" y="6005"/>
                    </a:lnTo>
                    <a:lnTo>
                      <a:pt x="6478" y="5333"/>
                    </a:lnTo>
                    <a:lnTo>
                      <a:pt x="6794" y="4820"/>
                    </a:lnTo>
                    <a:lnTo>
                      <a:pt x="7071" y="4306"/>
                    </a:lnTo>
                    <a:lnTo>
                      <a:pt x="7268" y="3714"/>
                    </a:lnTo>
                    <a:lnTo>
                      <a:pt x="7426" y="3161"/>
                    </a:lnTo>
                    <a:lnTo>
                      <a:pt x="7466" y="2845"/>
                    </a:lnTo>
                    <a:lnTo>
                      <a:pt x="7505" y="2568"/>
                    </a:lnTo>
                    <a:lnTo>
                      <a:pt x="7505" y="2252"/>
                    </a:lnTo>
                    <a:lnTo>
                      <a:pt x="7466" y="1936"/>
                    </a:lnTo>
                    <a:lnTo>
                      <a:pt x="7387" y="1660"/>
                    </a:lnTo>
                    <a:lnTo>
                      <a:pt x="7308" y="1383"/>
                    </a:lnTo>
                    <a:lnTo>
                      <a:pt x="7189" y="1107"/>
                    </a:lnTo>
                    <a:lnTo>
                      <a:pt x="7031" y="870"/>
                    </a:lnTo>
                    <a:lnTo>
                      <a:pt x="6834" y="633"/>
                    </a:lnTo>
                    <a:lnTo>
                      <a:pt x="6597" y="435"/>
                    </a:lnTo>
                    <a:lnTo>
                      <a:pt x="6360" y="277"/>
                    </a:lnTo>
                    <a:lnTo>
                      <a:pt x="6083" y="119"/>
                    </a:lnTo>
                    <a:lnTo>
                      <a:pt x="5807" y="40"/>
                    </a:lnTo>
                    <a:lnTo>
                      <a:pt x="5491" y="1"/>
                    </a:lnTo>
                    <a:close/>
                  </a:path>
                </a:pathLst>
              </a:custGeom>
              <a:solidFill>
                <a:srgbClr val="FFC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0"/>
              <p:cNvSpPr/>
              <p:nvPr/>
            </p:nvSpPr>
            <p:spPr>
              <a:xfrm>
                <a:off x="3080200" y="3236200"/>
                <a:ext cx="100750" cy="20775"/>
              </a:xfrm>
              <a:custGeom>
                <a:avLst/>
                <a:gdLst/>
                <a:ahLst/>
                <a:cxnLst/>
                <a:rect l="l" t="t" r="r" b="b"/>
                <a:pathLst>
                  <a:path w="4030" h="831" extrusionOk="0">
                    <a:moveTo>
                      <a:pt x="198" y="1"/>
                    </a:moveTo>
                    <a:lnTo>
                      <a:pt x="80" y="80"/>
                    </a:lnTo>
                    <a:lnTo>
                      <a:pt x="40" y="159"/>
                    </a:lnTo>
                    <a:lnTo>
                      <a:pt x="1" y="277"/>
                    </a:lnTo>
                    <a:lnTo>
                      <a:pt x="1" y="475"/>
                    </a:lnTo>
                    <a:lnTo>
                      <a:pt x="40" y="593"/>
                    </a:lnTo>
                    <a:lnTo>
                      <a:pt x="80" y="672"/>
                    </a:lnTo>
                    <a:lnTo>
                      <a:pt x="159" y="751"/>
                    </a:lnTo>
                    <a:lnTo>
                      <a:pt x="277" y="751"/>
                    </a:lnTo>
                    <a:lnTo>
                      <a:pt x="3753" y="830"/>
                    </a:lnTo>
                    <a:lnTo>
                      <a:pt x="3832" y="791"/>
                    </a:lnTo>
                    <a:lnTo>
                      <a:pt x="3951" y="751"/>
                    </a:lnTo>
                    <a:lnTo>
                      <a:pt x="3990" y="672"/>
                    </a:lnTo>
                    <a:lnTo>
                      <a:pt x="4030" y="554"/>
                    </a:lnTo>
                    <a:lnTo>
                      <a:pt x="4030" y="356"/>
                    </a:lnTo>
                    <a:lnTo>
                      <a:pt x="4030" y="238"/>
                    </a:lnTo>
                    <a:lnTo>
                      <a:pt x="3951" y="159"/>
                    </a:lnTo>
                    <a:lnTo>
                      <a:pt x="3872" y="80"/>
                    </a:lnTo>
                    <a:lnTo>
                      <a:pt x="3753" y="80"/>
                    </a:lnTo>
                    <a:lnTo>
                      <a:pt x="3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0"/>
              <p:cNvSpPr/>
              <p:nvPr/>
            </p:nvSpPr>
            <p:spPr>
              <a:xfrm>
                <a:off x="3086125" y="3248050"/>
                <a:ext cx="84950" cy="230125"/>
              </a:xfrm>
              <a:custGeom>
                <a:avLst/>
                <a:gdLst/>
                <a:ahLst/>
                <a:cxnLst/>
                <a:rect l="l" t="t" r="r" b="b"/>
                <a:pathLst>
                  <a:path w="3398" h="9205" extrusionOk="0">
                    <a:moveTo>
                      <a:pt x="159" y="1"/>
                    </a:moveTo>
                    <a:lnTo>
                      <a:pt x="1" y="9125"/>
                    </a:lnTo>
                    <a:lnTo>
                      <a:pt x="3200" y="9204"/>
                    </a:lnTo>
                    <a:lnTo>
                      <a:pt x="3398" y="80"/>
                    </a:lnTo>
                    <a:lnTo>
                      <a:pt x="1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0"/>
              <p:cNvSpPr/>
              <p:nvPr/>
            </p:nvSpPr>
            <p:spPr>
              <a:xfrm>
                <a:off x="2979475" y="3407050"/>
                <a:ext cx="291350" cy="209375"/>
              </a:xfrm>
              <a:custGeom>
                <a:avLst/>
                <a:gdLst/>
                <a:ahLst/>
                <a:cxnLst/>
                <a:rect l="l" t="t" r="r" b="b"/>
                <a:pathLst>
                  <a:path w="11654" h="8375" extrusionOk="0">
                    <a:moveTo>
                      <a:pt x="5965" y="0"/>
                    </a:moveTo>
                    <a:lnTo>
                      <a:pt x="277" y="6241"/>
                    </a:lnTo>
                    <a:lnTo>
                      <a:pt x="159" y="6360"/>
                    </a:lnTo>
                    <a:lnTo>
                      <a:pt x="80" y="6518"/>
                    </a:lnTo>
                    <a:lnTo>
                      <a:pt x="40" y="6676"/>
                    </a:lnTo>
                    <a:lnTo>
                      <a:pt x="1" y="6834"/>
                    </a:lnTo>
                    <a:lnTo>
                      <a:pt x="1" y="7189"/>
                    </a:lnTo>
                    <a:lnTo>
                      <a:pt x="80" y="7505"/>
                    </a:lnTo>
                    <a:lnTo>
                      <a:pt x="238" y="7782"/>
                    </a:lnTo>
                    <a:lnTo>
                      <a:pt x="475" y="7979"/>
                    </a:lnTo>
                    <a:lnTo>
                      <a:pt x="633" y="8098"/>
                    </a:lnTo>
                    <a:lnTo>
                      <a:pt x="791" y="8137"/>
                    </a:lnTo>
                    <a:lnTo>
                      <a:pt x="949" y="8177"/>
                    </a:lnTo>
                    <a:lnTo>
                      <a:pt x="1146" y="8216"/>
                    </a:lnTo>
                    <a:lnTo>
                      <a:pt x="10468" y="8374"/>
                    </a:lnTo>
                    <a:lnTo>
                      <a:pt x="10626" y="8374"/>
                    </a:lnTo>
                    <a:lnTo>
                      <a:pt x="10824" y="8335"/>
                    </a:lnTo>
                    <a:lnTo>
                      <a:pt x="10982" y="8256"/>
                    </a:lnTo>
                    <a:lnTo>
                      <a:pt x="11100" y="8177"/>
                    </a:lnTo>
                    <a:lnTo>
                      <a:pt x="11377" y="7979"/>
                    </a:lnTo>
                    <a:lnTo>
                      <a:pt x="11535" y="7703"/>
                    </a:lnTo>
                    <a:lnTo>
                      <a:pt x="11653" y="7387"/>
                    </a:lnTo>
                    <a:lnTo>
                      <a:pt x="11653" y="7071"/>
                    </a:lnTo>
                    <a:lnTo>
                      <a:pt x="11614" y="6913"/>
                    </a:lnTo>
                    <a:lnTo>
                      <a:pt x="11574" y="6755"/>
                    </a:lnTo>
                    <a:lnTo>
                      <a:pt x="11495" y="6597"/>
                    </a:lnTo>
                    <a:lnTo>
                      <a:pt x="11377" y="6439"/>
                    </a:lnTo>
                    <a:lnTo>
                      <a:pt x="596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0"/>
              <p:cNvSpPr/>
              <p:nvPr/>
            </p:nvSpPr>
            <p:spPr>
              <a:xfrm>
                <a:off x="3012075" y="3438650"/>
                <a:ext cx="226150" cy="149125"/>
              </a:xfrm>
              <a:custGeom>
                <a:avLst/>
                <a:gdLst/>
                <a:ahLst/>
                <a:cxnLst/>
                <a:rect l="l" t="t" r="r" b="b"/>
                <a:pathLst>
                  <a:path w="9046" h="5965" extrusionOk="0">
                    <a:moveTo>
                      <a:pt x="4622" y="0"/>
                    </a:moveTo>
                    <a:lnTo>
                      <a:pt x="119" y="4938"/>
                    </a:lnTo>
                    <a:lnTo>
                      <a:pt x="40" y="5096"/>
                    </a:lnTo>
                    <a:lnTo>
                      <a:pt x="0" y="5214"/>
                    </a:lnTo>
                    <a:lnTo>
                      <a:pt x="0" y="5372"/>
                    </a:lnTo>
                    <a:lnTo>
                      <a:pt x="40" y="5491"/>
                    </a:lnTo>
                    <a:lnTo>
                      <a:pt x="79" y="5649"/>
                    </a:lnTo>
                    <a:lnTo>
                      <a:pt x="198" y="5728"/>
                    </a:lnTo>
                    <a:lnTo>
                      <a:pt x="316" y="5807"/>
                    </a:lnTo>
                    <a:lnTo>
                      <a:pt x="474" y="5807"/>
                    </a:lnTo>
                    <a:lnTo>
                      <a:pt x="8532" y="5965"/>
                    </a:lnTo>
                    <a:lnTo>
                      <a:pt x="8690" y="5965"/>
                    </a:lnTo>
                    <a:lnTo>
                      <a:pt x="8809" y="5886"/>
                    </a:lnTo>
                    <a:lnTo>
                      <a:pt x="8927" y="5807"/>
                    </a:lnTo>
                    <a:lnTo>
                      <a:pt x="9006" y="5688"/>
                    </a:lnTo>
                    <a:lnTo>
                      <a:pt x="9046" y="5530"/>
                    </a:lnTo>
                    <a:lnTo>
                      <a:pt x="9046" y="5412"/>
                    </a:lnTo>
                    <a:lnTo>
                      <a:pt x="9006" y="5254"/>
                    </a:lnTo>
                    <a:lnTo>
                      <a:pt x="8927" y="5096"/>
                    </a:lnTo>
                    <a:lnTo>
                      <a:pt x="46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0"/>
              <p:cNvSpPr/>
              <p:nvPr/>
            </p:nvSpPr>
            <p:spPr>
              <a:xfrm>
                <a:off x="3101925" y="3334950"/>
                <a:ext cx="51375" cy="166925"/>
              </a:xfrm>
              <a:custGeom>
                <a:avLst/>
                <a:gdLst/>
                <a:ahLst/>
                <a:cxnLst/>
                <a:rect l="l" t="t" r="r" b="b"/>
                <a:pathLst>
                  <a:path w="2055" h="6677" extrusionOk="0">
                    <a:moveTo>
                      <a:pt x="119" y="1"/>
                    </a:moveTo>
                    <a:lnTo>
                      <a:pt x="1" y="6676"/>
                    </a:lnTo>
                    <a:lnTo>
                      <a:pt x="1936" y="6676"/>
                    </a:lnTo>
                    <a:lnTo>
                      <a:pt x="2055" y="40"/>
                    </a:lnTo>
                    <a:lnTo>
                      <a:pt x="1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0"/>
              <p:cNvSpPr/>
              <p:nvPr/>
            </p:nvSpPr>
            <p:spPr>
              <a:xfrm>
                <a:off x="3060450" y="3557150"/>
                <a:ext cx="14850" cy="12850"/>
              </a:xfrm>
              <a:custGeom>
                <a:avLst/>
                <a:gdLst/>
                <a:ahLst/>
                <a:cxnLst/>
                <a:rect l="l" t="t" r="r" b="b"/>
                <a:pathLst>
                  <a:path w="594" h="514" extrusionOk="0">
                    <a:moveTo>
                      <a:pt x="80" y="0"/>
                    </a:moveTo>
                    <a:lnTo>
                      <a:pt x="1" y="40"/>
                    </a:lnTo>
                    <a:lnTo>
                      <a:pt x="1" y="119"/>
                    </a:lnTo>
                    <a:lnTo>
                      <a:pt x="40" y="198"/>
                    </a:lnTo>
                    <a:lnTo>
                      <a:pt x="396" y="474"/>
                    </a:lnTo>
                    <a:lnTo>
                      <a:pt x="475" y="514"/>
                    </a:lnTo>
                    <a:lnTo>
                      <a:pt x="554" y="474"/>
                    </a:lnTo>
                    <a:lnTo>
                      <a:pt x="593" y="395"/>
                    </a:lnTo>
                    <a:lnTo>
                      <a:pt x="554" y="316"/>
                    </a:lnTo>
                    <a:lnTo>
                      <a:pt x="1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0"/>
              <p:cNvSpPr/>
              <p:nvPr/>
            </p:nvSpPr>
            <p:spPr>
              <a:xfrm>
                <a:off x="3098975" y="3519625"/>
                <a:ext cx="16800" cy="11875"/>
              </a:xfrm>
              <a:custGeom>
                <a:avLst/>
                <a:gdLst/>
                <a:ahLst/>
                <a:cxnLst/>
                <a:rect l="l" t="t" r="r" b="b"/>
                <a:pathLst>
                  <a:path w="672" h="475" extrusionOk="0">
                    <a:moveTo>
                      <a:pt x="553" y="0"/>
                    </a:moveTo>
                    <a:lnTo>
                      <a:pt x="40" y="277"/>
                    </a:lnTo>
                    <a:lnTo>
                      <a:pt x="0" y="356"/>
                    </a:lnTo>
                    <a:lnTo>
                      <a:pt x="0" y="435"/>
                    </a:lnTo>
                    <a:lnTo>
                      <a:pt x="40" y="474"/>
                    </a:lnTo>
                    <a:lnTo>
                      <a:pt x="119" y="474"/>
                    </a:lnTo>
                    <a:lnTo>
                      <a:pt x="632" y="198"/>
                    </a:lnTo>
                    <a:lnTo>
                      <a:pt x="672" y="119"/>
                    </a:lnTo>
                    <a:lnTo>
                      <a:pt x="672" y="40"/>
                    </a:lnTo>
                    <a:lnTo>
                      <a:pt x="6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0"/>
              <p:cNvSpPr/>
              <p:nvPr/>
            </p:nvSpPr>
            <p:spPr>
              <a:xfrm>
                <a:off x="3162175" y="3530475"/>
                <a:ext cx="5950" cy="16825"/>
              </a:xfrm>
              <a:custGeom>
                <a:avLst/>
                <a:gdLst/>
                <a:ahLst/>
                <a:cxnLst/>
                <a:rect l="l" t="t" r="r" b="b"/>
                <a:pathLst>
                  <a:path w="238" h="673" extrusionOk="0">
                    <a:moveTo>
                      <a:pt x="119" y="1"/>
                    </a:moveTo>
                    <a:lnTo>
                      <a:pt x="40" y="40"/>
                    </a:lnTo>
                    <a:lnTo>
                      <a:pt x="0" y="80"/>
                    </a:lnTo>
                    <a:lnTo>
                      <a:pt x="0" y="554"/>
                    </a:lnTo>
                    <a:lnTo>
                      <a:pt x="40" y="633"/>
                    </a:lnTo>
                    <a:lnTo>
                      <a:pt x="119" y="672"/>
                    </a:lnTo>
                    <a:lnTo>
                      <a:pt x="198" y="633"/>
                    </a:lnTo>
                    <a:lnTo>
                      <a:pt x="237" y="554"/>
                    </a:lnTo>
                    <a:lnTo>
                      <a:pt x="237" y="80"/>
                    </a:lnTo>
                    <a:lnTo>
                      <a:pt x="198" y="4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0"/>
              <p:cNvSpPr/>
              <p:nvPr/>
            </p:nvSpPr>
            <p:spPr>
              <a:xfrm>
                <a:off x="3133525" y="3556150"/>
                <a:ext cx="10900" cy="13850"/>
              </a:xfrm>
              <a:custGeom>
                <a:avLst/>
                <a:gdLst/>
                <a:ahLst/>
                <a:cxnLst/>
                <a:rect l="l" t="t" r="r" b="b"/>
                <a:pathLst>
                  <a:path w="436" h="554" extrusionOk="0">
                    <a:moveTo>
                      <a:pt x="119" y="1"/>
                    </a:moveTo>
                    <a:lnTo>
                      <a:pt x="40" y="40"/>
                    </a:lnTo>
                    <a:lnTo>
                      <a:pt x="1" y="119"/>
                    </a:lnTo>
                    <a:lnTo>
                      <a:pt x="1" y="198"/>
                    </a:lnTo>
                    <a:lnTo>
                      <a:pt x="238" y="514"/>
                    </a:lnTo>
                    <a:lnTo>
                      <a:pt x="277" y="554"/>
                    </a:lnTo>
                    <a:lnTo>
                      <a:pt x="396" y="554"/>
                    </a:lnTo>
                    <a:lnTo>
                      <a:pt x="435" y="475"/>
                    </a:lnTo>
                    <a:lnTo>
                      <a:pt x="396" y="396"/>
                    </a:lnTo>
                    <a:lnTo>
                      <a:pt x="159" y="8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0"/>
              <p:cNvSpPr/>
              <p:nvPr/>
            </p:nvSpPr>
            <p:spPr>
              <a:xfrm>
                <a:off x="3195750" y="3564050"/>
                <a:ext cx="15825" cy="6950"/>
              </a:xfrm>
              <a:custGeom>
                <a:avLst/>
                <a:gdLst/>
                <a:ahLst/>
                <a:cxnLst/>
                <a:rect l="l" t="t" r="r" b="b"/>
                <a:pathLst>
                  <a:path w="633" h="278" extrusionOk="0">
                    <a:moveTo>
                      <a:pt x="514" y="1"/>
                    </a:moveTo>
                    <a:lnTo>
                      <a:pt x="79" y="80"/>
                    </a:lnTo>
                    <a:lnTo>
                      <a:pt x="0" y="119"/>
                    </a:lnTo>
                    <a:lnTo>
                      <a:pt x="0" y="198"/>
                    </a:lnTo>
                    <a:lnTo>
                      <a:pt x="40" y="277"/>
                    </a:lnTo>
                    <a:lnTo>
                      <a:pt x="119" y="277"/>
                    </a:lnTo>
                    <a:lnTo>
                      <a:pt x="553" y="198"/>
                    </a:lnTo>
                    <a:lnTo>
                      <a:pt x="593" y="159"/>
                    </a:lnTo>
                    <a:lnTo>
                      <a:pt x="632" y="80"/>
                    </a:lnTo>
                    <a:lnTo>
                      <a:pt x="593" y="40"/>
                    </a:lnTo>
                    <a:lnTo>
                      <a:pt x="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0"/>
              <p:cNvSpPr/>
              <p:nvPr/>
            </p:nvSpPr>
            <p:spPr>
              <a:xfrm>
                <a:off x="3112800" y="3486050"/>
                <a:ext cx="14825" cy="5950"/>
              </a:xfrm>
              <a:custGeom>
                <a:avLst/>
                <a:gdLst/>
                <a:ahLst/>
                <a:cxnLst/>
                <a:rect l="l" t="t" r="r" b="b"/>
                <a:pathLst>
                  <a:path w="593" h="238" extrusionOk="0">
                    <a:moveTo>
                      <a:pt x="40" y="0"/>
                    </a:moveTo>
                    <a:lnTo>
                      <a:pt x="0" y="79"/>
                    </a:lnTo>
                    <a:lnTo>
                      <a:pt x="40" y="158"/>
                    </a:lnTo>
                    <a:lnTo>
                      <a:pt x="119" y="198"/>
                    </a:lnTo>
                    <a:lnTo>
                      <a:pt x="474" y="237"/>
                    </a:lnTo>
                    <a:lnTo>
                      <a:pt x="514" y="237"/>
                    </a:lnTo>
                    <a:lnTo>
                      <a:pt x="553" y="198"/>
                    </a:lnTo>
                    <a:lnTo>
                      <a:pt x="593" y="119"/>
                    </a:lnTo>
                    <a:lnTo>
                      <a:pt x="593" y="79"/>
                    </a:lnTo>
                    <a:lnTo>
                      <a:pt x="514" y="4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0"/>
              <p:cNvSpPr/>
              <p:nvPr/>
            </p:nvSpPr>
            <p:spPr>
              <a:xfrm>
                <a:off x="3126625" y="3414950"/>
                <a:ext cx="8900" cy="17800"/>
              </a:xfrm>
              <a:custGeom>
                <a:avLst/>
                <a:gdLst/>
                <a:ahLst/>
                <a:cxnLst/>
                <a:rect l="l" t="t" r="r" b="b"/>
                <a:pathLst>
                  <a:path w="356" h="712" extrusionOk="0">
                    <a:moveTo>
                      <a:pt x="198" y="0"/>
                    </a:moveTo>
                    <a:lnTo>
                      <a:pt x="158" y="79"/>
                    </a:lnTo>
                    <a:lnTo>
                      <a:pt x="0" y="593"/>
                    </a:lnTo>
                    <a:lnTo>
                      <a:pt x="0" y="672"/>
                    </a:lnTo>
                    <a:lnTo>
                      <a:pt x="79" y="711"/>
                    </a:lnTo>
                    <a:lnTo>
                      <a:pt x="119" y="711"/>
                    </a:lnTo>
                    <a:lnTo>
                      <a:pt x="158" y="672"/>
                    </a:lnTo>
                    <a:lnTo>
                      <a:pt x="198" y="632"/>
                    </a:lnTo>
                    <a:lnTo>
                      <a:pt x="356" y="119"/>
                    </a:lnTo>
                    <a:lnTo>
                      <a:pt x="356" y="40"/>
                    </a:lnTo>
                    <a:lnTo>
                      <a:pt x="2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0"/>
              <p:cNvSpPr/>
              <p:nvPr/>
            </p:nvSpPr>
            <p:spPr>
              <a:xfrm>
                <a:off x="3085150" y="3253975"/>
                <a:ext cx="87900" cy="7925"/>
              </a:xfrm>
              <a:custGeom>
                <a:avLst/>
                <a:gdLst/>
                <a:ahLst/>
                <a:cxnLst/>
                <a:rect l="l" t="t" r="r" b="b"/>
                <a:pathLst>
                  <a:path w="3516" h="317" extrusionOk="0">
                    <a:moveTo>
                      <a:pt x="79" y="1"/>
                    </a:moveTo>
                    <a:lnTo>
                      <a:pt x="0" y="40"/>
                    </a:lnTo>
                    <a:lnTo>
                      <a:pt x="0" y="119"/>
                    </a:lnTo>
                    <a:lnTo>
                      <a:pt x="0" y="198"/>
                    </a:lnTo>
                    <a:lnTo>
                      <a:pt x="79" y="198"/>
                    </a:lnTo>
                    <a:lnTo>
                      <a:pt x="3437" y="317"/>
                    </a:lnTo>
                    <a:lnTo>
                      <a:pt x="3516" y="277"/>
                    </a:lnTo>
                    <a:lnTo>
                      <a:pt x="3516" y="198"/>
                    </a:lnTo>
                    <a:lnTo>
                      <a:pt x="3516" y="159"/>
                    </a:lnTo>
                    <a:lnTo>
                      <a:pt x="3437" y="119"/>
                    </a:lnTo>
                    <a:lnTo>
                      <a:pt x="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0"/>
              <p:cNvSpPr/>
              <p:nvPr/>
            </p:nvSpPr>
            <p:spPr>
              <a:xfrm>
                <a:off x="3146375" y="3271750"/>
                <a:ext cx="5950" cy="52375"/>
              </a:xfrm>
              <a:custGeom>
                <a:avLst/>
                <a:gdLst/>
                <a:ahLst/>
                <a:cxnLst/>
                <a:rect l="l" t="t" r="r" b="b"/>
                <a:pathLst>
                  <a:path w="238" h="2095" extrusionOk="0">
                    <a:moveTo>
                      <a:pt x="40" y="1"/>
                    </a:moveTo>
                    <a:lnTo>
                      <a:pt x="0" y="80"/>
                    </a:lnTo>
                    <a:lnTo>
                      <a:pt x="40" y="1976"/>
                    </a:lnTo>
                    <a:lnTo>
                      <a:pt x="79" y="2055"/>
                    </a:lnTo>
                    <a:lnTo>
                      <a:pt x="158" y="2094"/>
                    </a:lnTo>
                    <a:lnTo>
                      <a:pt x="237" y="2055"/>
                    </a:lnTo>
                    <a:lnTo>
                      <a:pt x="237" y="1976"/>
                    </a:lnTo>
                    <a:lnTo>
                      <a:pt x="237" y="80"/>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0"/>
              <p:cNvSpPr/>
              <p:nvPr/>
            </p:nvSpPr>
            <p:spPr>
              <a:xfrm>
                <a:off x="3214500" y="3570975"/>
                <a:ext cx="32625" cy="32600"/>
              </a:xfrm>
              <a:custGeom>
                <a:avLst/>
                <a:gdLst/>
                <a:ahLst/>
                <a:cxnLst/>
                <a:rect l="l" t="t" r="r" b="b"/>
                <a:pathLst>
                  <a:path w="1305" h="1304" extrusionOk="0">
                    <a:moveTo>
                      <a:pt x="1186" y="0"/>
                    </a:moveTo>
                    <a:lnTo>
                      <a:pt x="1107" y="40"/>
                    </a:lnTo>
                    <a:lnTo>
                      <a:pt x="1067" y="119"/>
                    </a:lnTo>
                    <a:lnTo>
                      <a:pt x="1067" y="277"/>
                    </a:lnTo>
                    <a:lnTo>
                      <a:pt x="1028" y="474"/>
                    </a:lnTo>
                    <a:lnTo>
                      <a:pt x="909" y="632"/>
                    </a:lnTo>
                    <a:lnTo>
                      <a:pt x="791" y="790"/>
                    </a:lnTo>
                    <a:lnTo>
                      <a:pt x="633" y="909"/>
                    </a:lnTo>
                    <a:lnTo>
                      <a:pt x="475" y="988"/>
                    </a:lnTo>
                    <a:lnTo>
                      <a:pt x="277" y="1067"/>
                    </a:lnTo>
                    <a:lnTo>
                      <a:pt x="119" y="1067"/>
                    </a:lnTo>
                    <a:lnTo>
                      <a:pt x="40" y="1106"/>
                    </a:lnTo>
                    <a:lnTo>
                      <a:pt x="1" y="1185"/>
                    </a:lnTo>
                    <a:lnTo>
                      <a:pt x="40" y="1264"/>
                    </a:lnTo>
                    <a:lnTo>
                      <a:pt x="119" y="1304"/>
                    </a:lnTo>
                    <a:lnTo>
                      <a:pt x="356" y="1264"/>
                    </a:lnTo>
                    <a:lnTo>
                      <a:pt x="554" y="1185"/>
                    </a:lnTo>
                    <a:lnTo>
                      <a:pt x="751" y="1067"/>
                    </a:lnTo>
                    <a:lnTo>
                      <a:pt x="949" y="948"/>
                    </a:lnTo>
                    <a:lnTo>
                      <a:pt x="1107" y="751"/>
                    </a:lnTo>
                    <a:lnTo>
                      <a:pt x="1186" y="553"/>
                    </a:lnTo>
                    <a:lnTo>
                      <a:pt x="1265" y="316"/>
                    </a:lnTo>
                    <a:lnTo>
                      <a:pt x="1304" y="119"/>
                    </a:lnTo>
                    <a:lnTo>
                      <a:pt x="1265" y="40"/>
                    </a:lnTo>
                    <a:lnTo>
                      <a:pt x="11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0"/>
              <p:cNvSpPr/>
              <p:nvPr/>
            </p:nvSpPr>
            <p:spPr>
              <a:xfrm>
                <a:off x="2935050" y="3318175"/>
                <a:ext cx="258750" cy="176775"/>
              </a:xfrm>
              <a:custGeom>
                <a:avLst/>
                <a:gdLst/>
                <a:ahLst/>
                <a:cxnLst/>
                <a:rect l="l" t="t" r="r" b="b"/>
                <a:pathLst>
                  <a:path w="10350" h="7071" extrusionOk="0">
                    <a:moveTo>
                      <a:pt x="4898" y="0"/>
                    </a:moveTo>
                    <a:lnTo>
                      <a:pt x="4464" y="40"/>
                    </a:lnTo>
                    <a:lnTo>
                      <a:pt x="3990" y="198"/>
                    </a:lnTo>
                    <a:lnTo>
                      <a:pt x="3595" y="395"/>
                    </a:lnTo>
                    <a:lnTo>
                      <a:pt x="3397" y="514"/>
                    </a:lnTo>
                    <a:lnTo>
                      <a:pt x="3200" y="672"/>
                    </a:lnTo>
                    <a:lnTo>
                      <a:pt x="2686" y="1146"/>
                    </a:lnTo>
                    <a:lnTo>
                      <a:pt x="2212" y="1699"/>
                    </a:lnTo>
                    <a:lnTo>
                      <a:pt x="1778" y="2252"/>
                    </a:lnTo>
                    <a:lnTo>
                      <a:pt x="1343" y="2844"/>
                    </a:lnTo>
                    <a:lnTo>
                      <a:pt x="948" y="3437"/>
                    </a:lnTo>
                    <a:lnTo>
                      <a:pt x="632" y="4069"/>
                    </a:lnTo>
                    <a:lnTo>
                      <a:pt x="316" y="4701"/>
                    </a:lnTo>
                    <a:lnTo>
                      <a:pt x="40" y="5372"/>
                    </a:lnTo>
                    <a:lnTo>
                      <a:pt x="0" y="5530"/>
                    </a:lnTo>
                    <a:lnTo>
                      <a:pt x="0" y="5688"/>
                    </a:lnTo>
                    <a:lnTo>
                      <a:pt x="40" y="5846"/>
                    </a:lnTo>
                    <a:lnTo>
                      <a:pt x="79" y="6004"/>
                    </a:lnTo>
                    <a:lnTo>
                      <a:pt x="237" y="6281"/>
                    </a:lnTo>
                    <a:lnTo>
                      <a:pt x="474" y="6518"/>
                    </a:lnTo>
                    <a:lnTo>
                      <a:pt x="711" y="6676"/>
                    </a:lnTo>
                    <a:lnTo>
                      <a:pt x="988" y="6794"/>
                    </a:lnTo>
                    <a:lnTo>
                      <a:pt x="1264" y="6913"/>
                    </a:lnTo>
                    <a:lnTo>
                      <a:pt x="1580" y="6952"/>
                    </a:lnTo>
                    <a:lnTo>
                      <a:pt x="1975" y="7031"/>
                    </a:lnTo>
                    <a:lnTo>
                      <a:pt x="2370" y="7071"/>
                    </a:lnTo>
                    <a:lnTo>
                      <a:pt x="2765" y="7071"/>
                    </a:lnTo>
                    <a:lnTo>
                      <a:pt x="3160" y="6992"/>
                    </a:lnTo>
                    <a:lnTo>
                      <a:pt x="3555" y="6834"/>
                    </a:lnTo>
                    <a:lnTo>
                      <a:pt x="3871" y="6636"/>
                    </a:lnTo>
                    <a:lnTo>
                      <a:pt x="4187" y="6320"/>
                    </a:lnTo>
                    <a:lnTo>
                      <a:pt x="4306" y="6162"/>
                    </a:lnTo>
                    <a:lnTo>
                      <a:pt x="4385" y="6004"/>
                    </a:lnTo>
                    <a:lnTo>
                      <a:pt x="4622" y="5925"/>
                    </a:lnTo>
                    <a:lnTo>
                      <a:pt x="4898" y="5846"/>
                    </a:lnTo>
                    <a:lnTo>
                      <a:pt x="5096" y="5728"/>
                    </a:lnTo>
                    <a:lnTo>
                      <a:pt x="5293" y="5530"/>
                    </a:lnTo>
                    <a:lnTo>
                      <a:pt x="5412" y="5333"/>
                    </a:lnTo>
                    <a:lnTo>
                      <a:pt x="5491" y="5096"/>
                    </a:lnTo>
                    <a:lnTo>
                      <a:pt x="5491" y="4859"/>
                    </a:lnTo>
                    <a:lnTo>
                      <a:pt x="5451" y="4622"/>
                    </a:lnTo>
                    <a:lnTo>
                      <a:pt x="5649" y="4543"/>
                    </a:lnTo>
                    <a:lnTo>
                      <a:pt x="5886" y="4464"/>
                    </a:lnTo>
                    <a:lnTo>
                      <a:pt x="6360" y="4345"/>
                    </a:lnTo>
                    <a:lnTo>
                      <a:pt x="6597" y="4306"/>
                    </a:lnTo>
                    <a:lnTo>
                      <a:pt x="6834" y="4187"/>
                    </a:lnTo>
                    <a:lnTo>
                      <a:pt x="6992" y="4029"/>
                    </a:lnTo>
                    <a:lnTo>
                      <a:pt x="7110" y="3832"/>
                    </a:lnTo>
                    <a:lnTo>
                      <a:pt x="7150" y="3674"/>
                    </a:lnTo>
                    <a:lnTo>
                      <a:pt x="7150" y="3555"/>
                    </a:lnTo>
                    <a:lnTo>
                      <a:pt x="7110" y="3397"/>
                    </a:lnTo>
                    <a:lnTo>
                      <a:pt x="7071" y="3279"/>
                    </a:lnTo>
                    <a:lnTo>
                      <a:pt x="6952" y="3160"/>
                    </a:lnTo>
                    <a:lnTo>
                      <a:pt x="6834" y="3042"/>
                    </a:lnTo>
                    <a:lnTo>
                      <a:pt x="6676" y="3002"/>
                    </a:lnTo>
                    <a:lnTo>
                      <a:pt x="6557" y="2963"/>
                    </a:lnTo>
                    <a:lnTo>
                      <a:pt x="9520" y="2370"/>
                    </a:lnTo>
                    <a:lnTo>
                      <a:pt x="9836" y="2291"/>
                    </a:lnTo>
                    <a:lnTo>
                      <a:pt x="9954" y="2252"/>
                    </a:lnTo>
                    <a:lnTo>
                      <a:pt x="10112" y="2173"/>
                    </a:lnTo>
                    <a:lnTo>
                      <a:pt x="10231" y="2015"/>
                    </a:lnTo>
                    <a:lnTo>
                      <a:pt x="10310" y="1857"/>
                    </a:lnTo>
                    <a:lnTo>
                      <a:pt x="10349" y="1659"/>
                    </a:lnTo>
                    <a:lnTo>
                      <a:pt x="10310" y="1501"/>
                    </a:lnTo>
                    <a:lnTo>
                      <a:pt x="9638" y="1383"/>
                    </a:lnTo>
                    <a:lnTo>
                      <a:pt x="9757" y="1383"/>
                    </a:lnTo>
                    <a:lnTo>
                      <a:pt x="9875" y="1304"/>
                    </a:lnTo>
                    <a:lnTo>
                      <a:pt x="9954" y="1225"/>
                    </a:lnTo>
                    <a:lnTo>
                      <a:pt x="10033" y="1106"/>
                    </a:lnTo>
                    <a:lnTo>
                      <a:pt x="10112" y="869"/>
                    </a:lnTo>
                    <a:lnTo>
                      <a:pt x="10112" y="751"/>
                    </a:lnTo>
                    <a:lnTo>
                      <a:pt x="10112" y="632"/>
                    </a:lnTo>
                    <a:lnTo>
                      <a:pt x="8809" y="435"/>
                    </a:lnTo>
                    <a:lnTo>
                      <a:pt x="7505" y="237"/>
                    </a:lnTo>
                    <a:lnTo>
                      <a:pt x="6202" y="79"/>
                    </a:lnTo>
                    <a:lnTo>
                      <a:pt x="5570" y="0"/>
                    </a:lnTo>
                    <a:close/>
                  </a:path>
                </a:pathLst>
              </a:custGeom>
              <a:solidFill>
                <a:srgbClr val="FFC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0"/>
              <p:cNvSpPr/>
              <p:nvPr/>
            </p:nvSpPr>
            <p:spPr>
              <a:xfrm>
                <a:off x="3060450" y="3346800"/>
                <a:ext cx="123475" cy="10900"/>
              </a:xfrm>
              <a:custGeom>
                <a:avLst/>
                <a:gdLst/>
                <a:ahLst/>
                <a:cxnLst/>
                <a:rect l="l" t="t" r="r" b="b"/>
                <a:pathLst>
                  <a:path w="4939" h="436" extrusionOk="0">
                    <a:moveTo>
                      <a:pt x="2450" y="1"/>
                    </a:moveTo>
                    <a:lnTo>
                      <a:pt x="1265" y="80"/>
                    </a:lnTo>
                    <a:lnTo>
                      <a:pt x="80" y="238"/>
                    </a:lnTo>
                    <a:lnTo>
                      <a:pt x="40" y="277"/>
                    </a:lnTo>
                    <a:lnTo>
                      <a:pt x="1" y="356"/>
                    </a:lnTo>
                    <a:lnTo>
                      <a:pt x="40" y="435"/>
                    </a:lnTo>
                    <a:lnTo>
                      <a:pt x="119" y="435"/>
                    </a:lnTo>
                    <a:lnTo>
                      <a:pt x="1304" y="317"/>
                    </a:lnTo>
                    <a:lnTo>
                      <a:pt x="2489" y="238"/>
                    </a:lnTo>
                    <a:lnTo>
                      <a:pt x="3674" y="198"/>
                    </a:lnTo>
                    <a:lnTo>
                      <a:pt x="4820" y="277"/>
                    </a:lnTo>
                    <a:lnTo>
                      <a:pt x="4899" y="238"/>
                    </a:lnTo>
                    <a:lnTo>
                      <a:pt x="4938" y="159"/>
                    </a:lnTo>
                    <a:lnTo>
                      <a:pt x="4938" y="119"/>
                    </a:lnTo>
                    <a:lnTo>
                      <a:pt x="4859" y="80"/>
                    </a:lnTo>
                    <a:lnTo>
                      <a:pt x="36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0"/>
              <p:cNvSpPr/>
              <p:nvPr/>
            </p:nvSpPr>
            <p:spPr>
              <a:xfrm>
                <a:off x="3053550" y="3387300"/>
                <a:ext cx="52350" cy="11875"/>
              </a:xfrm>
              <a:custGeom>
                <a:avLst/>
                <a:gdLst/>
                <a:ahLst/>
                <a:cxnLst/>
                <a:rect l="l" t="t" r="r" b="b"/>
                <a:pathLst>
                  <a:path w="2094" h="475" extrusionOk="0">
                    <a:moveTo>
                      <a:pt x="1975" y="0"/>
                    </a:moveTo>
                    <a:lnTo>
                      <a:pt x="119" y="277"/>
                    </a:lnTo>
                    <a:lnTo>
                      <a:pt x="40" y="316"/>
                    </a:lnTo>
                    <a:lnTo>
                      <a:pt x="0" y="395"/>
                    </a:lnTo>
                    <a:lnTo>
                      <a:pt x="40" y="474"/>
                    </a:lnTo>
                    <a:lnTo>
                      <a:pt x="119" y="474"/>
                    </a:lnTo>
                    <a:lnTo>
                      <a:pt x="1975" y="198"/>
                    </a:lnTo>
                    <a:lnTo>
                      <a:pt x="2054" y="158"/>
                    </a:lnTo>
                    <a:lnTo>
                      <a:pt x="2094" y="79"/>
                    </a:lnTo>
                    <a:lnTo>
                      <a:pt x="2054" y="40"/>
                    </a:lnTo>
                    <a:lnTo>
                      <a:pt x="19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0"/>
              <p:cNvSpPr/>
              <p:nvPr/>
            </p:nvSpPr>
            <p:spPr>
              <a:xfrm>
                <a:off x="3040700" y="3429750"/>
                <a:ext cx="49400" cy="52375"/>
              </a:xfrm>
              <a:custGeom>
                <a:avLst/>
                <a:gdLst/>
                <a:ahLst/>
                <a:cxnLst/>
                <a:rect l="l" t="t" r="r" b="b"/>
                <a:pathLst>
                  <a:path w="1976" h="2095" extrusionOk="0">
                    <a:moveTo>
                      <a:pt x="1857" y="1"/>
                    </a:moveTo>
                    <a:lnTo>
                      <a:pt x="1225" y="119"/>
                    </a:lnTo>
                    <a:lnTo>
                      <a:pt x="1186" y="159"/>
                    </a:lnTo>
                    <a:lnTo>
                      <a:pt x="1146" y="238"/>
                    </a:lnTo>
                    <a:lnTo>
                      <a:pt x="1186" y="317"/>
                    </a:lnTo>
                    <a:lnTo>
                      <a:pt x="1265" y="317"/>
                    </a:lnTo>
                    <a:lnTo>
                      <a:pt x="1265" y="435"/>
                    </a:lnTo>
                    <a:lnTo>
                      <a:pt x="1265" y="554"/>
                    </a:lnTo>
                    <a:lnTo>
                      <a:pt x="1265" y="593"/>
                    </a:lnTo>
                    <a:lnTo>
                      <a:pt x="1265" y="712"/>
                    </a:lnTo>
                    <a:lnTo>
                      <a:pt x="1225" y="791"/>
                    </a:lnTo>
                    <a:lnTo>
                      <a:pt x="1107" y="949"/>
                    </a:lnTo>
                    <a:lnTo>
                      <a:pt x="909" y="1146"/>
                    </a:lnTo>
                    <a:lnTo>
                      <a:pt x="633" y="1225"/>
                    </a:lnTo>
                    <a:lnTo>
                      <a:pt x="396" y="1304"/>
                    </a:lnTo>
                    <a:lnTo>
                      <a:pt x="1" y="1304"/>
                    </a:lnTo>
                    <a:lnTo>
                      <a:pt x="1" y="1423"/>
                    </a:lnTo>
                    <a:lnTo>
                      <a:pt x="40" y="1699"/>
                    </a:lnTo>
                    <a:lnTo>
                      <a:pt x="80" y="2015"/>
                    </a:lnTo>
                    <a:lnTo>
                      <a:pt x="119" y="2055"/>
                    </a:lnTo>
                    <a:lnTo>
                      <a:pt x="159" y="2094"/>
                    </a:lnTo>
                    <a:lnTo>
                      <a:pt x="198" y="2094"/>
                    </a:lnTo>
                    <a:lnTo>
                      <a:pt x="277" y="2055"/>
                    </a:lnTo>
                    <a:lnTo>
                      <a:pt x="277" y="1976"/>
                    </a:lnTo>
                    <a:lnTo>
                      <a:pt x="238" y="1660"/>
                    </a:lnTo>
                    <a:lnTo>
                      <a:pt x="198" y="1502"/>
                    </a:lnTo>
                    <a:lnTo>
                      <a:pt x="514" y="1502"/>
                    </a:lnTo>
                    <a:lnTo>
                      <a:pt x="791" y="1423"/>
                    </a:lnTo>
                    <a:lnTo>
                      <a:pt x="1028" y="1304"/>
                    </a:lnTo>
                    <a:lnTo>
                      <a:pt x="1265" y="1107"/>
                    </a:lnTo>
                    <a:lnTo>
                      <a:pt x="1344" y="988"/>
                    </a:lnTo>
                    <a:lnTo>
                      <a:pt x="1423" y="870"/>
                    </a:lnTo>
                    <a:lnTo>
                      <a:pt x="1462" y="751"/>
                    </a:lnTo>
                    <a:lnTo>
                      <a:pt x="1502" y="593"/>
                    </a:lnTo>
                    <a:lnTo>
                      <a:pt x="1502" y="554"/>
                    </a:lnTo>
                    <a:lnTo>
                      <a:pt x="1502" y="396"/>
                    </a:lnTo>
                    <a:lnTo>
                      <a:pt x="1462" y="277"/>
                    </a:lnTo>
                    <a:lnTo>
                      <a:pt x="1897" y="198"/>
                    </a:lnTo>
                    <a:lnTo>
                      <a:pt x="1976" y="159"/>
                    </a:lnTo>
                    <a:lnTo>
                      <a:pt x="1976" y="80"/>
                    </a:lnTo>
                    <a:lnTo>
                      <a:pt x="19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0"/>
              <p:cNvSpPr/>
              <p:nvPr/>
            </p:nvSpPr>
            <p:spPr>
              <a:xfrm>
                <a:off x="3048600" y="3430750"/>
                <a:ext cx="28675" cy="7925"/>
              </a:xfrm>
              <a:custGeom>
                <a:avLst/>
                <a:gdLst/>
                <a:ahLst/>
                <a:cxnLst/>
                <a:rect l="l" t="t" r="r" b="b"/>
                <a:pathLst>
                  <a:path w="1147" h="317" extrusionOk="0">
                    <a:moveTo>
                      <a:pt x="1028" y="0"/>
                    </a:moveTo>
                    <a:lnTo>
                      <a:pt x="119" y="119"/>
                    </a:lnTo>
                    <a:lnTo>
                      <a:pt x="40" y="119"/>
                    </a:lnTo>
                    <a:lnTo>
                      <a:pt x="1" y="198"/>
                    </a:lnTo>
                    <a:lnTo>
                      <a:pt x="40" y="277"/>
                    </a:lnTo>
                    <a:lnTo>
                      <a:pt x="119" y="316"/>
                    </a:lnTo>
                    <a:lnTo>
                      <a:pt x="1067" y="237"/>
                    </a:lnTo>
                    <a:lnTo>
                      <a:pt x="1146" y="198"/>
                    </a:lnTo>
                    <a:lnTo>
                      <a:pt x="1146" y="119"/>
                    </a:lnTo>
                    <a:lnTo>
                      <a:pt x="1107" y="40"/>
                    </a:lnTo>
                    <a:lnTo>
                      <a:pt x="10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Google Shape;1054;p43">
            <a:extLst>
              <a:ext uri="{FF2B5EF4-FFF2-40B4-BE49-F238E27FC236}">
                <a16:creationId xmlns:a16="http://schemas.microsoft.com/office/drawing/2014/main" id="{50EECF3E-5631-E394-809F-93677BC24FD3}"/>
              </a:ext>
            </a:extLst>
          </p:cNvPr>
          <p:cNvSpPr txBox="1">
            <a:spLocks/>
          </p:cNvSpPr>
          <p:nvPr/>
        </p:nvSpPr>
        <p:spPr>
          <a:xfrm>
            <a:off x="1908769" y="1589411"/>
            <a:ext cx="5308153" cy="20498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2800"/>
              <a:buFont typeface="Actor"/>
              <a:buNone/>
              <a:defRPr sz="1600" b="0" i="0" u="none" strike="noStrike" cap="none">
                <a:solidFill>
                  <a:schemeClr val="dk1"/>
                </a:solidFill>
                <a:latin typeface="Actor"/>
                <a:ea typeface="Actor"/>
                <a:cs typeface="Actor"/>
                <a:sym typeface="Actor"/>
              </a:defRPr>
            </a:lvl1pPr>
            <a:lvl2pPr marL="914400" marR="0" lvl="1" indent="-317500" algn="ctr" rtl="0">
              <a:lnSpc>
                <a:spcPct val="100000"/>
              </a:lnSpc>
              <a:spcBef>
                <a:spcPts val="0"/>
              </a:spcBef>
              <a:spcAft>
                <a:spcPts val="0"/>
              </a:spcAft>
              <a:buClr>
                <a:schemeClr val="dk1"/>
              </a:buClr>
              <a:buSzPts val="2800"/>
              <a:buFont typeface="Actor"/>
              <a:buNone/>
              <a:defRPr sz="2800" b="0" i="0" u="none" strike="noStrike" cap="none">
                <a:solidFill>
                  <a:schemeClr val="dk1"/>
                </a:solidFill>
                <a:latin typeface="Actor"/>
                <a:ea typeface="Actor"/>
                <a:cs typeface="Actor"/>
                <a:sym typeface="Actor"/>
              </a:defRPr>
            </a:lvl2pPr>
            <a:lvl3pPr marL="1371600" marR="0" lvl="2" indent="-317500" algn="ctr" rtl="0">
              <a:lnSpc>
                <a:spcPct val="100000"/>
              </a:lnSpc>
              <a:spcBef>
                <a:spcPts val="0"/>
              </a:spcBef>
              <a:spcAft>
                <a:spcPts val="0"/>
              </a:spcAft>
              <a:buClr>
                <a:schemeClr val="dk1"/>
              </a:buClr>
              <a:buSzPts val="2800"/>
              <a:buFont typeface="Actor"/>
              <a:buNone/>
              <a:defRPr sz="2800" b="0" i="0" u="none" strike="noStrike" cap="none">
                <a:solidFill>
                  <a:schemeClr val="dk1"/>
                </a:solidFill>
                <a:latin typeface="Actor"/>
                <a:ea typeface="Actor"/>
                <a:cs typeface="Actor"/>
                <a:sym typeface="Actor"/>
              </a:defRPr>
            </a:lvl3pPr>
            <a:lvl4pPr marL="1828800" marR="0" lvl="3" indent="-317500" algn="ctr" rtl="0">
              <a:lnSpc>
                <a:spcPct val="100000"/>
              </a:lnSpc>
              <a:spcBef>
                <a:spcPts val="0"/>
              </a:spcBef>
              <a:spcAft>
                <a:spcPts val="0"/>
              </a:spcAft>
              <a:buClr>
                <a:schemeClr val="dk1"/>
              </a:buClr>
              <a:buSzPts val="2800"/>
              <a:buFont typeface="Actor"/>
              <a:buNone/>
              <a:defRPr sz="2800" b="0" i="0" u="none" strike="noStrike" cap="none">
                <a:solidFill>
                  <a:schemeClr val="dk1"/>
                </a:solidFill>
                <a:latin typeface="Actor"/>
                <a:ea typeface="Actor"/>
                <a:cs typeface="Actor"/>
                <a:sym typeface="Actor"/>
              </a:defRPr>
            </a:lvl4pPr>
            <a:lvl5pPr marL="2286000" marR="0" lvl="4" indent="-317500" algn="ctr" rtl="0">
              <a:lnSpc>
                <a:spcPct val="100000"/>
              </a:lnSpc>
              <a:spcBef>
                <a:spcPts val="0"/>
              </a:spcBef>
              <a:spcAft>
                <a:spcPts val="0"/>
              </a:spcAft>
              <a:buClr>
                <a:schemeClr val="dk1"/>
              </a:buClr>
              <a:buSzPts val="2800"/>
              <a:buFont typeface="Actor"/>
              <a:buNone/>
              <a:defRPr sz="2800" b="0" i="0" u="none" strike="noStrike" cap="none">
                <a:solidFill>
                  <a:schemeClr val="dk1"/>
                </a:solidFill>
                <a:latin typeface="Actor"/>
                <a:ea typeface="Actor"/>
                <a:cs typeface="Actor"/>
                <a:sym typeface="Actor"/>
              </a:defRPr>
            </a:lvl5pPr>
            <a:lvl6pPr marL="2743200" marR="0" lvl="5" indent="-317500" algn="ctr" rtl="0">
              <a:lnSpc>
                <a:spcPct val="100000"/>
              </a:lnSpc>
              <a:spcBef>
                <a:spcPts val="0"/>
              </a:spcBef>
              <a:spcAft>
                <a:spcPts val="0"/>
              </a:spcAft>
              <a:buClr>
                <a:schemeClr val="dk1"/>
              </a:buClr>
              <a:buSzPts val="2800"/>
              <a:buFont typeface="Actor"/>
              <a:buNone/>
              <a:defRPr sz="2800" b="0" i="0" u="none" strike="noStrike" cap="none">
                <a:solidFill>
                  <a:schemeClr val="dk1"/>
                </a:solidFill>
                <a:latin typeface="Actor"/>
                <a:ea typeface="Actor"/>
                <a:cs typeface="Actor"/>
                <a:sym typeface="Actor"/>
              </a:defRPr>
            </a:lvl6pPr>
            <a:lvl7pPr marL="3200400" marR="0" lvl="6" indent="-317500" algn="ctr" rtl="0">
              <a:lnSpc>
                <a:spcPct val="100000"/>
              </a:lnSpc>
              <a:spcBef>
                <a:spcPts val="0"/>
              </a:spcBef>
              <a:spcAft>
                <a:spcPts val="0"/>
              </a:spcAft>
              <a:buClr>
                <a:schemeClr val="dk1"/>
              </a:buClr>
              <a:buSzPts val="2800"/>
              <a:buFont typeface="Actor"/>
              <a:buNone/>
              <a:defRPr sz="2800" b="0" i="0" u="none" strike="noStrike" cap="none">
                <a:solidFill>
                  <a:schemeClr val="dk1"/>
                </a:solidFill>
                <a:latin typeface="Actor"/>
                <a:ea typeface="Actor"/>
                <a:cs typeface="Actor"/>
                <a:sym typeface="Actor"/>
              </a:defRPr>
            </a:lvl7pPr>
            <a:lvl8pPr marL="3657600" marR="0" lvl="7" indent="-317500" algn="ctr" rtl="0">
              <a:lnSpc>
                <a:spcPct val="100000"/>
              </a:lnSpc>
              <a:spcBef>
                <a:spcPts val="0"/>
              </a:spcBef>
              <a:spcAft>
                <a:spcPts val="0"/>
              </a:spcAft>
              <a:buClr>
                <a:schemeClr val="dk1"/>
              </a:buClr>
              <a:buSzPts val="2800"/>
              <a:buFont typeface="Actor"/>
              <a:buNone/>
              <a:defRPr sz="2800" b="0" i="0" u="none" strike="noStrike" cap="none">
                <a:solidFill>
                  <a:schemeClr val="dk1"/>
                </a:solidFill>
                <a:latin typeface="Actor"/>
                <a:ea typeface="Actor"/>
                <a:cs typeface="Actor"/>
                <a:sym typeface="Actor"/>
              </a:defRPr>
            </a:lvl8pPr>
            <a:lvl9pPr marL="4114800" marR="0" lvl="8" indent="-317500" algn="ctr" rtl="0">
              <a:lnSpc>
                <a:spcPct val="100000"/>
              </a:lnSpc>
              <a:spcBef>
                <a:spcPts val="0"/>
              </a:spcBef>
              <a:spcAft>
                <a:spcPts val="0"/>
              </a:spcAft>
              <a:buClr>
                <a:schemeClr val="dk1"/>
              </a:buClr>
              <a:buSzPts val="2800"/>
              <a:buFont typeface="Actor"/>
              <a:buNone/>
              <a:defRPr sz="2800" b="0" i="0" u="none" strike="noStrike" cap="none">
                <a:solidFill>
                  <a:schemeClr val="dk1"/>
                </a:solidFill>
                <a:latin typeface="Actor"/>
                <a:ea typeface="Actor"/>
                <a:cs typeface="Actor"/>
                <a:sym typeface="Actor"/>
              </a:defRPr>
            </a:lvl9pPr>
          </a:lstStyle>
          <a:p>
            <a:pPr marL="0" indent="0" algn="ctr"/>
            <a:r>
              <a:rPr lang="vi-VN" sz="4000" dirty="0">
                <a:solidFill>
                  <a:schemeClr val="bg1"/>
                </a:solidFill>
                <a:latin typeface="Times New Roman" panose="02020603050405020304" pitchFamily="18" charset="0"/>
                <a:cs typeface="Times New Roman" panose="02020603050405020304" pitchFamily="18" charset="0"/>
              </a:rPr>
              <a:t>TRANH BIỆN </a:t>
            </a:r>
            <a:r>
              <a:rPr lang="en-US" sz="4000" dirty="0">
                <a:solidFill>
                  <a:schemeClr val="bg1"/>
                </a:solidFill>
                <a:latin typeface="Times New Roman" panose="02020603050405020304" pitchFamily="18" charset="0"/>
                <a:cs typeface="Times New Roman" panose="02020603050405020304" pitchFamily="18" charset="0"/>
              </a:rPr>
              <a:t>VỀ MỘT VẤN ĐỀ </a:t>
            </a:r>
            <a:r>
              <a:rPr lang="vi-VN" sz="4000" dirty="0">
                <a:solidFill>
                  <a:schemeClr val="bg1"/>
                </a:solidFill>
                <a:latin typeface="Times New Roman" panose="02020603050405020304" pitchFamily="18" charset="0"/>
                <a:cs typeface="Times New Roman" panose="02020603050405020304" pitchFamily="18" charset="0"/>
              </a:rPr>
              <a:t>ĐỜI SỐNG</a:t>
            </a:r>
            <a:endParaRPr lang="en-US" sz="4000" dirty="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228600" y="1975675"/>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911"/>
                                        </p:tgtEl>
                                        <p:attrNameLst>
                                          <p:attrName>style.visibility</p:attrName>
                                        </p:attrNameLst>
                                      </p:cBhvr>
                                      <p:to>
                                        <p:strVal val="visible"/>
                                      </p:to>
                                    </p:set>
                                    <p:animEffect transition="in" filter="fade">
                                      <p:cBhvr>
                                        <p:cTn id="7" dur="1000"/>
                                        <p:tgtEl>
                                          <p:spTgt spid="1911"/>
                                        </p:tgtEl>
                                      </p:cBhvr>
                                    </p:animEffect>
                                    <p:anim calcmode="lin" valueType="num">
                                      <p:cBhvr>
                                        <p:cTn id="8" dur="1000" fill="hold"/>
                                        <p:tgtEl>
                                          <p:spTgt spid="1911"/>
                                        </p:tgtEl>
                                        <p:attrNameLst>
                                          <p:attrName>ppt_x</p:attrName>
                                        </p:attrNameLst>
                                      </p:cBhvr>
                                      <p:tavLst>
                                        <p:tav tm="0">
                                          <p:val>
                                            <p:strVal val="#ppt_x"/>
                                          </p:val>
                                        </p:tav>
                                        <p:tav tm="100000">
                                          <p:val>
                                            <p:strVal val="#ppt_x"/>
                                          </p:val>
                                        </p:tav>
                                      </p:tavLst>
                                    </p:anim>
                                    <p:anim calcmode="lin" valueType="num">
                                      <p:cBhvr>
                                        <p:cTn id="9" dur="900" decel="100000" fill="hold"/>
                                        <p:tgtEl>
                                          <p:spTgt spid="19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1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778"/>
                                        </p:tgtEl>
                                        <p:attrNameLst>
                                          <p:attrName>style.visibility</p:attrName>
                                        </p:attrNameLst>
                                      </p:cBhvr>
                                      <p:to>
                                        <p:strVal val="visible"/>
                                      </p:to>
                                    </p:set>
                                    <p:animEffect transition="in" filter="fade">
                                      <p:cBhvr>
                                        <p:cTn id="13" dur="1000"/>
                                        <p:tgtEl>
                                          <p:spTgt spid="1778"/>
                                        </p:tgtEl>
                                      </p:cBhvr>
                                    </p:animEffect>
                                    <p:anim calcmode="lin" valueType="num">
                                      <p:cBhvr>
                                        <p:cTn id="14" dur="1000" fill="hold"/>
                                        <p:tgtEl>
                                          <p:spTgt spid="1778"/>
                                        </p:tgtEl>
                                        <p:attrNameLst>
                                          <p:attrName>ppt_x</p:attrName>
                                        </p:attrNameLst>
                                      </p:cBhvr>
                                      <p:tavLst>
                                        <p:tav tm="0">
                                          <p:val>
                                            <p:strVal val="#ppt_x"/>
                                          </p:val>
                                        </p:tav>
                                        <p:tav tm="100000">
                                          <p:val>
                                            <p:strVal val="#ppt_x"/>
                                          </p:val>
                                        </p:tav>
                                      </p:tavLst>
                                    </p:anim>
                                    <p:anim calcmode="lin" valueType="num">
                                      <p:cBhvr>
                                        <p:cTn id="15" dur="900" decel="100000" fill="hold"/>
                                        <p:tgtEl>
                                          <p:spTgt spid="177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778"/>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827"/>
                                        </p:tgtEl>
                                        <p:attrNameLst>
                                          <p:attrName>style.visibility</p:attrName>
                                        </p:attrNameLst>
                                      </p:cBhvr>
                                      <p:to>
                                        <p:strVal val="visible"/>
                                      </p:to>
                                    </p:set>
                                    <p:animEffect transition="in" filter="fade">
                                      <p:cBhvr>
                                        <p:cTn id="19" dur="1000"/>
                                        <p:tgtEl>
                                          <p:spTgt spid="1827"/>
                                        </p:tgtEl>
                                      </p:cBhvr>
                                    </p:animEffect>
                                    <p:anim calcmode="lin" valueType="num">
                                      <p:cBhvr>
                                        <p:cTn id="20" dur="1000" fill="hold"/>
                                        <p:tgtEl>
                                          <p:spTgt spid="1827"/>
                                        </p:tgtEl>
                                        <p:attrNameLst>
                                          <p:attrName>ppt_x</p:attrName>
                                        </p:attrNameLst>
                                      </p:cBhvr>
                                      <p:tavLst>
                                        <p:tav tm="0">
                                          <p:val>
                                            <p:strVal val="#ppt_x"/>
                                          </p:val>
                                        </p:tav>
                                        <p:tav tm="100000">
                                          <p:val>
                                            <p:strVal val="#ppt_x"/>
                                          </p:val>
                                        </p:tav>
                                      </p:tavLst>
                                    </p:anim>
                                    <p:anim calcmode="lin" valueType="num">
                                      <p:cBhvr>
                                        <p:cTn id="21" dur="900" decel="100000" fill="hold"/>
                                        <p:tgtEl>
                                          <p:spTgt spid="182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27"/>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iterate type="lt">
                                    <p:tmPct val="0"/>
                                  </p:iterate>
                                  <p:childTnLst>
                                    <p:set>
                                      <p:cBhvr>
                                        <p:cTn id="26" dur="1" fill="hold">
                                          <p:stCondLst>
                                            <p:cond delay="0"/>
                                          </p:stCondLst>
                                        </p:cTn>
                                        <p:tgtEl>
                                          <p:spTgt spid="1776"/>
                                        </p:tgtEl>
                                        <p:attrNameLst>
                                          <p:attrName>style.visibility</p:attrName>
                                        </p:attrNameLst>
                                      </p:cBhvr>
                                      <p:to>
                                        <p:strVal val="visible"/>
                                      </p:to>
                                    </p:set>
                                    <p:anim calcmode="lin" valueType="num">
                                      <p:cBhvr additive="base">
                                        <p:cTn id="27" dur="500"/>
                                        <p:tgtEl>
                                          <p:spTgt spid="1776"/>
                                        </p:tgtEl>
                                        <p:attrNameLst>
                                          <p:attrName>ppt_y</p:attrName>
                                        </p:attrNameLst>
                                      </p:cBhvr>
                                      <p:tavLst>
                                        <p:tav tm="0">
                                          <p:val>
                                            <p:strVal val="#ppt_y+#ppt_h*1.125000"/>
                                          </p:val>
                                        </p:tav>
                                        <p:tav tm="100000">
                                          <p:val>
                                            <p:strVal val="#ppt_y"/>
                                          </p:val>
                                        </p:tav>
                                      </p:tavLst>
                                    </p:anim>
                                    <p:animEffect transition="in" filter="wipe(up)">
                                      <p:cBhvr>
                                        <p:cTn id="28" dur="500"/>
                                        <p:tgtEl>
                                          <p:spTgt spid="1776"/>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iterate type="lt">
                                    <p:tmPct val="0"/>
                                  </p:iterate>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p:tgtEl>
                                          <p:spTgt spid="4"/>
                                        </p:tgtEl>
                                        <p:attrNameLst>
                                          <p:attrName>ppt_y</p:attrName>
                                        </p:attrNameLst>
                                      </p:cBhvr>
                                      <p:tavLst>
                                        <p:tav tm="0">
                                          <p:val>
                                            <p:strVal val="#ppt_y+#ppt_h*1.125000"/>
                                          </p:val>
                                        </p:tav>
                                        <p:tav tm="100000">
                                          <p:val>
                                            <p:strVal val="#ppt_y"/>
                                          </p:val>
                                        </p:tav>
                                      </p:tavLst>
                                    </p:anim>
                                    <p:animEffect transition="in" filter="wipe(up)">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34" presetClass="emph" presetSubtype="0" fill="hold" grpId="1" nodeType="clickEffect">
                                  <p:stCondLst>
                                    <p:cond delay="0"/>
                                  </p:stCondLst>
                                  <p:iterate type="lt">
                                    <p:tmPct val="10000"/>
                                  </p:iterate>
                                  <p:childTnLst>
                                    <p:animMotion origin="layout" path="M -1.38889E-6 1.97531E-6 L 4.16667E-6 -1.7284E-6 " pathEditMode="relative" rAng="0" ptsTypes="AA">
                                      <p:cBhvr>
                                        <p:cTn id="38" dur="250" accel="50000" decel="50000" autoRev="1" fill="hold">
                                          <p:stCondLst>
                                            <p:cond delay="0"/>
                                          </p:stCondLst>
                                        </p:cTn>
                                        <p:tgtEl>
                                          <p:spTgt spid="1776"/>
                                        </p:tgtEl>
                                        <p:attrNameLst>
                                          <p:attrName>ppt_x</p:attrName>
                                          <p:attrName>ppt_y</p:attrName>
                                        </p:attrNameLst>
                                      </p:cBhvr>
                                      <p:rCtr x="35" y="-3580"/>
                                    </p:animMotion>
                                    <p:animRot by="1500000">
                                      <p:cBhvr>
                                        <p:cTn id="39" dur="125" fill="hold">
                                          <p:stCondLst>
                                            <p:cond delay="0"/>
                                          </p:stCondLst>
                                        </p:cTn>
                                        <p:tgtEl>
                                          <p:spTgt spid="1776"/>
                                        </p:tgtEl>
                                        <p:attrNameLst>
                                          <p:attrName>r</p:attrName>
                                        </p:attrNameLst>
                                      </p:cBhvr>
                                    </p:animRot>
                                    <p:animRot by="-1500000">
                                      <p:cBhvr>
                                        <p:cTn id="40" dur="125" fill="hold">
                                          <p:stCondLst>
                                            <p:cond delay="125"/>
                                          </p:stCondLst>
                                        </p:cTn>
                                        <p:tgtEl>
                                          <p:spTgt spid="1776"/>
                                        </p:tgtEl>
                                        <p:attrNameLst>
                                          <p:attrName>r</p:attrName>
                                        </p:attrNameLst>
                                      </p:cBhvr>
                                    </p:animRot>
                                    <p:animRot by="-1500000">
                                      <p:cBhvr>
                                        <p:cTn id="41" dur="125" fill="hold">
                                          <p:stCondLst>
                                            <p:cond delay="250"/>
                                          </p:stCondLst>
                                        </p:cTn>
                                        <p:tgtEl>
                                          <p:spTgt spid="1776"/>
                                        </p:tgtEl>
                                        <p:attrNameLst>
                                          <p:attrName>r</p:attrName>
                                        </p:attrNameLst>
                                      </p:cBhvr>
                                    </p:animRot>
                                    <p:animRot by="1500000">
                                      <p:cBhvr>
                                        <p:cTn id="42" dur="125" fill="hold">
                                          <p:stCondLst>
                                            <p:cond delay="375"/>
                                          </p:stCondLst>
                                        </p:cTn>
                                        <p:tgtEl>
                                          <p:spTgt spid="1776"/>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34" presetClass="emph" presetSubtype="0" fill="hold" grpId="1" nodeType="clickEffect">
                                  <p:stCondLst>
                                    <p:cond delay="0"/>
                                  </p:stCondLst>
                                  <p:iterate type="lt">
                                    <p:tmPct val="10000"/>
                                  </p:iterate>
                                  <p:childTnLst>
                                    <p:animMotion origin="layout" path="M 0.0 0.0 L 0.0 -0.07213" pathEditMode="relative" ptsTypes="">
                                      <p:cBhvr>
                                        <p:cTn id="46" dur="250" accel="50000" decel="50000" autoRev="1" fill="hold">
                                          <p:stCondLst>
                                            <p:cond delay="0"/>
                                          </p:stCondLst>
                                        </p:cTn>
                                        <p:tgtEl>
                                          <p:spTgt spid="4"/>
                                        </p:tgtEl>
                                        <p:attrNameLst>
                                          <p:attrName>ppt_x</p:attrName>
                                          <p:attrName>ppt_y</p:attrName>
                                        </p:attrNameLst>
                                      </p:cBhvr>
                                    </p:animMotion>
                                    <p:animRot by="1500000">
                                      <p:cBhvr>
                                        <p:cTn id="47" dur="125" fill="hold">
                                          <p:stCondLst>
                                            <p:cond delay="0"/>
                                          </p:stCondLst>
                                        </p:cTn>
                                        <p:tgtEl>
                                          <p:spTgt spid="4"/>
                                        </p:tgtEl>
                                        <p:attrNameLst>
                                          <p:attrName>r</p:attrName>
                                        </p:attrNameLst>
                                      </p:cBhvr>
                                    </p:animRot>
                                    <p:animRot by="-1500000">
                                      <p:cBhvr>
                                        <p:cTn id="48" dur="125" fill="hold">
                                          <p:stCondLst>
                                            <p:cond delay="125"/>
                                          </p:stCondLst>
                                        </p:cTn>
                                        <p:tgtEl>
                                          <p:spTgt spid="4"/>
                                        </p:tgtEl>
                                        <p:attrNameLst>
                                          <p:attrName>r</p:attrName>
                                        </p:attrNameLst>
                                      </p:cBhvr>
                                    </p:animRot>
                                    <p:animRot by="-1500000">
                                      <p:cBhvr>
                                        <p:cTn id="49" dur="125" fill="hold">
                                          <p:stCondLst>
                                            <p:cond delay="250"/>
                                          </p:stCondLst>
                                        </p:cTn>
                                        <p:tgtEl>
                                          <p:spTgt spid="4"/>
                                        </p:tgtEl>
                                        <p:attrNameLst>
                                          <p:attrName>r</p:attrName>
                                        </p:attrNameLst>
                                      </p:cBhvr>
                                    </p:animRot>
                                    <p:animRot by="1500000">
                                      <p:cBhvr>
                                        <p:cTn id="5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6" grpId="0"/>
      <p:bldP spid="1776" grpId="1"/>
      <p:bldP spid="4" grpId="0"/>
      <p:bldP spid="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17"/>
          <p:cNvSpPr txBox="1">
            <a:spLocks noGrp="1"/>
          </p:cNvSpPr>
          <p:nvPr>
            <p:ph type="title"/>
          </p:nvPr>
        </p:nvSpPr>
        <p:spPr>
          <a:xfrm>
            <a:off x="76200" y="862375"/>
            <a:ext cx="3060730" cy="283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6600" dirty="0">
                <a:solidFill>
                  <a:schemeClr val="accent2">
                    <a:lumMod val="75000"/>
                  </a:schemeClr>
                </a:solidFill>
                <a:latin typeface="Times New Roman" panose="02020603050405020304" pitchFamily="18" charset="0"/>
                <a:cs typeface="Times New Roman" panose="02020603050405020304" pitchFamily="18" charset="0"/>
              </a:rPr>
              <a:t>VẬN DỤNG</a:t>
            </a:r>
            <a:endParaRPr sz="66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596" name="Google Shape;596;p17"/>
          <p:cNvSpPr/>
          <p:nvPr/>
        </p:nvSpPr>
        <p:spPr>
          <a:xfrm>
            <a:off x="2922245" y="361950"/>
            <a:ext cx="5770659" cy="4418755"/>
          </a:xfrm>
          <a:prstGeom prst="round2DiagRect">
            <a:avLst>
              <a:gd name="adj1" fmla="val 16667"/>
              <a:gd name="adj2" fmla="val 0"/>
            </a:avLst>
          </a:prstGeom>
          <a:solidFill>
            <a:schemeClr val="bg2"/>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8F8F8"/>
              </a:solidFill>
              <a:effectLst/>
              <a:uLnTx/>
              <a:uFillTx/>
              <a:latin typeface="Arial"/>
              <a:ea typeface="Arial"/>
              <a:cs typeface="Arial"/>
              <a:sym typeface="Arial"/>
            </a:endParaRPr>
          </a:p>
        </p:txBody>
      </p:sp>
      <p:sp>
        <p:nvSpPr>
          <p:cNvPr id="597" name="Google Shape;597;p17"/>
          <p:cNvSpPr txBox="1"/>
          <p:nvPr/>
        </p:nvSpPr>
        <p:spPr>
          <a:xfrm>
            <a:off x="3162889" y="1047750"/>
            <a:ext cx="5555974" cy="3078751"/>
          </a:xfrm>
          <a:prstGeom prst="rect">
            <a:avLst/>
          </a:prstGeom>
          <a:noFill/>
          <a:ln>
            <a:noFill/>
          </a:ln>
        </p:spPr>
        <p:txBody>
          <a:bodyPr spcFirstLastPara="1" wrap="square" lIns="91425" tIns="45700" rIns="91425" bIns="45700" anchor="t" anchorCtr="0">
            <a:spAutoFit/>
          </a:bodyPr>
          <a:lstStyle/>
          <a:p>
            <a:pPr>
              <a:lnSpc>
                <a:spcPct val="107000"/>
              </a:lnSpc>
              <a:spcAft>
                <a:spcPts val="800"/>
              </a:spcAft>
              <a:tabLst>
                <a:tab pos="2971800" algn="ctr"/>
                <a:tab pos="5943600" algn="r"/>
              </a:tabLst>
            </a:pPr>
            <a:r>
              <a:rPr lang="en-US" sz="1800" dirty="0">
                <a:latin typeface="Times New Roman" panose="02020603050405020304" pitchFamily="18" charset="0"/>
                <a:ea typeface="Calibri" panose="020F0502020204030204" pitchFamily="34" charset="0"/>
                <a:cs typeface="Times New Roman" panose="02020603050405020304" pitchFamily="18" charset="0"/>
              </a:rPr>
              <a:t>- HS </a:t>
            </a:r>
            <a:r>
              <a:rPr lang="en-US" sz="1800" dirty="0" err="1">
                <a:latin typeface="Times New Roman" panose="02020603050405020304" pitchFamily="18" charset="0"/>
                <a:ea typeface="Calibri" panose="020F0502020204030204" pitchFamily="34" charset="0"/>
                <a:cs typeface="Times New Roman" panose="02020603050405020304" pitchFamily="18" charset="0"/>
              </a:rPr>
              <a:t>phản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Có</a:t>
            </a: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nhiều</a:t>
            </a:r>
            <a:r>
              <a:rPr lang="en-US" sz="1800" dirty="0">
                <a:latin typeface="Times New Roman" panose="02020603050405020304" pitchFamily="18" charset="0"/>
                <a:ea typeface="Arial" panose="020B0604020202020204" pitchFamily="34" charset="0"/>
                <a:cs typeface="Times New Roman" panose="02020603050405020304" pitchFamily="18" charset="0"/>
              </a:rPr>
              <a:t> con </a:t>
            </a:r>
            <a:r>
              <a:rPr lang="en-US" sz="1800" dirty="0" err="1">
                <a:latin typeface="Times New Roman" panose="02020603050405020304" pitchFamily="18" charset="0"/>
                <a:ea typeface="Arial" panose="020B0604020202020204" pitchFamily="34" charset="0"/>
                <a:cs typeface="Times New Roman" panose="02020603050405020304" pitchFamily="18" charset="0"/>
              </a:rPr>
              <a:t>đường</a:t>
            </a: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khẳng</a:t>
            </a: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định</a:t>
            </a: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bản</a:t>
            </a: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thân</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latin typeface="Times New Roman" panose="02020603050405020304" pitchFamily="18" charset="0"/>
                <a:ea typeface="Arial" panose="020B0604020202020204" pitchFamily="34" charset="0"/>
                <a:cs typeface="Times New Roman" panose="02020603050405020304" pitchFamily="18" charset="0"/>
              </a:rPr>
              <a:t>+ Chi </a:t>
            </a:r>
            <a:r>
              <a:rPr lang="en-US" sz="1800" dirty="0" err="1">
                <a:latin typeface="Times New Roman" panose="02020603050405020304" pitchFamily="18" charset="0"/>
                <a:ea typeface="Arial" panose="020B0604020202020204" pitchFamily="34" charset="0"/>
                <a:cs typeface="Times New Roman" panose="02020603050405020304" pitchFamily="18" charset="0"/>
              </a:rPr>
              <a:t>phí</a:t>
            </a: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và</a:t>
            </a: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thời</a:t>
            </a: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gian</a:t>
            </a: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cao</a:t>
            </a: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dài</a:t>
            </a:r>
            <a:r>
              <a:rPr lang="en-US" sz="1800" dirty="0">
                <a:latin typeface="Times New Roman" panose="02020603050405020304" pitchFamily="18" charset="0"/>
                <a:ea typeface="Arial" panose="020B0604020202020204" pitchFamily="34" charset="0"/>
                <a:cs typeface="Times New Roman" panose="02020603050405020304" pitchFamily="18" charset="0"/>
              </a:rPr>
              <a:t> …</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Thực</a:t>
            </a: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tế</a:t>
            </a: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thị</a:t>
            </a: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trường</a:t>
            </a: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lao</a:t>
            </a: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động</a:t>
            </a: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chưa</a:t>
            </a: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phù</a:t>
            </a: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hợp</a:t>
            </a: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với</a:t>
            </a: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việc</a:t>
            </a: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đào</a:t>
            </a: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tạo</a:t>
            </a: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của</a:t>
            </a: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các</a:t>
            </a: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trường</a:t>
            </a: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đại</a:t>
            </a: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học</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Khởi</a:t>
            </a: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nghiệp</a:t>
            </a: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sáng</a:t>
            </a: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tạo</a:t>
            </a: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không</a:t>
            </a: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nhất</a:t>
            </a: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thiết</a:t>
            </a: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phải</a:t>
            </a: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phụ</a:t>
            </a: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thuộc</a:t>
            </a: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vào</a:t>
            </a: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tấm</a:t>
            </a: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bằng</a:t>
            </a: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đại</a:t>
            </a: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học</a:t>
            </a:r>
            <a:r>
              <a:rPr lang="en-US" sz="1800" dirty="0">
                <a:latin typeface="Times New Roman" panose="02020603050405020304" pitchFamily="18" charset="0"/>
                <a:ea typeface="Arial" panose="020B0604020202020204" pitchFamily="34" charset="0"/>
                <a:cs typeface="Times New Roman" panose="02020603050405020304" pitchFamily="18" charset="0"/>
              </a:rPr>
              <a:t> </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Dẫn</a:t>
            </a: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chứng</a:t>
            </a: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phù</a:t>
            </a:r>
            <a:r>
              <a:rPr lang="en-US" sz="1800" dirty="0">
                <a:latin typeface="Times New Roman" panose="02020603050405020304" pitchFamily="18" charset="0"/>
                <a:ea typeface="Arial" panose="020B0604020202020204" pitchFamily="34" charset="0"/>
                <a:cs typeface="Times New Roman" panose="02020603050405020304" pitchFamily="18" charset="0"/>
              </a:rPr>
              <a:t> </a:t>
            </a:r>
            <a:r>
              <a:rPr lang="en-US" sz="1800" dirty="0" err="1">
                <a:latin typeface="Times New Roman" panose="02020603050405020304" pitchFamily="18" charset="0"/>
                <a:ea typeface="Arial" panose="020B0604020202020204" pitchFamily="34" charset="0"/>
                <a:cs typeface="Times New Roman" panose="02020603050405020304" pitchFamily="18" charset="0"/>
              </a:rPr>
              <a:t>hợp</a:t>
            </a:r>
            <a:r>
              <a:rPr lang="en-US" sz="1800" dirty="0">
                <a:latin typeface="Times New Roman" panose="02020603050405020304" pitchFamily="18" charset="0"/>
                <a:ea typeface="Arial" panose="020B060402020202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17"/>
          <p:cNvSpPr txBox="1">
            <a:spLocks noGrp="1"/>
          </p:cNvSpPr>
          <p:nvPr>
            <p:ph type="title"/>
          </p:nvPr>
        </p:nvSpPr>
        <p:spPr>
          <a:xfrm>
            <a:off x="104130" y="862375"/>
            <a:ext cx="3032800" cy="283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6600" dirty="0">
                <a:solidFill>
                  <a:schemeClr val="accent2">
                    <a:lumMod val="75000"/>
                  </a:schemeClr>
                </a:solidFill>
                <a:latin typeface="Times New Roman" panose="02020603050405020304" pitchFamily="18" charset="0"/>
                <a:cs typeface="Times New Roman" panose="02020603050405020304" pitchFamily="18" charset="0"/>
              </a:rPr>
              <a:t>VẬN DỤNG</a:t>
            </a:r>
            <a:endParaRPr sz="66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596" name="Google Shape;596;p17"/>
          <p:cNvSpPr/>
          <p:nvPr/>
        </p:nvSpPr>
        <p:spPr>
          <a:xfrm>
            <a:off x="2922245" y="361950"/>
            <a:ext cx="5770659" cy="4418755"/>
          </a:xfrm>
          <a:prstGeom prst="round2DiagRect">
            <a:avLst>
              <a:gd name="adj1" fmla="val 16667"/>
              <a:gd name="adj2" fmla="val 0"/>
            </a:avLst>
          </a:prstGeom>
          <a:solidFill>
            <a:schemeClr val="bg2"/>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8F8F8"/>
              </a:solidFill>
              <a:effectLst/>
              <a:uLnTx/>
              <a:uFillTx/>
              <a:latin typeface="Arial"/>
              <a:ea typeface="Arial"/>
              <a:cs typeface="Arial"/>
              <a:sym typeface="Arial"/>
            </a:endParaRPr>
          </a:p>
        </p:txBody>
      </p:sp>
      <p:sp>
        <p:nvSpPr>
          <p:cNvPr id="597" name="Google Shape;597;p17"/>
          <p:cNvSpPr txBox="1"/>
          <p:nvPr/>
        </p:nvSpPr>
        <p:spPr>
          <a:xfrm>
            <a:off x="3162889" y="1047750"/>
            <a:ext cx="5555974" cy="3272522"/>
          </a:xfrm>
          <a:prstGeom prst="rect">
            <a:avLst/>
          </a:prstGeom>
          <a:noFill/>
          <a:ln>
            <a:noFill/>
          </a:ln>
        </p:spPr>
        <p:txBody>
          <a:bodyPr spcFirstLastPara="1" wrap="square" lIns="91425" tIns="45700" rIns="91425" bIns="45700" anchor="t" anchorCtr="0">
            <a:spAutoFit/>
          </a:bodyPr>
          <a:lstStyle/>
          <a:p>
            <a:pPr>
              <a:lnSpc>
                <a:spcPct val="107000"/>
              </a:lnSpc>
              <a:spcAft>
                <a:spcPts val="800"/>
              </a:spcAft>
              <a:tabLst>
                <a:tab pos="2971800" algn="ctr"/>
                <a:tab pos="5943600" algn="r"/>
              </a:tabLst>
            </a:pP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luận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tabLst>
                <a:tab pos="2971800" algn="ctr"/>
                <a:tab pos="5943600" algn="r"/>
              </a:tabLst>
            </a:pP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xem</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xét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lựa</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nhu</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khả</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năng</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tabLst>
                <a:tab pos="2971800" algn="ctr"/>
                <a:tab pos="5943600" algn="r"/>
              </a:tabLst>
            </a:pP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Khuyến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khích</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đa</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lựa</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1800" dirty="0">
                <a:latin typeface="Times New Roman" panose="02020603050405020304" pitchFamily="18" charset="0"/>
                <a:ea typeface="Calibri" panose="020F0502020204030204" pitchFamily="34" charset="0"/>
                <a:cs typeface="Times New Roman" panose="02020603050405020304" pitchFamily="18" charset="0"/>
              </a:rPr>
              <a:t> con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khởi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nghiệp</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thiết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học</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tabLst>
                <a:tab pos="2971800" algn="ctr"/>
                <a:tab pos="5943600" algn="r"/>
              </a:tabLst>
            </a:pP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lựa</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sau</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khi</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nghiệp</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phổ</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Wingdings" panose="05000000000000000000" pitchFamily="2" charset="2"/>
              <a:buChar char=""/>
              <a:tabLst>
                <a:tab pos="2971800" algn="ctr"/>
                <a:tab pos="5943600" algn="r"/>
              </a:tabLst>
            </a:pP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Cuộc</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tranh</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biện</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giúp</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hs</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nhìn</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rộng</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hơn</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lựa</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chọn</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triển</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cs typeface="Times New Roman" panose="02020603050405020304" pitchFamily="18" charset="0"/>
              </a:rPr>
              <a:t>thân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028128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20"/>
          <p:cNvSpPr txBox="1">
            <a:spLocks noGrp="1"/>
          </p:cNvSpPr>
          <p:nvPr>
            <p:ph type="title"/>
          </p:nvPr>
        </p:nvSpPr>
        <p:spPr>
          <a:xfrm>
            <a:off x="3459300" y="-95250"/>
            <a:ext cx="6065700" cy="3502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600" dirty="0">
                <a:solidFill>
                  <a:schemeClr val="accent2">
                    <a:lumMod val="75000"/>
                  </a:schemeClr>
                </a:solidFill>
                <a:latin typeface="Times New Roman" panose="02020603050405020304" pitchFamily="18" charset="0"/>
                <a:cs typeface="Times New Roman" panose="02020603050405020304" pitchFamily="18" charset="0"/>
              </a:rPr>
              <a:t>Rubric </a:t>
            </a:r>
            <a:r>
              <a:rPr lang="en-US" sz="3600" dirty="0" err="1">
                <a:solidFill>
                  <a:schemeClr val="accent2">
                    <a:lumMod val="75000"/>
                  </a:schemeClr>
                </a:solidFill>
                <a:latin typeface="Times New Roman" panose="02020603050405020304" pitchFamily="18" charset="0"/>
                <a:cs typeface="Times New Roman" panose="02020603050405020304" pitchFamily="18" charset="0"/>
              </a:rPr>
              <a:t>đánh</a:t>
            </a:r>
            <a:r>
              <a:rPr lang="en-US" sz="3600" dirty="0">
                <a:solidFill>
                  <a:schemeClr val="accent2">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2">
                    <a:lumMod val="75000"/>
                  </a:schemeClr>
                </a:solidFill>
                <a:latin typeface="Times New Roman" panose="02020603050405020304" pitchFamily="18" charset="0"/>
                <a:cs typeface="Times New Roman" panose="02020603050405020304" pitchFamily="18" charset="0"/>
              </a:rPr>
              <a:t>giá</a:t>
            </a:r>
            <a:endParaRPr sz="36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618" name="Google Shape;618;p20"/>
          <p:cNvSpPr/>
          <p:nvPr/>
        </p:nvSpPr>
        <p:spPr>
          <a:xfrm>
            <a:off x="-2438400" y="1200150"/>
            <a:ext cx="14962341" cy="471283"/>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aphicFrame>
        <p:nvGraphicFramePr>
          <p:cNvPr id="4" name="Table 3">
            <a:extLst>
              <a:ext uri="{FF2B5EF4-FFF2-40B4-BE49-F238E27FC236}">
                <a16:creationId xmlns:a16="http://schemas.microsoft.com/office/drawing/2014/main" id="{2832A913-1A96-C183-64E6-58159C732B1C}"/>
              </a:ext>
            </a:extLst>
          </p:cNvPr>
          <p:cNvGraphicFramePr>
            <a:graphicFrameLocks noGrp="1"/>
          </p:cNvGraphicFramePr>
          <p:nvPr>
            <p:extLst>
              <p:ext uri="{D42A27DB-BD31-4B8C-83A1-F6EECF244321}">
                <p14:modId xmlns:p14="http://schemas.microsoft.com/office/powerpoint/2010/main" val="2984756979"/>
              </p:ext>
            </p:extLst>
          </p:nvPr>
        </p:nvGraphicFramePr>
        <p:xfrm>
          <a:off x="457200" y="491392"/>
          <a:ext cx="8893629" cy="4595720"/>
        </p:xfrm>
        <a:graphic>
          <a:graphicData uri="http://schemas.openxmlformats.org/drawingml/2006/table">
            <a:tbl>
              <a:tblPr firstRow="1" firstCol="1" bandRow="1">
                <a:tableStyleId>{D113A9D2-9D6B-4929-AA2D-F23B5EE8CBE7}</a:tableStyleId>
              </a:tblPr>
              <a:tblGrid>
                <a:gridCol w="795725">
                  <a:extLst>
                    <a:ext uri="{9D8B030D-6E8A-4147-A177-3AD203B41FA5}">
                      <a16:colId xmlns:a16="http://schemas.microsoft.com/office/drawing/2014/main" val="3915959906"/>
                    </a:ext>
                  </a:extLst>
                </a:gridCol>
                <a:gridCol w="6510474">
                  <a:extLst>
                    <a:ext uri="{9D8B030D-6E8A-4147-A177-3AD203B41FA5}">
                      <a16:colId xmlns:a16="http://schemas.microsoft.com/office/drawing/2014/main" val="4254806721"/>
                    </a:ext>
                  </a:extLst>
                </a:gridCol>
                <a:gridCol w="795725">
                  <a:extLst>
                    <a:ext uri="{9D8B030D-6E8A-4147-A177-3AD203B41FA5}">
                      <a16:colId xmlns:a16="http://schemas.microsoft.com/office/drawing/2014/main" val="1123048864"/>
                    </a:ext>
                  </a:extLst>
                </a:gridCol>
                <a:gridCol w="791705">
                  <a:extLst>
                    <a:ext uri="{9D8B030D-6E8A-4147-A177-3AD203B41FA5}">
                      <a16:colId xmlns:a16="http://schemas.microsoft.com/office/drawing/2014/main" val="237849466"/>
                    </a:ext>
                  </a:extLst>
                </a:gridCol>
              </a:tblGrid>
              <a:tr h="271512">
                <a:tc rowSpan="2">
                  <a:txBody>
                    <a:bodyPr/>
                    <a:lstStyle/>
                    <a:p>
                      <a:pPr marL="0" marR="0" algn="just">
                        <a:lnSpc>
                          <a:spcPct val="115000"/>
                        </a:lnSpc>
                        <a:spcBef>
                          <a:spcPts val="0"/>
                        </a:spcBef>
                        <a:spcAft>
                          <a:spcPts val="0"/>
                        </a:spcAft>
                      </a:pPr>
                      <a:r>
                        <a:rPr lang="vi-VN" sz="1600" kern="0" dirty="0">
                          <a:solidFill>
                            <a:schemeClr val="tx1"/>
                          </a:solidFill>
                          <a:effectLst/>
                          <a:latin typeface="+mj-lt"/>
                        </a:rPr>
                        <a:t>STT</a:t>
                      </a:r>
                      <a:endParaRPr lang="en-US" sz="1600" kern="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rowSpan="2">
                  <a:txBody>
                    <a:bodyPr/>
                    <a:lstStyle/>
                    <a:p>
                      <a:pPr marL="0" marR="0" algn="just">
                        <a:lnSpc>
                          <a:spcPct val="115000"/>
                        </a:lnSpc>
                        <a:spcBef>
                          <a:spcPts val="0"/>
                        </a:spcBef>
                        <a:spcAft>
                          <a:spcPts val="0"/>
                        </a:spcAft>
                      </a:pPr>
                      <a:r>
                        <a:rPr lang="vi-VN" sz="1600" kern="0" dirty="0">
                          <a:solidFill>
                            <a:schemeClr val="tx1"/>
                          </a:solidFill>
                          <a:effectLst/>
                          <a:latin typeface="Times New Roman" panose="02020603050405020304" pitchFamily="18" charset="0"/>
                          <a:cs typeface="Times New Roman" panose="02020603050405020304" pitchFamily="18" charset="0"/>
                        </a:rPr>
                        <a:t>Nội dung đánh giá</a:t>
                      </a:r>
                      <a:endParaRPr lang="en-US" sz="16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just">
                        <a:lnSpc>
                          <a:spcPct val="115000"/>
                        </a:lnSpc>
                        <a:spcBef>
                          <a:spcPts val="0"/>
                        </a:spcBef>
                        <a:spcAft>
                          <a:spcPts val="0"/>
                        </a:spcAft>
                      </a:pPr>
                      <a:r>
                        <a:rPr lang="vi-VN" sz="1600" kern="0" dirty="0">
                          <a:solidFill>
                            <a:schemeClr val="tx1"/>
                          </a:solidFill>
                          <a:effectLst/>
                          <a:latin typeface="Times New Roman" panose="02020603050405020304" pitchFamily="18" charset="0"/>
                          <a:cs typeface="Times New Roman" panose="02020603050405020304" pitchFamily="18" charset="0"/>
                        </a:rPr>
                        <a:t>Kết quả</a:t>
                      </a:r>
                      <a:endParaRPr lang="en-US" sz="16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568530984"/>
                  </a:ext>
                </a:extLst>
              </a:tr>
              <a:tr h="206152">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0"/>
                        </a:spcAft>
                      </a:pPr>
                      <a:r>
                        <a:rPr lang="vi-VN" sz="1600" kern="0">
                          <a:solidFill>
                            <a:schemeClr val="tx1"/>
                          </a:solidFill>
                          <a:effectLst/>
                          <a:latin typeface="+mj-lt"/>
                        </a:rPr>
                        <a:t>Đ</a:t>
                      </a:r>
                      <a:endParaRPr lang="en-US" sz="1600" kern="1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600" kern="0">
                          <a:solidFill>
                            <a:schemeClr val="tx1"/>
                          </a:solidFill>
                          <a:effectLst/>
                          <a:latin typeface="+mj-lt"/>
                        </a:rPr>
                        <a:t>CĐ</a:t>
                      </a:r>
                      <a:endParaRPr lang="en-US" sz="1600" kern="1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9713497"/>
                  </a:ext>
                </a:extLst>
              </a:tr>
              <a:tr h="312261">
                <a:tc>
                  <a:txBody>
                    <a:bodyPr/>
                    <a:lstStyle/>
                    <a:p>
                      <a:pPr marL="0" marR="0" algn="just">
                        <a:lnSpc>
                          <a:spcPct val="115000"/>
                        </a:lnSpc>
                        <a:spcBef>
                          <a:spcPts val="0"/>
                        </a:spcBef>
                        <a:spcAft>
                          <a:spcPts val="0"/>
                        </a:spcAft>
                      </a:pPr>
                      <a:r>
                        <a:rPr lang="vi-VN" sz="1600" kern="0">
                          <a:solidFill>
                            <a:schemeClr val="tx1"/>
                          </a:solidFill>
                          <a:effectLst/>
                          <a:latin typeface="+mj-lt"/>
                        </a:rPr>
                        <a:t>1</a:t>
                      </a:r>
                      <a:endParaRPr lang="en-US" sz="1600" kern="1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600" b="1" dirty="0">
                          <a:solidFill>
                            <a:srgbClr val="000000"/>
                          </a:solidFill>
                          <a:effectLst/>
                          <a:latin typeface="Times New Roman" panose="02020603050405020304" pitchFamily="18" charset="0"/>
                          <a:ea typeface="Quattrocento Sans"/>
                          <a:cs typeface="Times New Roman" panose="02020603050405020304" pitchFamily="18" charset="0"/>
                        </a:rPr>
                        <a:t>Vấn đề tranh biện thực sự có ý nghĩa.</a:t>
                      </a:r>
                      <a:endParaRPr lang="en-US" sz="16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600" kern="0">
                          <a:solidFill>
                            <a:schemeClr val="tx1"/>
                          </a:solidFill>
                          <a:effectLst/>
                          <a:latin typeface="+mj-lt"/>
                        </a:rPr>
                        <a:t> </a:t>
                      </a:r>
                      <a:endParaRPr lang="en-US" sz="1600" kern="1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600" kern="0">
                          <a:solidFill>
                            <a:schemeClr val="tx1"/>
                          </a:solidFill>
                          <a:effectLst/>
                          <a:latin typeface="+mj-lt"/>
                        </a:rPr>
                        <a:t> </a:t>
                      </a:r>
                      <a:endParaRPr lang="en-US" sz="1600" kern="1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1679001"/>
                  </a:ext>
                </a:extLst>
              </a:tr>
              <a:tr h="624521">
                <a:tc>
                  <a:txBody>
                    <a:bodyPr/>
                    <a:lstStyle/>
                    <a:p>
                      <a:pPr marL="0" marR="0" algn="just">
                        <a:lnSpc>
                          <a:spcPct val="115000"/>
                        </a:lnSpc>
                        <a:spcBef>
                          <a:spcPts val="0"/>
                        </a:spcBef>
                        <a:spcAft>
                          <a:spcPts val="0"/>
                        </a:spcAft>
                      </a:pPr>
                      <a:r>
                        <a:rPr lang="vi-VN" sz="1600" kern="0">
                          <a:solidFill>
                            <a:schemeClr val="tx1"/>
                          </a:solidFill>
                          <a:effectLst/>
                          <a:latin typeface="+mj-lt"/>
                        </a:rPr>
                        <a:t>2</a:t>
                      </a:r>
                      <a:endParaRPr lang="en-US" sz="1600" kern="1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600" b="1" dirty="0">
                          <a:solidFill>
                            <a:srgbClr val="000000"/>
                          </a:solidFill>
                          <a:effectLst/>
                          <a:latin typeface="Times New Roman" panose="02020603050405020304" pitchFamily="18" charset="0"/>
                          <a:ea typeface="Quattrocento Sans"/>
                          <a:cs typeface="Times New Roman" panose="02020603050405020304" pitchFamily="18" charset="0"/>
                        </a:rPr>
                        <a:t>Cuộc tranh biện đã đề cập đầy đủ các phương diện của vấn đề.</a:t>
                      </a:r>
                      <a:endParaRPr lang="en-US" sz="16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600" kern="0">
                          <a:solidFill>
                            <a:schemeClr val="tx1"/>
                          </a:solidFill>
                          <a:effectLst/>
                          <a:latin typeface="+mj-lt"/>
                        </a:rPr>
                        <a:t> </a:t>
                      </a:r>
                      <a:endParaRPr lang="en-US" sz="1600" kern="1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600" kern="0">
                          <a:solidFill>
                            <a:schemeClr val="tx1"/>
                          </a:solidFill>
                          <a:effectLst/>
                          <a:latin typeface="+mj-lt"/>
                        </a:rPr>
                        <a:t> </a:t>
                      </a:r>
                      <a:endParaRPr lang="en-US" sz="1600" kern="1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2680478"/>
                  </a:ext>
                </a:extLst>
              </a:tr>
              <a:tr h="351659">
                <a:tc>
                  <a:txBody>
                    <a:bodyPr/>
                    <a:lstStyle/>
                    <a:p>
                      <a:pPr marL="0" marR="0" algn="just">
                        <a:lnSpc>
                          <a:spcPct val="115000"/>
                        </a:lnSpc>
                        <a:spcBef>
                          <a:spcPts val="0"/>
                        </a:spcBef>
                        <a:spcAft>
                          <a:spcPts val="0"/>
                        </a:spcAft>
                      </a:pPr>
                      <a:r>
                        <a:rPr lang="vi-VN" sz="1600" kern="0">
                          <a:solidFill>
                            <a:schemeClr val="tx1"/>
                          </a:solidFill>
                          <a:effectLst/>
                          <a:latin typeface="+mj-lt"/>
                        </a:rPr>
                        <a:t>3</a:t>
                      </a:r>
                      <a:endParaRPr lang="en-US" sz="1600" kern="1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600" b="1" dirty="0">
                          <a:solidFill>
                            <a:srgbClr val="000000"/>
                          </a:solidFill>
                          <a:effectLst/>
                          <a:latin typeface="Times New Roman" panose="02020603050405020304" pitchFamily="18" charset="0"/>
                          <a:ea typeface="Quattrocento Sans"/>
                          <a:cs typeface="Times New Roman" panose="02020603050405020304" pitchFamily="18" charset="0"/>
                        </a:rPr>
                        <a:t>Có lý</a:t>
                      </a:r>
                      <a:r>
                        <a:rPr lang="vi-VN" sz="16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lẽ, bằng chứng thuyết phục người nghe.</a:t>
                      </a:r>
                      <a:endParaRPr lang="en-US" sz="16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600" kern="0">
                          <a:solidFill>
                            <a:schemeClr val="tx1"/>
                          </a:solidFill>
                          <a:effectLst/>
                          <a:latin typeface="+mj-lt"/>
                        </a:rPr>
                        <a:t> </a:t>
                      </a:r>
                      <a:endParaRPr lang="en-US" sz="1600" kern="1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600" kern="0">
                          <a:solidFill>
                            <a:schemeClr val="tx1"/>
                          </a:solidFill>
                          <a:effectLst/>
                          <a:latin typeface="+mj-lt"/>
                        </a:rPr>
                        <a:t> </a:t>
                      </a:r>
                      <a:endParaRPr lang="en-US" sz="1600" kern="1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8946409"/>
                  </a:ext>
                </a:extLst>
              </a:tr>
              <a:tr h="561705">
                <a:tc>
                  <a:txBody>
                    <a:bodyPr/>
                    <a:lstStyle/>
                    <a:p>
                      <a:pPr marL="0" marR="0" algn="just">
                        <a:lnSpc>
                          <a:spcPct val="115000"/>
                        </a:lnSpc>
                        <a:spcBef>
                          <a:spcPts val="0"/>
                        </a:spcBef>
                        <a:spcAft>
                          <a:spcPts val="0"/>
                        </a:spcAft>
                      </a:pPr>
                      <a:r>
                        <a:rPr lang="vi-VN" sz="1600" kern="0" dirty="0">
                          <a:solidFill>
                            <a:schemeClr val="tx1"/>
                          </a:solidFill>
                          <a:effectLst/>
                          <a:latin typeface="+mj-lt"/>
                        </a:rPr>
                        <a:t>4</a:t>
                      </a:r>
                      <a:endParaRPr lang="en-US" sz="1600" kern="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vi-VN" sz="16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Có sự chuẩn bị tốt và tự tin khi tranh biện.</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115000"/>
                        </a:lnSpc>
                        <a:spcBef>
                          <a:spcPts val="0"/>
                        </a:spcBef>
                        <a:spcAft>
                          <a:spcPts val="0"/>
                        </a:spcAft>
                      </a:pPr>
                      <a:r>
                        <a:rPr lang="vi-VN" sz="1600" kern="0" dirty="0">
                          <a:solidFill>
                            <a:schemeClr val="tx1"/>
                          </a:solidFill>
                          <a:effectLst/>
                          <a:latin typeface="+mj-lt"/>
                        </a:rPr>
                        <a:t> </a:t>
                      </a:r>
                      <a:endParaRPr lang="en-US" sz="1600" kern="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600" kern="0">
                          <a:solidFill>
                            <a:schemeClr val="tx1"/>
                          </a:solidFill>
                          <a:effectLst/>
                          <a:latin typeface="+mj-lt"/>
                        </a:rPr>
                        <a:t> </a:t>
                      </a:r>
                      <a:endParaRPr lang="en-US" sz="1600" kern="1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6174745"/>
                  </a:ext>
                </a:extLst>
              </a:tr>
              <a:tr h="581076">
                <a:tc>
                  <a:txBody>
                    <a:bodyPr/>
                    <a:lstStyle/>
                    <a:p>
                      <a:pPr marL="0" marR="0" algn="just">
                        <a:lnSpc>
                          <a:spcPct val="115000"/>
                        </a:lnSpc>
                        <a:spcBef>
                          <a:spcPts val="0"/>
                        </a:spcBef>
                        <a:spcAft>
                          <a:spcPts val="0"/>
                        </a:spcAft>
                      </a:pPr>
                      <a:r>
                        <a:rPr lang="vi-VN" sz="1600" kern="0">
                          <a:solidFill>
                            <a:schemeClr val="tx1"/>
                          </a:solidFill>
                          <a:effectLst/>
                          <a:latin typeface="+mj-lt"/>
                        </a:rPr>
                        <a:t>5</a:t>
                      </a:r>
                      <a:endParaRPr lang="en-US" sz="1600" kern="10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vi-VN" sz="16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Có sự phối hợp giữa các thành viên trong nhóm khi tranh biện.</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115000"/>
                        </a:lnSpc>
                        <a:spcBef>
                          <a:spcPts val="0"/>
                        </a:spcBef>
                        <a:spcAft>
                          <a:spcPts val="0"/>
                        </a:spcAft>
                      </a:pPr>
                      <a:r>
                        <a:rPr lang="vi-VN" sz="1600" kern="0" dirty="0">
                          <a:solidFill>
                            <a:schemeClr val="tx1"/>
                          </a:solidFill>
                          <a:effectLst/>
                          <a:latin typeface="+mj-lt"/>
                        </a:rPr>
                        <a:t> </a:t>
                      </a:r>
                      <a:endParaRPr lang="en-US" sz="1600" kern="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600" kern="0" dirty="0">
                          <a:solidFill>
                            <a:schemeClr val="tx1"/>
                          </a:solidFill>
                          <a:effectLst/>
                          <a:latin typeface="+mj-lt"/>
                        </a:rPr>
                        <a:t> </a:t>
                      </a:r>
                      <a:endParaRPr lang="en-US" sz="1600" kern="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8345038"/>
                  </a:ext>
                </a:extLst>
              </a:tr>
              <a:tr h="581076">
                <a:tc>
                  <a:txBody>
                    <a:bodyPr/>
                    <a:lstStyle/>
                    <a:p>
                      <a:pPr marL="0" marR="0" algn="just">
                        <a:lnSpc>
                          <a:spcPct val="115000"/>
                        </a:lnSpc>
                        <a:spcBef>
                          <a:spcPts val="0"/>
                        </a:spcBef>
                        <a:spcAft>
                          <a:spcPts val="0"/>
                        </a:spcAft>
                      </a:pPr>
                      <a:r>
                        <a:rPr lang="vi-VN" sz="1600" kern="0" dirty="0">
                          <a:solidFill>
                            <a:schemeClr val="tx1"/>
                          </a:solidFill>
                          <a:effectLst/>
                          <a:latin typeface="+mj-lt"/>
                        </a:rPr>
                        <a:t>6</a:t>
                      </a:r>
                      <a:endParaRPr lang="en-US" sz="1600" kern="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vi-VN" sz="1600" b="1" dirty="0">
                          <a:solidFill>
                            <a:srgbClr val="000000"/>
                          </a:solidFill>
                          <a:effectLst/>
                          <a:latin typeface="Times New Roman" panose="02020603050405020304" pitchFamily="18" charset="0"/>
                          <a:ea typeface="Quattrocento Sans"/>
                          <a:cs typeface="Times New Roman" panose="02020603050405020304" pitchFamily="18" charset="0"/>
                        </a:rPr>
                        <a:t>Có </a:t>
                      </a:r>
                      <a:r>
                        <a:rPr lang="vi-VN" sz="16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cử chỉ</a:t>
                      </a:r>
                      <a:r>
                        <a:rPr lang="vi-VN" sz="1600" b="1" dirty="0">
                          <a:solidFill>
                            <a:srgbClr val="000000"/>
                          </a:solidFill>
                          <a:effectLst/>
                          <a:latin typeface="Times New Roman" panose="02020603050405020304" pitchFamily="18" charset="0"/>
                          <a:ea typeface="Quattrocento Sans"/>
                          <a:cs typeface="Times New Roman" panose="02020603050405020304" pitchFamily="18" charset="0"/>
                        </a:rPr>
                        <a:t>, điệu bộ thể hiện </a:t>
                      </a:r>
                      <a:r>
                        <a:rPr lang="vi-VN" sz="16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sự tương</a:t>
                      </a:r>
                      <a:r>
                        <a:rPr lang="vi-VN" sz="1600" b="1" dirty="0">
                          <a:solidFill>
                            <a:srgbClr val="000000"/>
                          </a:solidFill>
                          <a:effectLst/>
                          <a:latin typeface="Times New Roman" panose="02020603050405020304" pitchFamily="18" charset="0"/>
                          <a:ea typeface="Quattrocento Sans"/>
                          <a:cs typeface="Times New Roman" panose="02020603050405020304" pitchFamily="18" charset="0"/>
                        </a:rPr>
                        <a:t> tác với phía đối lập và </a:t>
                      </a:r>
                      <a:r>
                        <a:rPr lang="en-US" sz="16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1600" b="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chủ</a:t>
                      </a:r>
                      <a:r>
                        <a:rPr lang="vi-VN" sz="16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tọa</a:t>
                      </a:r>
                      <a:r>
                        <a:rPr lang="vi-VN" sz="1600" b="1" dirty="0">
                          <a:solidFill>
                            <a:srgbClr val="000000"/>
                          </a:solidFill>
                          <a:effectLst/>
                          <a:latin typeface="Times New Roman" panose="02020603050405020304" pitchFamily="18" charset="0"/>
                          <a:ea typeface="Quattrocento Sans"/>
                          <a:cs typeface="Times New Roman" panose="02020603050405020304" pitchFamily="18" charset="0"/>
                        </a:rPr>
                        <a: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115000"/>
                        </a:lnSpc>
                        <a:spcBef>
                          <a:spcPts val="0"/>
                        </a:spcBef>
                        <a:spcAft>
                          <a:spcPts val="0"/>
                        </a:spcAft>
                      </a:pPr>
                      <a:r>
                        <a:rPr lang="vi-VN" sz="1600" kern="0" dirty="0">
                          <a:solidFill>
                            <a:schemeClr val="tx1"/>
                          </a:solidFill>
                          <a:effectLst/>
                          <a:latin typeface="+mj-lt"/>
                        </a:rPr>
                        <a:t> </a:t>
                      </a:r>
                      <a:endParaRPr lang="en-US" sz="1600" kern="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600" kern="0" dirty="0">
                          <a:solidFill>
                            <a:schemeClr val="tx1"/>
                          </a:solidFill>
                          <a:effectLst/>
                          <a:latin typeface="+mj-lt"/>
                        </a:rPr>
                        <a:t> </a:t>
                      </a:r>
                      <a:endParaRPr lang="en-US" sz="1600" kern="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0019134"/>
                  </a:ext>
                </a:extLst>
              </a:tr>
              <a:tr h="257532">
                <a:tc>
                  <a:txBody>
                    <a:bodyPr/>
                    <a:lstStyle/>
                    <a:p>
                      <a:pPr marL="0" marR="0" algn="just">
                        <a:lnSpc>
                          <a:spcPct val="115000"/>
                        </a:lnSpc>
                        <a:spcBef>
                          <a:spcPts val="0"/>
                        </a:spcBef>
                        <a:spcAft>
                          <a:spcPts val="0"/>
                        </a:spcAft>
                      </a:pPr>
                      <a:r>
                        <a:rPr lang="vi-VN" sz="1600" kern="0" dirty="0">
                          <a:solidFill>
                            <a:schemeClr val="tx1"/>
                          </a:solidFill>
                          <a:effectLst/>
                          <a:latin typeface="+mj-lt"/>
                        </a:rPr>
                        <a:t>7</a:t>
                      </a:r>
                      <a:endParaRPr lang="en-US" sz="1600" kern="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600" b="1"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Có ngữ điệu (âm lượng, tốc độ,...) linh hoạt, phù hợp.</a:t>
                      </a:r>
                      <a:endParaRPr lang="en-US" sz="16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600" kern="0" dirty="0">
                          <a:solidFill>
                            <a:schemeClr val="tx1"/>
                          </a:solidFill>
                          <a:effectLst/>
                          <a:latin typeface="+mj-lt"/>
                        </a:rPr>
                        <a:t> </a:t>
                      </a:r>
                      <a:endParaRPr lang="en-US" sz="1600" kern="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600" kern="0" dirty="0">
                          <a:solidFill>
                            <a:schemeClr val="tx1"/>
                          </a:solidFill>
                          <a:effectLst/>
                          <a:latin typeface="+mj-lt"/>
                        </a:rPr>
                        <a:t> </a:t>
                      </a:r>
                      <a:endParaRPr lang="en-US" sz="1600" kern="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1159530"/>
                  </a:ext>
                </a:extLst>
              </a:tr>
              <a:tr h="238438">
                <a:tc>
                  <a:txBody>
                    <a:bodyPr/>
                    <a:lstStyle/>
                    <a:p>
                      <a:pPr marL="0" marR="0" algn="just">
                        <a:lnSpc>
                          <a:spcPct val="115000"/>
                        </a:lnSpc>
                        <a:spcBef>
                          <a:spcPts val="0"/>
                        </a:spcBef>
                        <a:spcAft>
                          <a:spcPts val="0"/>
                        </a:spcAft>
                      </a:pPr>
                      <a:r>
                        <a:rPr lang="en-US" sz="1600" kern="100" dirty="0">
                          <a:solidFill>
                            <a:schemeClr val="tx1"/>
                          </a:solidFill>
                          <a:effectLst/>
                          <a:latin typeface="+mj-lt"/>
                          <a:ea typeface="Calibri" panose="020F0502020204030204" pitchFamily="34" charset="0"/>
                          <a:cs typeface="Times New Roman" panose="02020603050405020304" pitchFamily="18" charset="0"/>
                        </a:rPr>
                        <a:t>8</a:t>
                      </a:r>
                    </a:p>
                  </a:txBody>
                  <a:tcPr marL="68580" marR="68580" marT="0" marB="0"/>
                </a:tc>
                <a:tc>
                  <a:txBody>
                    <a:bodyPr/>
                    <a:lstStyle/>
                    <a:p>
                      <a:pPr marL="0" marR="0" algn="just">
                        <a:lnSpc>
                          <a:spcPct val="115000"/>
                        </a:lnSpc>
                        <a:spcBef>
                          <a:spcPts val="0"/>
                        </a:spcBef>
                        <a:spcAft>
                          <a:spcPts val="0"/>
                        </a:spcAft>
                      </a:pPr>
                      <a:r>
                        <a:rPr lang="vi-VN" sz="1600" b="1" dirty="0">
                          <a:solidFill>
                            <a:srgbClr val="000000"/>
                          </a:solidFill>
                          <a:effectLst/>
                          <a:latin typeface="Times New Roman" panose="02020603050405020304" pitchFamily="18" charset="0"/>
                          <a:ea typeface="Quattrocento Sans"/>
                          <a:cs typeface="Times New Roman" panose="02020603050405020304" pitchFamily="18" charset="0"/>
                        </a:rPr>
                        <a:t>Sử dụng phương tiện hỗ trợ như sơ đồ tư duy, hình ảnh, video clip,... một cách hiệu quả.</a:t>
                      </a:r>
                      <a:endParaRPr lang="en-US" sz="16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endParaRPr lang="en-US" sz="1600" kern="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endParaRPr lang="en-US" sz="1600" kern="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2830078"/>
                  </a:ext>
                </a:extLst>
              </a:tr>
              <a:tr h="238438">
                <a:tc>
                  <a:txBody>
                    <a:bodyPr/>
                    <a:lstStyle/>
                    <a:p>
                      <a:pPr marL="0" marR="0" algn="just">
                        <a:lnSpc>
                          <a:spcPct val="115000"/>
                        </a:lnSpc>
                        <a:spcBef>
                          <a:spcPts val="0"/>
                        </a:spcBef>
                        <a:spcAft>
                          <a:spcPts val="0"/>
                        </a:spcAft>
                      </a:pPr>
                      <a:r>
                        <a:rPr lang="en-US" sz="1600" kern="100" dirty="0">
                          <a:solidFill>
                            <a:schemeClr val="tx1"/>
                          </a:solidFill>
                          <a:effectLst/>
                          <a:latin typeface="+mj-lt"/>
                          <a:ea typeface="Calibri" panose="020F0502020204030204" pitchFamily="34" charset="0"/>
                          <a:cs typeface="Times New Roman" panose="02020603050405020304" pitchFamily="18" charset="0"/>
                        </a:rPr>
                        <a:t>9</a:t>
                      </a:r>
                    </a:p>
                  </a:txBody>
                  <a:tcPr marL="68580" marR="68580" marT="0" marB="0"/>
                </a:tc>
                <a:tc>
                  <a:txBody>
                    <a:bodyPr/>
                    <a:lstStyle/>
                    <a:p>
                      <a:pPr marL="0" marR="0" algn="just">
                        <a:lnSpc>
                          <a:spcPct val="115000"/>
                        </a:lnSpc>
                        <a:spcBef>
                          <a:spcPts val="0"/>
                        </a:spcBef>
                        <a:spcAft>
                          <a:spcPts val="0"/>
                        </a:spcAft>
                      </a:pPr>
                      <a:r>
                        <a:rPr lang="vi-VN" sz="1600" b="1"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rPr>
                        <a:t>Tuân thủ quy tắc và thời gian tranh biện.</a:t>
                      </a:r>
                      <a:endParaRPr lang="en-US" sz="1600" b="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endParaRPr lang="en-US" sz="1600" kern="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endParaRPr lang="en-US" sz="1600" kern="1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1347270"/>
                  </a:ext>
                </a:extLst>
              </a:tr>
            </a:tbl>
          </a:graphicData>
        </a:graphic>
      </p:graphicFrame>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7"/>
        <p:cNvGrpSpPr/>
        <p:nvPr/>
      </p:nvGrpSpPr>
      <p:grpSpPr>
        <a:xfrm>
          <a:off x="0" y="0"/>
          <a:ext cx="0" cy="0"/>
          <a:chOff x="0" y="0"/>
          <a:chExt cx="0" cy="0"/>
        </a:xfrm>
      </p:grpSpPr>
      <p:sp>
        <p:nvSpPr>
          <p:cNvPr id="1973" name="Google Shape;1973;p41"/>
          <p:cNvSpPr/>
          <p:nvPr/>
        </p:nvSpPr>
        <p:spPr>
          <a:xfrm>
            <a:off x="7278100" y="1151384"/>
            <a:ext cx="237900" cy="237900"/>
          </a:xfrm>
          <a:prstGeom prst="donut">
            <a:avLst>
              <a:gd name="adj" fmla="val 1794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a:extLst>
              <a:ext uri="{FF2B5EF4-FFF2-40B4-BE49-F238E27FC236}">
                <a16:creationId xmlns:a16="http://schemas.microsoft.com/office/drawing/2014/main" id="{4E0774F5-272D-4F44-15D0-C5E53D685D7E}"/>
              </a:ext>
            </a:extLst>
          </p:cNvPr>
          <p:cNvPicPr>
            <a:picLocks noChangeAspect="1"/>
          </p:cNvPicPr>
          <p:nvPr/>
        </p:nvPicPr>
        <p:blipFill>
          <a:blip r:embed="rId3"/>
          <a:stretch>
            <a:fillRect/>
          </a:stretch>
        </p:blipFill>
        <p:spPr>
          <a:xfrm>
            <a:off x="381000" y="64608"/>
            <a:ext cx="11279508" cy="1309540"/>
          </a:xfrm>
          <a:prstGeom prst="rect">
            <a:avLst/>
          </a:prstGeom>
        </p:spPr>
      </p:pic>
      <p:sp>
        <p:nvSpPr>
          <p:cNvPr id="8" name="Google Shape;3187;p64">
            <a:extLst>
              <a:ext uri="{FF2B5EF4-FFF2-40B4-BE49-F238E27FC236}">
                <a16:creationId xmlns:a16="http://schemas.microsoft.com/office/drawing/2014/main" id="{646E5BA7-05E2-43C2-675C-74C36578CF1F}"/>
              </a:ext>
            </a:extLst>
          </p:cNvPr>
          <p:cNvSpPr/>
          <p:nvPr/>
        </p:nvSpPr>
        <p:spPr>
          <a:xfrm>
            <a:off x="1170450" y="1384118"/>
            <a:ext cx="902050" cy="957825"/>
          </a:xfrm>
          <a:custGeom>
            <a:avLst/>
            <a:gdLst/>
            <a:ahLst/>
            <a:cxnLst/>
            <a:rect l="l" t="t" r="r" b="b"/>
            <a:pathLst>
              <a:path w="36082" h="38313" extrusionOk="0">
                <a:moveTo>
                  <a:pt x="1218" y="0"/>
                </a:moveTo>
                <a:lnTo>
                  <a:pt x="0" y="38313"/>
                </a:lnTo>
                <a:lnTo>
                  <a:pt x="36082" y="35724"/>
                </a:lnTo>
                <a:lnTo>
                  <a:pt x="35222" y="0"/>
                </a:lnTo>
                <a:close/>
              </a:path>
            </a:pathLst>
          </a:custGeom>
          <a:solidFill>
            <a:schemeClr val="accent3"/>
          </a:solidFill>
          <a:ln>
            <a:noFill/>
          </a:ln>
        </p:spPr>
        <p:txBody>
          <a:bodyPr/>
          <a:lstStyle/>
          <a:p>
            <a:endParaRPr lang="en-US"/>
          </a:p>
        </p:txBody>
      </p:sp>
      <p:sp>
        <p:nvSpPr>
          <p:cNvPr id="11" name="Google Shape;3190;p64">
            <a:extLst>
              <a:ext uri="{FF2B5EF4-FFF2-40B4-BE49-F238E27FC236}">
                <a16:creationId xmlns:a16="http://schemas.microsoft.com/office/drawing/2014/main" id="{05D987D2-9132-E69C-39AC-EF1CCB3A1D24}"/>
              </a:ext>
            </a:extLst>
          </p:cNvPr>
          <p:cNvSpPr/>
          <p:nvPr/>
        </p:nvSpPr>
        <p:spPr>
          <a:xfrm>
            <a:off x="1170450" y="3038068"/>
            <a:ext cx="902050" cy="957825"/>
          </a:xfrm>
          <a:custGeom>
            <a:avLst/>
            <a:gdLst/>
            <a:ahLst/>
            <a:cxnLst/>
            <a:rect l="l" t="t" r="r" b="b"/>
            <a:pathLst>
              <a:path w="36082" h="38313" extrusionOk="0">
                <a:moveTo>
                  <a:pt x="1218" y="0"/>
                </a:moveTo>
                <a:lnTo>
                  <a:pt x="0" y="38313"/>
                </a:lnTo>
                <a:lnTo>
                  <a:pt x="36082" y="35724"/>
                </a:lnTo>
                <a:lnTo>
                  <a:pt x="35222" y="0"/>
                </a:lnTo>
                <a:close/>
              </a:path>
            </a:pathLst>
          </a:custGeom>
          <a:solidFill>
            <a:schemeClr val="accent3"/>
          </a:solidFill>
          <a:ln>
            <a:noFill/>
          </a:ln>
        </p:spPr>
        <p:txBody>
          <a:bodyPr/>
          <a:lstStyle/>
          <a:p>
            <a:endParaRPr lang="en-US"/>
          </a:p>
        </p:txBody>
      </p:sp>
      <p:sp>
        <p:nvSpPr>
          <p:cNvPr id="13" name="Google Shape;3193;p64">
            <a:extLst>
              <a:ext uri="{FF2B5EF4-FFF2-40B4-BE49-F238E27FC236}">
                <a16:creationId xmlns:a16="http://schemas.microsoft.com/office/drawing/2014/main" id="{B35BF08B-36C1-637B-671A-4BFC4B527414}"/>
              </a:ext>
            </a:extLst>
          </p:cNvPr>
          <p:cNvSpPr/>
          <p:nvPr/>
        </p:nvSpPr>
        <p:spPr>
          <a:xfrm>
            <a:off x="4864975" y="1384118"/>
            <a:ext cx="902050" cy="957825"/>
          </a:xfrm>
          <a:custGeom>
            <a:avLst/>
            <a:gdLst/>
            <a:ahLst/>
            <a:cxnLst/>
            <a:rect l="l" t="t" r="r" b="b"/>
            <a:pathLst>
              <a:path w="36082" h="38313" extrusionOk="0">
                <a:moveTo>
                  <a:pt x="1218" y="0"/>
                </a:moveTo>
                <a:lnTo>
                  <a:pt x="0" y="38313"/>
                </a:lnTo>
                <a:lnTo>
                  <a:pt x="36082" y="35724"/>
                </a:lnTo>
                <a:lnTo>
                  <a:pt x="35222" y="0"/>
                </a:lnTo>
                <a:close/>
              </a:path>
            </a:pathLst>
          </a:custGeom>
          <a:solidFill>
            <a:schemeClr val="accent3"/>
          </a:solidFill>
          <a:ln>
            <a:noFill/>
          </a:ln>
        </p:spPr>
        <p:txBody>
          <a:bodyPr/>
          <a:lstStyle/>
          <a:p>
            <a:endParaRPr lang="en-US"/>
          </a:p>
        </p:txBody>
      </p:sp>
      <p:sp>
        <p:nvSpPr>
          <p:cNvPr id="14" name="Google Shape;3196;p64">
            <a:extLst>
              <a:ext uri="{FF2B5EF4-FFF2-40B4-BE49-F238E27FC236}">
                <a16:creationId xmlns:a16="http://schemas.microsoft.com/office/drawing/2014/main" id="{81FB4A9C-BC97-39D3-1045-A20D01E4DCD4}"/>
              </a:ext>
            </a:extLst>
          </p:cNvPr>
          <p:cNvSpPr/>
          <p:nvPr/>
        </p:nvSpPr>
        <p:spPr>
          <a:xfrm>
            <a:off x="4864975" y="3038068"/>
            <a:ext cx="902050" cy="957825"/>
          </a:xfrm>
          <a:custGeom>
            <a:avLst/>
            <a:gdLst/>
            <a:ahLst/>
            <a:cxnLst/>
            <a:rect l="l" t="t" r="r" b="b"/>
            <a:pathLst>
              <a:path w="36082" h="38313" extrusionOk="0">
                <a:moveTo>
                  <a:pt x="1218" y="0"/>
                </a:moveTo>
                <a:lnTo>
                  <a:pt x="0" y="38313"/>
                </a:lnTo>
                <a:lnTo>
                  <a:pt x="36082" y="35724"/>
                </a:lnTo>
                <a:lnTo>
                  <a:pt x="35222" y="0"/>
                </a:lnTo>
                <a:close/>
              </a:path>
            </a:pathLst>
          </a:custGeom>
          <a:solidFill>
            <a:schemeClr val="accent3"/>
          </a:solidFill>
          <a:ln>
            <a:noFill/>
          </a:ln>
        </p:spPr>
      </p:sp>
      <p:grpSp>
        <p:nvGrpSpPr>
          <p:cNvPr id="15" name="Google Shape;3198;p64">
            <a:extLst>
              <a:ext uri="{FF2B5EF4-FFF2-40B4-BE49-F238E27FC236}">
                <a16:creationId xmlns:a16="http://schemas.microsoft.com/office/drawing/2014/main" id="{DD4934A7-C56A-C966-B124-E5639F35A2B2}"/>
              </a:ext>
            </a:extLst>
          </p:cNvPr>
          <p:cNvGrpSpPr/>
          <p:nvPr/>
        </p:nvGrpSpPr>
        <p:grpSpPr>
          <a:xfrm>
            <a:off x="1427390" y="1671012"/>
            <a:ext cx="388176" cy="384059"/>
            <a:chOff x="946175" y="3619500"/>
            <a:chExt cx="296975" cy="293825"/>
          </a:xfrm>
        </p:grpSpPr>
        <p:sp>
          <p:nvSpPr>
            <p:cNvPr id="16" name="Google Shape;3199;p64">
              <a:extLst>
                <a:ext uri="{FF2B5EF4-FFF2-40B4-BE49-F238E27FC236}">
                  <a16:creationId xmlns:a16="http://schemas.microsoft.com/office/drawing/2014/main" id="{9950F6D8-C839-BA78-7B8A-DF675765243F}"/>
                </a:ext>
              </a:extLst>
            </p:cNvPr>
            <p:cNvSpPr/>
            <p:nvPr/>
          </p:nvSpPr>
          <p:spPr>
            <a:xfrm>
              <a:off x="963525" y="3619500"/>
              <a:ext cx="207950" cy="293825"/>
            </a:xfrm>
            <a:custGeom>
              <a:avLst/>
              <a:gdLst/>
              <a:ahLst/>
              <a:cxnLst/>
              <a:rect l="l" t="t" r="r" b="b"/>
              <a:pathLst>
                <a:path w="8318" h="11753" extrusionOk="0">
                  <a:moveTo>
                    <a:pt x="3828" y="2742"/>
                  </a:moveTo>
                  <a:cubicBezTo>
                    <a:pt x="3915" y="2742"/>
                    <a:pt x="4001" y="2773"/>
                    <a:pt x="4064" y="2836"/>
                  </a:cubicBezTo>
                  <a:cubicBezTo>
                    <a:pt x="4253" y="2994"/>
                    <a:pt x="4253" y="3183"/>
                    <a:pt x="4096" y="3340"/>
                  </a:cubicBezTo>
                  <a:lnTo>
                    <a:pt x="2678" y="4695"/>
                  </a:lnTo>
                  <a:cubicBezTo>
                    <a:pt x="2615" y="4790"/>
                    <a:pt x="2520" y="4821"/>
                    <a:pt x="2457" y="4821"/>
                  </a:cubicBezTo>
                  <a:cubicBezTo>
                    <a:pt x="2363" y="4821"/>
                    <a:pt x="2268" y="4790"/>
                    <a:pt x="2205" y="4695"/>
                  </a:cubicBezTo>
                  <a:lnTo>
                    <a:pt x="1512" y="4002"/>
                  </a:lnTo>
                  <a:cubicBezTo>
                    <a:pt x="1386" y="3876"/>
                    <a:pt x="1386" y="3655"/>
                    <a:pt x="1512" y="3529"/>
                  </a:cubicBezTo>
                  <a:cubicBezTo>
                    <a:pt x="1575" y="3466"/>
                    <a:pt x="1662" y="3435"/>
                    <a:pt x="1749" y="3435"/>
                  </a:cubicBezTo>
                  <a:cubicBezTo>
                    <a:pt x="1835" y="3435"/>
                    <a:pt x="1922" y="3466"/>
                    <a:pt x="1985" y="3529"/>
                  </a:cubicBezTo>
                  <a:lnTo>
                    <a:pt x="2426" y="3971"/>
                  </a:lnTo>
                  <a:lnTo>
                    <a:pt x="3592" y="2836"/>
                  </a:lnTo>
                  <a:cubicBezTo>
                    <a:pt x="3655" y="2773"/>
                    <a:pt x="3741" y="2742"/>
                    <a:pt x="3828" y="2742"/>
                  </a:cubicBezTo>
                  <a:close/>
                  <a:moveTo>
                    <a:pt x="3828" y="4790"/>
                  </a:moveTo>
                  <a:cubicBezTo>
                    <a:pt x="3915" y="4790"/>
                    <a:pt x="4001" y="4821"/>
                    <a:pt x="4064" y="4884"/>
                  </a:cubicBezTo>
                  <a:cubicBezTo>
                    <a:pt x="4253" y="5042"/>
                    <a:pt x="4253" y="5262"/>
                    <a:pt x="4096" y="5388"/>
                  </a:cubicBezTo>
                  <a:lnTo>
                    <a:pt x="2678" y="6774"/>
                  </a:lnTo>
                  <a:cubicBezTo>
                    <a:pt x="2615" y="6837"/>
                    <a:pt x="2520" y="6869"/>
                    <a:pt x="2457" y="6869"/>
                  </a:cubicBezTo>
                  <a:cubicBezTo>
                    <a:pt x="2363" y="6869"/>
                    <a:pt x="2268" y="6837"/>
                    <a:pt x="2205" y="6774"/>
                  </a:cubicBezTo>
                  <a:lnTo>
                    <a:pt x="1512" y="6050"/>
                  </a:lnTo>
                  <a:cubicBezTo>
                    <a:pt x="1386" y="5924"/>
                    <a:pt x="1386" y="5703"/>
                    <a:pt x="1512" y="5577"/>
                  </a:cubicBezTo>
                  <a:cubicBezTo>
                    <a:pt x="1575" y="5514"/>
                    <a:pt x="1662" y="5483"/>
                    <a:pt x="1749" y="5483"/>
                  </a:cubicBezTo>
                  <a:cubicBezTo>
                    <a:pt x="1835" y="5483"/>
                    <a:pt x="1922" y="5514"/>
                    <a:pt x="1985" y="5577"/>
                  </a:cubicBezTo>
                  <a:lnTo>
                    <a:pt x="2426" y="6018"/>
                  </a:lnTo>
                  <a:lnTo>
                    <a:pt x="3592" y="4884"/>
                  </a:lnTo>
                  <a:cubicBezTo>
                    <a:pt x="3655" y="4821"/>
                    <a:pt x="3741" y="4790"/>
                    <a:pt x="3828" y="4790"/>
                  </a:cubicBezTo>
                  <a:close/>
                  <a:moveTo>
                    <a:pt x="3828" y="6869"/>
                  </a:moveTo>
                  <a:cubicBezTo>
                    <a:pt x="3915" y="6869"/>
                    <a:pt x="4001" y="6900"/>
                    <a:pt x="4064" y="6963"/>
                  </a:cubicBezTo>
                  <a:cubicBezTo>
                    <a:pt x="4253" y="7121"/>
                    <a:pt x="4253" y="7342"/>
                    <a:pt x="4096" y="7468"/>
                  </a:cubicBezTo>
                  <a:lnTo>
                    <a:pt x="2678" y="8854"/>
                  </a:lnTo>
                  <a:cubicBezTo>
                    <a:pt x="2615" y="8917"/>
                    <a:pt x="2520" y="8980"/>
                    <a:pt x="2457" y="8980"/>
                  </a:cubicBezTo>
                  <a:cubicBezTo>
                    <a:pt x="2363" y="8980"/>
                    <a:pt x="2268" y="8917"/>
                    <a:pt x="2205" y="8854"/>
                  </a:cubicBezTo>
                  <a:lnTo>
                    <a:pt x="1512" y="8129"/>
                  </a:lnTo>
                  <a:cubicBezTo>
                    <a:pt x="1386" y="8003"/>
                    <a:pt x="1386" y="7783"/>
                    <a:pt x="1512" y="7657"/>
                  </a:cubicBezTo>
                  <a:cubicBezTo>
                    <a:pt x="1575" y="7594"/>
                    <a:pt x="1662" y="7562"/>
                    <a:pt x="1749" y="7562"/>
                  </a:cubicBezTo>
                  <a:cubicBezTo>
                    <a:pt x="1835" y="7562"/>
                    <a:pt x="1922" y="7594"/>
                    <a:pt x="1985" y="7657"/>
                  </a:cubicBezTo>
                  <a:lnTo>
                    <a:pt x="2426" y="8098"/>
                  </a:lnTo>
                  <a:lnTo>
                    <a:pt x="3592" y="6963"/>
                  </a:lnTo>
                  <a:cubicBezTo>
                    <a:pt x="3655" y="6900"/>
                    <a:pt x="3741" y="6869"/>
                    <a:pt x="3828" y="6869"/>
                  </a:cubicBezTo>
                  <a:close/>
                  <a:moveTo>
                    <a:pt x="347" y="1"/>
                  </a:moveTo>
                  <a:cubicBezTo>
                    <a:pt x="158" y="1"/>
                    <a:pt x="0" y="158"/>
                    <a:pt x="0" y="347"/>
                  </a:cubicBezTo>
                  <a:lnTo>
                    <a:pt x="0" y="9673"/>
                  </a:lnTo>
                  <a:lnTo>
                    <a:pt x="6301" y="9673"/>
                  </a:lnTo>
                  <a:lnTo>
                    <a:pt x="6301" y="10397"/>
                  </a:lnTo>
                  <a:lnTo>
                    <a:pt x="6301" y="10744"/>
                  </a:lnTo>
                  <a:lnTo>
                    <a:pt x="6270" y="10744"/>
                  </a:lnTo>
                  <a:cubicBezTo>
                    <a:pt x="6270" y="11343"/>
                    <a:pt x="6742" y="11752"/>
                    <a:pt x="7278" y="11752"/>
                  </a:cubicBezTo>
                  <a:cubicBezTo>
                    <a:pt x="7876" y="11752"/>
                    <a:pt x="8317" y="11280"/>
                    <a:pt x="8317" y="10744"/>
                  </a:cubicBezTo>
                  <a:lnTo>
                    <a:pt x="8317" y="7972"/>
                  </a:lnTo>
                  <a:lnTo>
                    <a:pt x="7498" y="8822"/>
                  </a:lnTo>
                  <a:lnTo>
                    <a:pt x="5608" y="9547"/>
                  </a:lnTo>
                  <a:cubicBezTo>
                    <a:pt x="5497" y="9576"/>
                    <a:pt x="5390" y="9590"/>
                    <a:pt x="5288" y="9590"/>
                  </a:cubicBezTo>
                  <a:cubicBezTo>
                    <a:pt x="4954" y="9590"/>
                    <a:pt x="4674" y="9441"/>
                    <a:pt x="4505" y="9200"/>
                  </a:cubicBezTo>
                  <a:cubicBezTo>
                    <a:pt x="4316" y="8980"/>
                    <a:pt x="4222" y="8665"/>
                    <a:pt x="4316" y="8255"/>
                  </a:cubicBezTo>
                  <a:lnTo>
                    <a:pt x="5041" y="6365"/>
                  </a:lnTo>
                  <a:lnTo>
                    <a:pt x="8317" y="3088"/>
                  </a:lnTo>
                  <a:lnTo>
                    <a:pt x="8317" y="2773"/>
                  </a:lnTo>
                  <a:lnTo>
                    <a:pt x="5891" y="2773"/>
                  </a:lnTo>
                  <a:cubicBezTo>
                    <a:pt x="5671" y="2773"/>
                    <a:pt x="5513" y="2616"/>
                    <a:pt x="5513" y="2427"/>
                  </a:cubicBezTo>
                  <a:lnTo>
                    <a:pt x="55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200;p64">
              <a:extLst>
                <a:ext uri="{FF2B5EF4-FFF2-40B4-BE49-F238E27FC236}">
                  <a16:creationId xmlns:a16="http://schemas.microsoft.com/office/drawing/2014/main" id="{66AA6D0C-4CDD-7147-0C97-9C3C33F72103}"/>
                </a:ext>
              </a:extLst>
            </p:cNvPr>
            <p:cNvSpPr/>
            <p:nvPr/>
          </p:nvSpPr>
          <p:spPr>
            <a:xfrm>
              <a:off x="1185625" y="3688025"/>
              <a:ext cx="57525" cy="55950"/>
            </a:xfrm>
            <a:custGeom>
              <a:avLst/>
              <a:gdLst/>
              <a:ahLst/>
              <a:cxnLst/>
              <a:rect l="l" t="t" r="r" b="b"/>
              <a:pathLst>
                <a:path w="2301" h="2238" extrusionOk="0">
                  <a:moveTo>
                    <a:pt x="1072" y="1"/>
                  </a:moveTo>
                  <a:cubicBezTo>
                    <a:pt x="890" y="1"/>
                    <a:pt x="709" y="64"/>
                    <a:pt x="568" y="190"/>
                  </a:cubicBezTo>
                  <a:lnTo>
                    <a:pt x="0" y="788"/>
                  </a:lnTo>
                  <a:lnTo>
                    <a:pt x="1450" y="2238"/>
                  </a:lnTo>
                  <a:lnTo>
                    <a:pt x="2048" y="1639"/>
                  </a:lnTo>
                  <a:cubicBezTo>
                    <a:pt x="2300" y="1387"/>
                    <a:pt x="2300" y="946"/>
                    <a:pt x="2048" y="662"/>
                  </a:cubicBezTo>
                  <a:lnTo>
                    <a:pt x="1576" y="190"/>
                  </a:lnTo>
                  <a:cubicBezTo>
                    <a:pt x="1434" y="64"/>
                    <a:pt x="1253" y="1"/>
                    <a:pt x="1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201;p64">
              <a:extLst>
                <a:ext uri="{FF2B5EF4-FFF2-40B4-BE49-F238E27FC236}">
                  <a16:creationId xmlns:a16="http://schemas.microsoft.com/office/drawing/2014/main" id="{C04D16BD-A2E3-9CFC-7D45-9ECC43E66230}"/>
                </a:ext>
              </a:extLst>
            </p:cNvPr>
            <p:cNvSpPr/>
            <p:nvPr/>
          </p:nvSpPr>
          <p:spPr>
            <a:xfrm>
              <a:off x="1088075" y="3795925"/>
              <a:ext cx="46375" cy="45025"/>
            </a:xfrm>
            <a:custGeom>
              <a:avLst/>
              <a:gdLst/>
              <a:ahLst/>
              <a:cxnLst/>
              <a:rect l="l" t="t" r="r" b="b"/>
              <a:pathLst>
                <a:path w="1855" h="1801" extrusionOk="0">
                  <a:moveTo>
                    <a:pt x="594" y="1"/>
                  </a:moveTo>
                  <a:lnTo>
                    <a:pt x="59" y="1387"/>
                  </a:lnTo>
                  <a:cubicBezTo>
                    <a:pt x="0" y="1621"/>
                    <a:pt x="186" y="1800"/>
                    <a:pt x="414" y="1800"/>
                  </a:cubicBezTo>
                  <a:cubicBezTo>
                    <a:pt x="432" y="1800"/>
                    <a:pt x="450" y="1799"/>
                    <a:pt x="468" y="1797"/>
                  </a:cubicBezTo>
                  <a:lnTo>
                    <a:pt x="1855" y="1261"/>
                  </a:lnTo>
                  <a:lnTo>
                    <a:pt x="5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202;p64">
              <a:extLst>
                <a:ext uri="{FF2B5EF4-FFF2-40B4-BE49-F238E27FC236}">
                  <a16:creationId xmlns:a16="http://schemas.microsoft.com/office/drawing/2014/main" id="{ECB140A8-77C5-506E-4713-C177A4ADF09B}"/>
                </a:ext>
              </a:extLst>
            </p:cNvPr>
            <p:cNvSpPr/>
            <p:nvPr/>
          </p:nvSpPr>
          <p:spPr>
            <a:xfrm>
              <a:off x="1112375" y="3720325"/>
              <a:ext cx="97700" cy="97700"/>
            </a:xfrm>
            <a:custGeom>
              <a:avLst/>
              <a:gdLst/>
              <a:ahLst/>
              <a:cxnLst/>
              <a:rect l="l" t="t" r="r" b="b"/>
              <a:pathLst>
                <a:path w="3908" h="3908" extrusionOk="0">
                  <a:moveTo>
                    <a:pt x="2426" y="1"/>
                  </a:moveTo>
                  <a:lnTo>
                    <a:pt x="1" y="2458"/>
                  </a:lnTo>
                  <a:lnTo>
                    <a:pt x="1450" y="3907"/>
                  </a:lnTo>
                  <a:lnTo>
                    <a:pt x="3907" y="1481"/>
                  </a:lnTo>
                  <a:lnTo>
                    <a:pt x="24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203;p64">
              <a:extLst>
                <a:ext uri="{FF2B5EF4-FFF2-40B4-BE49-F238E27FC236}">
                  <a16:creationId xmlns:a16="http://schemas.microsoft.com/office/drawing/2014/main" id="{D5F39C1E-5854-8E37-2BBF-C85155DF067A}"/>
                </a:ext>
              </a:extLst>
            </p:cNvPr>
            <p:cNvSpPr/>
            <p:nvPr/>
          </p:nvSpPr>
          <p:spPr>
            <a:xfrm>
              <a:off x="1120250" y="3623450"/>
              <a:ext cx="47275" cy="47275"/>
            </a:xfrm>
            <a:custGeom>
              <a:avLst/>
              <a:gdLst/>
              <a:ahLst/>
              <a:cxnLst/>
              <a:rect l="l" t="t" r="r" b="b"/>
              <a:pathLst>
                <a:path w="1891" h="1891" extrusionOk="0">
                  <a:moveTo>
                    <a:pt x="1" y="0"/>
                  </a:moveTo>
                  <a:lnTo>
                    <a:pt x="1" y="1891"/>
                  </a:lnTo>
                  <a:lnTo>
                    <a:pt x="1891" y="189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204;p64">
              <a:extLst>
                <a:ext uri="{FF2B5EF4-FFF2-40B4-BE49-F238E27FC236}">
                  <a16:creationId xmlns:a16="http://schemas.microsoft.com/office/drawing/2014/main" id="{121BD0FB-2E67-5AB7-9E9D-984539444E45}"/>
                </a:ext>
              </a:extLst>
            </p:cNvPr>
            <p:cNvSpPr/>
            <p:nvPr/>
          </p:nvSpPr>
          <p:spPr>
            <a:xfrm>
              <a:off x="946175" y="3879425"/>
              <a:ext cx="166225" cy="33900"/>
            </a:xfrm>
            <a:custGeom>
              <a:avLst/>
              <a:gdLst/>
              <a:ahLst/>
              <a:cxnLst/>
              <a:rect l="l" t="t" r="r" b="b"/>
              <a:pathLst>
                <a:path w="6649" h="1356" extrusionOk="0">
                  <a:moveTo>
                    <a:pt x="348" y="0"/>
                  </a:moveTo>
                  <a:cubicBezTo>
                    <a:pt x="158" y="0"/>
                    <a:pt x="1" y="190"/>
                    <a:pt x="1" y="347"/>
                  </a:cubicBezTo>
                  <a:lnTo>
                    <a:pt x="1" y="694"/>
                  </a:lnTo>
                  <a:cubicBezTo>
                    <a:pt x="1" y="1040"/>
                    <a:pt x="316" y="1355"/>
                    <a:pt x="694" y="1355"/>
                  </a:cubicBezTo>
                  <a:lnTo>
                    <a:pt x="6649" y="1355"/>
                  </a:lnTo>
                  <a:cubicBezTo>
                    <a:pt x="6428" y="1103"/>
                    <a:pt x="6302" y="725"/>
                    <a:pt x="6302" y="347"/>
                  </a:cubicBezTo>
                  <a:lnTo>
                    <a:pt x="63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3205;p64">
            <a:extLst>
              <a:ext uri="{FF2B5EF4-FFF2-40B4-BE49-F238E27FC236}">
                <a16:creationId xmlns:a16="http://schemas.microsoft.com/office/drawing/2014/main" id="{44E56131-3DD4-5DE0-B44E-44F28A82E077}"/>
              </a:ext>
            </a:extLst>
          </p:cNvPr>
          <p:cNvGrpSpPr/>
          <p:nvPr/>
        </p:nvGrpSpPr>
        <p:grpSpPr>
          <a:xfrm>
            <a:off x="5121903" y="1683081"/>
            <a:ext cx="388176" cy="359910"/>
            <a:chOff x="6543825" y="3202075"/>
            <a:chExt cx="296975" cy="275350"/>
          </a:xfrm>
        </p:grpSpPr>
        <p:sp>
          <p:nvSpPr>
            <p:cNvPr id="23" name="Google Shape;3206;p64">
              <a:extLst>
                <a:ext uri="{FF2B5EF4-FFF2-40B4-BE49-F238E27FC236}">
                  <a16:creationId xmlns:a16="http://schemas.microsoft.com/office/drawing/2014/main" id="{AC3DAB84-794B-15F7-85B2-9A2A9EA3D658}"/>
                </a:ext>
              </a:extLst>
            </p:cNvPr>
            <p:cNvSpPr/>
            <p:nvPr/>
          </p:nvSpPr>
          <p:spPr>
            <a:xfrm>
              <a:off x="6683250" y="3202075"/>
              <a:ext cx="17350" cy="43350"/>
            </a:xfrm>
            <a:custGeom>
              <a:avLst/>
              <a:gdLst/>
              <a:ahLst/>
              <a:cxnLst/>
              <a:rect l="l" t="t" r="r" b="b"/>
              <a:pathLst>
                <a:path w="694" h="1734"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207;p64">
              <a:extLst>
                <a:ext uri="{FF2B5EF4-FFF2-40B4-BE49-F238E27FC236}">
                  <a16:creationId xmlns:a16="http://schemas.microsoft.com/office/drawing/2014/main" id="{77D9095E-1780-DC06-4C86-ED3B56BD29D8}"/>
                </a:ext>
              </a:extLst>
            </p:cNvPr>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208;p64">
              <a:extLst>
                <a:ext uri="{FF2B5EF4-FFF2-40B4-BE49-F238E27FC236}">
                  <a16:creationId xmlns:a16="http://schemas.microsoft.com/office/drawing/2014/main" id="{CB05229A-657F-2BE6-B313-C3913B941C09}"/>
                </a:ext>
              </a:extLst>
            </p:cNvPr>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209;p64">
              <a:extLst>
                <a:ext uri="{FF2B5EF4-FFF2-40B4-BE49-F238E27FC236}">
                  <a16:creationId xmlns:a16="http://schemas.microsoft.com/office/drawing/2014/main" id="{DDE148B1-47F8-7B37-61BF-47046047287E}"/>
                </a:ext>
              </a:extLst>
            </p:cNvPr>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210;p64">
              <a:extLst>
                <a:ext uri="{FF2B5EF4-FFF2-40B4-BE49-F238E27FC236}">
                  <a16:creationId xmlns:a16="http://schemas.microsoft.com/office/drawing/2014/main" id="{0B1524FD-C4F1-2BB0-7616-A4238B3A85C9}"/>
                </a:ext>
              </a:extLst>
            </p:cNvPr>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211;p64">
              <a:extLst>
                <a:ext uri="{FF2B5EF4-FFF2-40B4-BE49-F238E27FC236}">
                  <a16:creationId xmlns:a16="http://schemas.microsoft.com/office/drawing/2014/main" id="{7AC94EA4-068D-4D6F-2E97-618C54A72FE7}"/>
                </a:ext>
              </a:extLst>
            </p:cNvPr>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212;p64">
              <a:extLst>
                <a:ext uri="{FF2B5EF4-FFF2-40B4-BE49-F238E27FC236}">
                  <a16:creationId xmlns:a16="http://schemas.microsoft.com/office/drawing/2014/main" id="{33FB5B3C-9A35-556F-EC21-CD2B7BB4DB8E}"/>
                </a:ext>
              </a:extLst>
            </p:cNvPr>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213;p64">
            <a:extLst>
              <a:ext uri="{FF2B5EF4-FFF2-40B4-BE49-F238E27FC236}">
                <a16:creationId xmlns:a16="http://schemas.microsoft.com/office/drawing/2014/main" id="{C747E383-9FFE-77C1-07F7-C02366F6EC40}"/>
              </a:ext>
            </a:extLst>
          </p:cNvPr>
          <p:cNvGrpSpPr/>
          <p:nvPr/>
        </p:nvGrpSpPr>
        <p:grpSpPr>
          <a:xfrm>
            <a:off x="1427414" y="3323949"/>
            <a:ext cx="388143" cy="386085"/>
            <a:chOff x="2404875" y="3955825"/>
            <a:chExt cx="296950" cy="295375"/>
          </a:xfrm>
        </p:grpSpPr>
        <p:sp>
          <p:nvSpPr>
            <p:cNvPr id="31" name="Google Shape;3214;p64">
              <a:extLst>
                <a:ext uri="{FF2B5EF4-FFF2-40B4-BE49-F238E27FC236}">
                  <a16:creationId xmlns:a16="http://schemas.microsoft.com/office/drawing/2014/main" id="{31AA0B0F-C49D-1A4C-A3F9-09B525379685}"/>
                </a:ext>
              </a:extLst>
            </p:cNvPr>
            <p:cNvSpPr/>
            <p:nvPr/>
          </p:nvSpPr>
          <p:spPr>
            <a:xfrm>
              <a:off x="2404875" y="3955825"/>
              <a:ext cx="219775" cy="224500"/>
            </a:xfrm>
            <a:custGeom>
              <a:avLst/>
              <a:gdLst/>
              <a:ahLst/>
              <a:cxnLst/>
              <a:rect l="l" t="t" r="r" b="b"/>
              <a:pathLst>
                <a:path w="8791" h="8980" extrusionOk="0">
                  <a:moveTo>
                    <a:pt x="4537" y="0"/>
                  </a:moveTo>
                  <a:cubicBezTo>
                    <a:pt x="2048" y="0"/>
                    <a:pt x="0" y="2017"/>
                    <a:pt x="0" y="4506"/>
                  </a:cubicBezTo>
                  <a:cubicBezTo>
                    <a:pt x="0" y="6963"/>
                    <a:pt x="2048" y="8979"/>
                    <a:pt x="4537" y="8979"/>
                  </a:cubicBezTo>
                  <a:cubicBezTo>
                    <a:pt x="6459" y="8979"/>
                    <a:pt x="8160" y="7719"/>
                    <a:pt x="8790" y="5986"/>
                  </a:cubicBezTo>
                  <a:cubicBezTo>
                    <a:pt x="8633" y="5860"/>
                    <a:pt x="8443" y="5640"/>
                    <a:pt x="8286" y="5514"/>
                  </a:cubicBezTo>
                  <a:lnTo>
                    <a:pt x="7498" y="5514"/>
                  </a:lnTo>
                  <a:cubicBezTo>
                    <a:pt x="7057" y="6742"/>
                    <a:pt x="5923" y="7593"/>
                    <a:pt x="4568" y="7593"/>
                  </a:cubicBezTo>
                  <a:cubicBezTo>
                    <a:pt x="2836" y="7593"/>
                    <a:pt x="1481" y="6175"/>
                    <a:pt x="1481" y="4506"/>
                  </a:cubicBezTo>
                  <a:cubicBezTo>
                    <a:pt x="1481" y="2804"/>
                    <a:pt x="2867" y="1387"/>
                    <a:pt x="4568" y="1387"/>
                  </a:cubicBezTo>
                  <a:cubicBezTo>
                    <a:pt x="5923" y="1387"/>
                    <a:pt x="7057" y="2237"/>
                    <a:pt x="7498" y="3466"/>
                  </a:cubicBezTo>
                  <a:lnTo>
                    <a:pt x="8286" y="3466"/>
                  </a:lnTo>
                  <a:cubicBezTo>
                    <a:pt x="8443" y="3308"/>
                    <a:pt x="8633" y="3088"/>
                    <a:pt x="8790" y="2993"/>
                  </a:cubicBezTo>
                  <a:cubicBezTo>
                    <a:pt x="8160" y="1261"/>
                    <a:pt x="6522" y="0"/>
                    <a:pt x="45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15;p64">
              <a:extLst>
                <a:ext uri="{FF2B5EF4-FFF2-40B4-BE49-F238E27FC236}">
                  <a16:creationId xmlns:a16="http://schemas.microsoft.com/office/drawing/2014/main" id="{FB254DB3-933E-FEA7-636F-8F4CCBA04ABC}"/>
                </a:ext>
              </a:extLst>
            </p:cNvPr>
            <p:cNvSpPr/>
            <p:nvPr/>
          </p:nvSpPr>
          <p:spPr>
            <a:xfrm>
              <a:off x="2510400" y="4024075"/>
              <a:ext cx="191425" cy="87575"/>
            </a:xfrm>
            <a:custGeom>
              <a:avLst/>
              <a:gdLst/>
              <a:ahLst/>
              <a:cxnLst/>
              <a:rect l="l" t="t" r="r" b="b"/>
              <a:pathLst>
                <a:path w="7657" h="3503" extrusionOk="0">
                  <a:moveTo>
                    <a:pt x="7260" y="0"/>
                  </a:moveTo>
                  <a:cubicBezTo>
                    <a:pt x="7232" y="0"/>
                    <a:pt x="7206" y="4"/>
                    <a:pt x="7184" y="11"/>
                  </a:cubicBezTo>
                  <a:lnTo>
                    <a:pt x="5073" y="736"/>
                  </a:lnTo>
                  <a:cubicBezTo>
                    <a:pt x="5042" y="736"/>
                    <a:pt x="5010" y="767"/>
                    <a:pt x="4947" y="799"/>
                  </a:cubicBezTo>
                  <a:lnTo>
                    <a:pt x="4380" y="1398"/>
                  </a:lnTo>
                  <a:lnTo>
                    <a:pt x="347" y="1398"/>
                  </a:lnTo>
                  <a:cubicBezTo>
                    <a:pt x="158" y="1398"/>
                    <a:pt x="1" y="1555"/>
                    <a:pt x="1" y="1744"/>
                  </a:cubicBezTo>
                  <a:cubicBezTo>
                    <a:pt x="1" y="1965"/>
                    <a:pt x="158" y="2122"/>
                    <a:pt x="347" y="2122"/>
                  </a:cubicBezTo>
                  <a:lnTo>
                    <a:pt x="4380" y="2122"/>
                  </a:lnTo>
                  <a:lnTo>
                    <a:pt x="4947" y="2689"/>
                  </a:lnTo>
                  <a:cubicBezTo>
                    <a:pt x="5010" y="2752"/>
                    <a:pt x="5042" y="2784"/>
                    <a:pt x="5073" y="2784"/>
                  </a:cubicBezTo>
                  <a:lnTo>
                    <a:pt x="7184" y="3477"/>
                  </a:lnTo>
                  <a:cubicBezTo>
                    <a:pt x="7210" y="3494"/>
                    <a:pt x="7242" y="3502"/>
                    <a:pt x="7275" y="3502"/>
                  </a:cubicBezTo>
                  <a:cubicBezTo>
                    <a:pt x="7362" y="3502"/>
                    <a:pt x="7462" y="3451"/>
                    <a:pt x="7531" y="3382"/>
                  </a:cubicBezTo>
                  <a:cubicBezTo>
                    <a:pt x="7594" y="3256"/>
                    <a:pt x="7657" y="3099"/>
                    <a:pt x="7562" y="2973"/>
                  </a:cubicBezTo>
                  <a:lnTo>
                    <a:pt x="6932" y="1744"/>
                  </a:lnTo>
                  <a:lnTo>
                    <a:pt x="7562" y="547"/>
                  </a:lnTo>
                  <a:cubicBezTo>
                    <a:pt x="7657" y="389"/>
                    <a:pt x="7594" y="232"/>
                    <a:pt x="7531" y="137"/>
                  </a:cubicBezTo>
                  <a:cubicBezTo>
                    <a:pt x="7458" y="41"/>
                    <a:pt x="7349" y="0"/>
                    <a:pt x="72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216;p64">
              <a:extLst>
                <a:ext uri="{FF2B5EF4-FFF2-40B4-BE49-F238E27FC236}">
                  <a16:creationId xmlns:a16="http://schemas.microsoft.com/office/drawing/2014/main" id="{05AAFBEA-CBCE-7391-3BB0-AA466F8325AD}"/>
                </a:ext>
              </a:extLst>
            </p:cNvPr>
            <p:cNvSpPr/>
            <p:nvPr/>
          </p:nvSpPr>
          <p:spPr>
            <a:xfrm>
              <a:off x="2424550" y="4188175"/>
              <a:ext cx="189050" cy="63025"/>
            </a:xfrm>
            <a:custGeom>
              <a:avLst/>
              <a:gdLst/>
              <a:ahLst/>
              <a:cxnLst/>
              <a:rect l="l" t="t" r="r" b="b"/>
              <a:pathLst>
                <a:path w="7562" h="2521" extrusionOk="0">
                  <a:moveTo>
                    <a:pt x="1828" y="0"/>
                  </a:moveTo>
                  <a:lnTo>
                    <a:pt x="1482" y="1135"/>
                  </a:lnTo>
                  <a:lnTo>
                    <a:pt x="1040" y="1135"/>
                  </a:lnTo>
                  <a:cubicBezTo>
                    <a:pt x="442" y="1135"/>
                    <a:pt x="1" y="1607"/>
                    <a:pt x="1" y="2174"/>
                  </a:cubicBezTo>
                  <a:cubicBezTo>
                    <a:pt x="1" y="2363"/>
                    <a:pt x="158" y="2521"/>
                    <a:pt x="379" y="2521"/>
                  </a:cubicBezTo>
                  <a:lnTo>
                    <a:pt x="7310" y="2521"/>
                  </a:lnTo>
                  <a:cubicBezTo>
                    <a:pt x="7404" y="2489"/>
                    <a:pt x="7562" y="2363"/>
                    <a:pt x="7562" y="2174"/>
                  </a:cubicBezTo>
                  <a:cubicBezTo>
                    <a:pt x="7562" y="1576"/>
                    <a:pt x="7089" y="1135"/>
                    <a:pt x="6554" y="1135"/>
                  </a:cubicBezTo>
                  <a:lnTo>
                    <a:pt x="6113" y="1135"/>
                  </a:lnTo>
                  <a:lnTo>
                    <a:pt x="5766" y="0"/>
                  </a:lnTo>
                  <a:cubicBezTo>
                    <a:pt x="5168" y="252"/>
                    <a:pt x="4506" y="410"/>
                    <a:pt x="3781" y="410"/>
                  </a:cubicBezTo>
                  <a:cubicBezTo>
                    <a:pt x="3088" y="410"/>
                    <a:pt x="2427" y="252"/>
                    <a:pt x="1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217;p64">
              <a:extLst>
                <a:ext uri="{FF2B5EF4-FFF2-40B4-BE49-F238E27FC236}">
                  <a16:creationId xmlns:a16="http://schemas.microsoft.com/office/drawing/2014/main" id="{A4C61086-A4EC-54C3-C44F-ADDA1903E94E}"/>
                </a:ext>
              </a:extLst>
            </p:cNvPr>
            <p:cNvSpPr/>
            <p:nvPr/>
          </p:nvSpPr>
          <p:spPr>
            <a:xfrm>
              <a:off x="2457625" y="4007025"/>
              <a:ext cx="115025" cy="122100"/>
            </a:xfrm>
            <a:custGeom>
              <a:avLst/>
              <a:gdLst/>
              <a:ahLst/>
              <a:cxnLst/>
              <a:rect l="l" t="t" r="r" b="b"/>
              <a:pathLst>
                <a:path w="4601" h="4884" extrusionOk="0">
                  <a:moveTo>
                    <a:pt x="2427" y="0"/>
                  </a:moveTo>
                  <a:cubicBezTo>
                    <a:pt x="1104" y="0"/>
                    <a:pt x="1" y="1103"/>
                    <a:pt x="1" y="2458"/>
                  </a:cubicBezTo>
                  <a:cubicBezTo>
                    <a:pt x="1" y="3781"/>
                    <a:pt x="1104" y="4884"/>
                    <a:pt x="2427" y="4884"/>
                  </a:cubicBezTo>
                  <a:cubicBezTo>
                    <a:pt x="3404" y="4884"/>
                    <a:pt x="4254" y="4348"/>
                    <a:pt x="4601" y="3497"/>
                  </a:cubicBezTo>
                  <a:lnTo>
                    <a:pt x="2427" y="3497"/>
                  </a:lnTo>
                  <a:cubicBezTo>
                    <a:pt x="1828" y="3497"/>
                    <a:pt x="1419" y="3025"/>
                    <a:pt x="1419" y="2489"/>
                  </a:cubicBezTo>
                  <a:cubicBezTo>
                    <a:pt x="1356" y="1859"/>
                    <a:pt x="1828" y="1386"/>
                    <a:pt x="2427" y="1386"/>
                  </a:cubicBezTo>
                  <a:lnTo>
                    <a:pt x="4601" y="1386"/>
                  </a:lnTo>
                  <a:cubicBezTo>
                    <a:pt x="4191" y="567"/>
                    <a:pt x="3372" y="0"/>
                    <a:pt x="24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218;p64">
            <a:extLst>
              <a:ext uri="{FF2B5EF4-FFF2-40B4-BE49-F238E27FC236}">
                <a16:creationId xmlns:a16="http://schemas.microsoft.com/office/drawing/2014/main" id="{FB3CCE2B-C8FB-0685-A253-216A9A72A231}"/>
              </a:ext>
            </a:extLst>
          </p:cNvPr>
          <p:cNvGrpSpPr/>
          <p:nvPr/>
        </p:nvGrpSpPr>
        <p:grpSpPr>
          <a:xfrm>
            <a:off x="5162267" y="3325020"/>
            <a:ext cx="386085" cy="384026"/>
            <a:chOff x="3497300" y="3591950"/>
            <a:chExt cx="295375" cy="293800"/>
          </a:xfrm>
        </p:grpSpPr>
        <p:sp>
          <p:nvSpPr>
            <p:cNvPr id="36" name="Google Shape;3219;p64">
              <a:extLst>
                <a:ext uri="{FF2B5EF4-FFF2-40B4-BE49-F238E27FC236}">
                  <a16:creationId xmlns:a16="http://schemas.microsoft.com/office/drawing/2014/main" id="{92366362-5E2F-AE73-DBA0-CDA8D5720351}"/>
                </a:ext>
              </a:extLst>
            </p:cNvPr>
            <p:cNvSpPr/>
            <p:nvPr/>
          </p:nvSpPr>
          <p:spPr>
            <a:xfrm>
              <a:off x="3628825" y="3724275"/>
              <a:ext cx="18150" cy="16550"/>
            </a:xfrm>
            <a:custGeom>
              <a:avLst/>
              <a:gdLst/>
              <a:ahLst/>
              <a:cxnLst/>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220;p64">
              <a:extLst>
                <a:ext uri="{FF2B5EF4-FFF2-40B4-BE49-F238E27FC236}">
                  <a16:creationId xmlns:a16="http://schemas.microsoft.com/office/drawing/2014/main" id="{386A4AC7-3C42-4F06-5E5E-BDE74F30A874}"/>
                </a:ext>
              </a:extLst>
            </p:cNvPr>
            <p:cNvSpPr/>
            <p:nvPr/>
          </p:nvSpPr>
          <p:spPr>
            <a:xfrm>
              <a:off x="3590250" y="3689400"/>
              <a:ext cx="94525" cy="86675"/>
            </a:xfrm>
            <a:custGeom>
              <a:avLst/>
              <a:gdLst/>
              <a:ahLst/>
              <a:cxnLst/>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221;p64">
              <a:extLst>
                <a:ext uri="{FF2B5EF4-FFF2-40B4-BE49-F238E27FC236}">
                  <a16:creationId xmlns:a16="http://schemas.microsoft.com/office/drawing/2014/main" id="{D9AC4C30-88D8-8651-5791-2916F54F11A7}"/>
                </a:ext>
              </a:extLst>
            </p:cNvPr>
            <p:cNvSpPr/>
            <p:nvPr/>
          </p:nvSpPr>
          <p:spPr>
            <a:xfrm>
              <a:off x="3674525" y="3601400"/>
              <a:ext cx="118150" cy="118950"/>
            </a:xfrm>
            <a:custGeom>
              <a:avLst/>
              <a:gdLst/>
              <a:ahLst/>
              <a:cxnLst/>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222;p64">
              <a:extLst>
                <a:ext uri="{FF2B5EF4-FFF2-40B4-BE49-F238E27FC236}">
                  <a16:creationId xmlns:a16="http://schemas.microsoft.com/office/drawing/2014/main" id="{44319ECE-5D3A-FD5D-743A-2B35B7184608}"/>
                </a:ext>
              </a:extLst>
            </p:cNvPr>
            <p:cNvSpPr/>
            <p:nvPr/>
          </p:nvSpPr>
          <p:spPr>
            <a:xfrm>
              <a:off x="3631200" y="3774675"/>
              <a:ext cx="103200" cy="102400"/>
            </a:xfrm>
            <a:custGeom>
              <a:avLst/>
              <a:gdLst/>
              <a:ahLst/>
              <a:cxnLst/>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223;p64">
              <a:extLst>
                <a:ext uri="{FF2B5EF4-FFF2-40B4-BE49-F238E27FC236}">
                  <a16:creationId xmlns:a16="http://schemas.microsoft.com/office/drawing/2014/main" id="{3640E2C3-B81F-D19E-9C59-05DF776E98D7}"/>
                </a:ext>
              </a:extLst>
            </p:cNvPr>
            <p:cNvSpPr/>
            <p:nvPr/>
          </p:nvSpPr>
          <p:spPr>
            <a:xfrm>
              <a:off x="3691850" y="3726625"/>
              <a:ext cx="89800" cy="89050"/>
            </a:xfrm>
            <a:custGeom>
              <a:avLst/>
              <a:gdLst/>
              <a:ahLst/>
              <a:cxnLst/>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224;p64">
              <a:extLst>
                <a:ext uri="{FF2B5EF4-FFF2-40B4-BE49-F238E27FC236}">
                  <a16:creationId xmlns:a16="http://schemas.microsoft.com/office/drawing/2014/main" id="{042F36E5-E4F5-CD18-B423-F76F198D802C}"/>
                </a:ext>
              </a:extLst>
            </p:cNvPr>
            <p:cNvSpPr/>
            <p:nvPr/>
          </p:nvSpPr>
          <p:spPr>
            <a:xfrm>
              <a:off x="3505175" y="3767575"/>
              <a:ext cx="120525" cy="118175"/>
            </a:xfrm>
            <a:custGeom>
              <a:avLst/>
              <a:gdLst/>
              <a:ahLst/>
              <a:cxnLst/>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225;p64">
              <a:extLst>
                <a:ext uri="{FF2B5EF4-FFF2-40B4-BE49-F238E27FC236}">
                  <a16:creationId xmlns:a16="http://schemas.microsoft.com/office/drawing/2014/main" id="{3E7285DF-1817-6E06-8F05-076724FE63CF}"/>
                </a:ext>
              </a:extLst>
            </p:cNvPr>
            <p:cNvSpPr/>
            <p:nvPr/>
          </p:nvSpPr>
          <p:spPr>
            <a:xfrm>
              <a:off x="3631200" y="3591950"/>
              <a:ext cx="104000" cy="84300"/>
            </a:xfrm>
            <a:custGeom>
              <a:avLst/>
              <a:gdLst/>
              <a:ahLst/>
              <a:cxnLst/>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226;p64">
              <a:extLst>
                <a:ext uri="{FF2B5EF4-FFF2-40B4-BE49-F238E27FC236}">
                  <a16:creationId xmlns:a16="http://schemas.microsoft.com/office/drawing/2014/main" id="{DC991074-67A0-18A0-32F0-3739C93E278B}"/>
                </a:ext>
              </a:extLst>
            </p:cNvPr>
            <p:cNvSpPr/>
            <p:nvPr/>
          </p:nvSpPr>
          <p:spPr>
            <a:xfrm>
              <a:off x="3497300" y="3721900"/>
              <a:ext cx="84300" cy="107150"/>
            </a:xfrm>
            <a:custGeom>
              <a:avLst/>
              <a:gdLst/>
              <a:ahLst/>
              <a:cxnLst/>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TextBox 43">
            <a:extLst>
              <a:ext uri="{FF2B5EF4-FFF2-40B4-BE49-F238E27FC236}">
                <a16:creationId xmlns:a16="http://schemas.microsoft.com/office/drawing/2014/main" id="{E4A89005-41D4-C302-05BF-1F5297421022}"/>
              </a:ext>
            </a:extLst>
          </p:cNvPr>
          <p:cNvSpPr txBox="1"/>
          <p:nvPr/>
        </p:nvSpPr>
        <p:spPr>
          <a:xfrm>
            <a:off x="2138927" y="1294968"/>
            <a:ext cx="2908272" cy="707886"/>
          </a:xfrm>
          <a:prstGeom prst="rect">
            <a:avLst/>
          </a:prstGeom>
          <a:noFill/>
        </p:spPr>
        <p:txBody>
          <a:bodyPr wrap="square" rtlCol="0">
            <a:spAutoFit/>
          </a:bodyPr>
          <a:lstStyle/>
          <a:p>
            <a:r>
              <a:rPr lang="en-US" sz="2000" dirty="0" err="1">
                <a:solidFill>
                  <a:schemeClr val="accent5">
                    <a:lumMod val="25000"/>
                  </a:schemeClr>
                </a:solidFill>
                <a:latin typeface="Times New Roman" panose="02020603050405020304" pitchFamily="18" charset="0"/>
                <a:cs typeface="Times New Roman" panose="02020603050405020304" pitchFamily="18" charset="0"/>
              </a:rPr>
              <a:t>Xác</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định</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vi-VN" sz="2000" dirty="0">
                <a:solidFill>
                  <a:schemeClr val="accent5">
                    <a:lumMod val="25000"/>
                  </a:schemeClr>
                </a:solidFill>
                <a:latin typeface="Times New Roman" panose="02020603050405020304" pitchFamily="18" charset="0"/>
                <a:cs typeface="Times New Roman" panose="02020603050405020304" pitchFamily="18" charset="0"/>
              </a:rPr>
              <a:t>rõ</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vấn</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đề</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xã</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hội</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được</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vi-VN" sz="2000" dirty="0">
                <a:solidFill>
                  <a:schemeClr val="accent5">
                    <a:lumMod val="25000"/>
                  </a:schemeClr>
                </a:solidFill>
                <a:latin typeface="Times New Roman" panose="02020603050405020304" pitchFamily="18" charset="0"/>
                <a:cs typeface="Times New Roman" panose="02020603050405020304" pitchFamily="18" charset="0"/>
              </a:rPr>
              <a:t>tranh luận</a:t>
            </a:r>
            <a:endParaRPr lang="en-US" sz="2000" dirty="0">
              <a:solidFill>
                <a:schemeClr val="accent5">
                  <a:lumMod val="25000"/>
                </a:schemeClr>
              </a:solidFill>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6D0357C5-9C98-D932-DAB4-5716481E131C}"/>
              </a:ext>
            </a:extLst>
          </p:cNvPr>
          <p:cNvSpPr txBox="1"/>
          <p:nvPr/>
        </p:nvSpPr>
        <p:spPr>
          <a:xfrm>
            <a:off x="2153242" y="2973214"/>
            <a:ext cx="2530555" cy="1015663"/>
          </a:xfrm>
          <a:prstGeom prst="rect">
            <a:avLst/>
          </a:prstGeom>
          <a:noFill/>
        </p:spPr>
        <p:txBody>
          <a:bodyPr wrap="square" rtlCol="0">
            <a:spAutoFit/>
          </a:bodyPr>
          <a:lstStyle/>
          <a:p>
            <a:r>
              <a:rPr lang="en-US" sz="2000" dirty="0" err="1">
                <a:solidFill>
                  <a:schemeClr val="accent5">
                    <a:lumMod val="25000"/>
                  </a:schemeClr>
                </a:solidFill>
                <a:latin typeface="Times New Roman" panose="02020603050405020304" pitchFamily="18" charset="0"/>
                <a:cs typeface="Times New Roman" panose="02020603050405020304" pitchFamily="18" charset="0"/>
              </a:rPr>
              <a:t>Nêu</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được</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nhận</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xét</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đánh</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giá</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về</a:t>
            </a:r>
            <a:r>
              <a:rPr lang="en-US" sz="2000" dirty="0">
                <a:solidFill>
                  <a:schemeClr val="accent5">
                    <a:lumMod val="25000"/>
                  </a:schemeClr>
                </a:solidFill>
                <a:latin typeface="Times New Roman" panose="02020603050405020304" pitchFamily="18" charset="0"/>
                <a:cs typeface="Times New Roman" panose="02020603050405020304" pitchFamily="18" charset="0"/>
              </a:rPr>
              <a:t> ý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kiến</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của</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những</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người</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khác</a:t>
            </a:r>
            <a:endParaRPr lang="en-US" sz="2000" dirty="0">
              <a:solidFill>
                <a:schemeClr val="accent5">
                  <a:lumMod val="25000"/>
                </a:schemeClr>
              </a:solidFill>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095D0DDE-855F-509E-D358-B373270B8BBF}"/>
              </a:ext>
            </a:extLst>
          </p:cNvPr>
          <p:cNvSpPr txBox="1"/>
          <p:nvPr/>
        </p:nvSpPr>
        <p:spPr>
          <a:xfrm>
            <a:off x="5885887" y="1329743"/>
            <a:ext cx="3388150" cy="1323439"/>
          </a:xfrm>
          <a:prstGeom prst="rect">
            <a:avLst/>
          </a:prstGeom>
          <a:noFill/>
        </p:spPr>
        <p:txBody>
          <a:bodyPr wrap="square" rtlCol="0">
            <a:spAutoFit/>
          </a:bodyPr>
          <a:lstStyle/>
          <a:p>
            <a:r>
              <a:rPr lang="en-US" sz="2000" dirty="0" err="1">
                <a:solidFill>
                  <a:schemeClr val="accent5">
                    <a:lumMod val="25000"/>
                  </a:schemeClr>
                </a:solidFill>
                <a:latin typeface="Times New Roman" panose="02020603050405020304" pitchFamily="18" charset="0"/>
                <a:cs typeface="Times New Roman" panose="02020603050405020304" pitchFamily="18" charset="0"/>
              </a:rPr>
              <a:t>Trình</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bày</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được</a:t>
            </a:r>
            <a:r>
              <a:rPr lang="en-US" sz="2000" dirty="0">
                <a:solidFill>
                  <a:schemeClr val="accent5">
                    <a:lumMod val="25000"/>
                  </a:schemeClr>
                </a:solidFill>
                <a:latin typeface="Times New Roman" panose="02020603050405020304" pitchFamily="18" charset="0"/>
                <a:cs typeface="Times New Roman" panose="02020603050405020304" pitchFamily="18" charset="0"/>
              </a:rPr>
              <a:t> ý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kiến</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của</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bản</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thân</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về</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vấn</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đề</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góc</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nhìn</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riêng</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và</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những</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phân</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tích</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đánh</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giá</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cụ</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thể</a:t>
            </a:r>
            <a:r>
              <a:rPr lang="en-US" sz="2000" dirty="0">
                <a:solidFill>
                  <a:schemeClr val="accent5">
                    <a:lumMod val="25000"/>
                  </a:schemeClr>
                </a:solidFill>
                <a:latin typeface="Times New Roman" panose="02020603050405020304" pitchFamily="18" charset="0"/>
                <a:cs typeface="Times New Roman" panose="02020603050405020304" pitchFamily="18" charset="0"/>
              </a:rPr>
              <a:t>)</a:t>
            </a:r>
          </a:p>
        </p:txBody>
      </p:sp>
      <p:sp>
        <p:nvSpPr>
          <p:cNvPr id="47" name="TextBox 46">
            <a:extLst>
              <a:ext uri="{FF2B5EF4-FFF2-40B4-BE49-F238E27FC236}">
                <a16:creationId xmlns:a16="http://schemas.microsoft.com/office/drawing/2014/main" id="{FC71CD90-5DA9-F2C4-1060-E6AA970A82D8}"/>
              </a:ext>
            </a:extLst>
          </p:cNvPr>
          <p:cNvSpPr txBox="1"/>
          <p:nvPr/>
        </p:nvSpPr>
        <p:spPr>
          <a:xfrm>
            <a:off x="5885887" y="3057858"/>
            <a:ext cx="3362412" cy="1015663"/>
          </a:xfrm>
          <a:prstGeom prst="rect">
            <a:avLst/>
          </a:prstGeom>
          <a:noFill/>
        </p:spPr>
        <p:txBody>
          <a:bodyPr wrap="square" rtlCol="0">
            <a:spAutoFit/>
          </a:bodyPr>
          <a:lstStyle/>
          <a:p>
            <a:r>
              <a:rPr lang="en-US" sz="2000" dirty="0">
                <a:solidFill>
                  <a:schemeClr val="accent5">
                    <a:lumMod val="25000"/>
                  </a:schemeClr>
                </a:solidFill>
                <a:latin typeface="Times New Roman" panose="02020603050405020304" pitchFamily="18" charset="0"/>
                <a:cs typeface="Times New Roman" panose="02020603050405020304" pitchFamily="18" charset="0"/>
              </a:rPr>
              <a:t>Tôn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trọng</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người</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tranh</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biện</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để</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cùng</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tìm</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tiếng</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nói</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chung</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về</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vấn</a:t>
            </a:r>
            <a:r>
              <a:rPr lang="en-US" sz="2000" dirty="0">
                <a:solidFill>
                  <a:schemeClr val="accent5">
                    <a:lumMod val="25000"/>
                  </a:schemeClr>
                </a:solidFill>
                <a:latin typeface="Times New Roman" panose="02020603050405020304" pitchFamily="18" charset="0"/>
                <a:cs typeface="Times New Roman" panose="02020603050405020304" pitchFamily="18" charset="0"/>
              </a:rPr>
              <a:t> </a:t>
            </a:r>
            <a:r>
              <a:rPr lang="en-US" sz="2000" dirty="0" err="1">
                <a:solidFill>
                  <a:schemeClr val="accent5">
                    <a:lumMod val="25000"/>
                  </a:schemeClr>
                </a:solidFill>
                <a:latin typeface="Times New Roman" panose="02020603050405020304" pitchFamily="18" charset="0"/>
                <a:cs typeface="Times New Roman" panose="02020603050405020304" pitchFamily="18" charset="0"/>
              </a:rPr>
              <a:t>đề</a:t>
            </a:r>
            <a:endParaRPr lang="en-US" sz="2000" dirty="0">
              <a:solidFill>
                <a:schemeClr val="accent5">
                  <a:lumMod val="25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ppt_x"/>
                                          </p:val>
                                        </p:tav>
                                        <p:tav tm="100000">
                                          <p:val>
                                            <p:strVal val="#ppt_x"/>
                                          </p:val>
                                        </p:tav>
                                      </p:tavLst>
                                    </p:anim>
                                    <p:anim calcmode="lin" valueType="num">
                                      <p:cBhvr additive="base">
                                        <p:cTn id="23"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500" fill="hold"/>
                                        <p:tgtEl>
                                          <p:spTgt spid="30"/>
                                        </p:tgtEl>
                                        <p:attrNameLst>
                                          <p:attrName>ppt_x</p:attrName>
                                        </p:attrNameLst>
                                      </p:cBhvr>
                                      <p:tavLst>
                                        <p:tav tm="0">
                                          <p:val>
                                            <p:strVal val="#ppt_x"/>
                                          </p:val>
                                        </p:tav>
                                        <p:tav tm="100000">
                                          <p:val>
                                            <p:strVal val="#ppt_x"/>
                                          </p:val>
                                        </p:tav>
                                      </p:tavLst>
                                    </p:anim>
                                    <p:anim calcmode="lin" valueType="num">
                                      <p:cBhvr additive="base">
                                        <p:cTn id="33" dur="500" fill="hold"/>
                                        <p:tgtEl>
                                          <p:spTgt spid="3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 calcmode="lin" valueType="num">
                                      <p:cBhvr additive="base">
                                        <p:cTn id="42" dur="500" fill="hold"/>
                                        <p:tgtEl>
                                          <p:spTgt spid="46"/>
                                        </p:tgtEl>
                                        <p:attrNameLst>
                                          <p:attrName>ppt_x</p:attrName>
                                        </p:attrNameLst>
                                      </p:cBhvr>
                                      <p:tavLst>
                                        <p:tav tm="0">
                                          <p:val>
                                            <p:strVal val="#ppt_x"/>
                                          </p:val>
                                        </p:tav>
                                        <p:tav tm="100000">
                                          <p:val>
                                            <p:strVal val="#ppt_x"/>
                                          </p:val>
                                        </p:tav>
                                      </p:tavLst>
                                    </p:anim>
                                    <p:anim calcmode="lin" valueType="num">
                                      <p:cBhvr additive="base">
                                        <p:cTn id="43" dur="500" fill="hold"/>
                                        <p:tgtEl>
                                          <p:spTgt spid="46"/>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ppt_x"/>
                                          </p:val>
                                        </p:tav>
                                        <p:tav tm="100000">
                                          <p:val>
                                            <p:strVal val="#ppt_x"/>
                                          </p:val>
                                        </p:tav>
                                      </p:tavLst>
                                    </p:anim>
                                    <p:anim calcmode="lin" valueType="num">
                                      <p:cBhvr additive="base">
                                        <p:cTn id="47" dur="500" fill="hold"/>
                                        <p:tgtEl>
                                          <p:spTgt spid="22"/>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additive="base">
                                        <p:cTn id="56" dur="500" fill="hold"/>
                                        <p:tgtEl>
                                          <p:spTgt spid="35"/>
                                        </p:tgtEl>
                                        <p:attrNameLst>
                                          <p:attrName>ppt_x</p:attrName>
                                        </p:attrNameLst>
                                      </p:cBhvr>
                                      <p:tavLst>
                                        <p:tav tm="0">
                                          <p:val>
                                            <p:strVal val="#ppt_x"/>
                                          </p:val>
                                        </p:tav>
                                        <p:tav tm="100000">
                                          <p:val>
                                            <p:strVal val="#ppt_x"/>
                                          </p:val>
                                        </p:tav>
                                      </p:tavLst>
                                    </p:anim>
                                    <p:anim calcmode="lin" valueType="num">
                                      <p:cBhvr additive="base">
                                        <p:cTn id="57" dur="500" fill="hold"/>
                                        <p:tgtEl>
                                          <p:spTgt spid="35"/>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ppt_x"/>
                                          </p:val>
                                        </p:tav>
                                        <p:tav tm="100000">
                                          <p:val>
                                            <p:strVal val="#ppt_x"/>
                                          </p:val>
                                        </p:tav>
                                      </p:tavLst>
                                    </p:anim>
                                    <p:anim calcmode="lin" valueType="num">
                                      <p:cBhvr additive="base">
                                        <p:cTn id="61" dur="500" fill="hold"/>
                                        <p:tgtEl>
                                          <p:spTgt spid="14"/>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additive="base">
                                        <p:cTn id="64" dur="500" fill="hold"/>
                                        <p:tgtEl>
                                          <p:spTgt spid="47"/>
                                        </p:tgtEl>
                                        <p:attrNameLst>
                                          <p:attrName>ppt_x</p:attrName>
                                        </p:attrNameLst>
                                      </p:cBhvr>
                                      <p:tavLst>
                                        <p:tav tm="0">
                                          <p:val>
                                            <p:strVal val="#ppt_x"/>
                                          </p:val>
                                        </p:tav>
                                        <p:tav tm="100000">
                                          <p:val>
                                            <p:strVal val="#ppt_x"/>
                                          </p:val>
                                        </p:tav>
                                      </p:tavLst>
                                    </p:anim>
                                    <p:anim calcmode="lin" valueType="num">
                                      <p:cBhvr additive="base">
                                        <p:cTn id="65"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P spid="44" grpId="0"/>
      <p:bldP spid="45" grpId="0"/>
      <p:bldP spid="46" grpId="0"/>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22"/>
        <p:cNvGrpSpPr/>
        <p:nvPr/>
      </p:nvGrpSpPr>
      <p:grpSpPr>
        <a:xfrm>
          <a:off x="0" y="0"/>
          <a:ext cx="0" cy="0"/>
          <a:chOff x="0" y="0"/>
          <a:chExt cx="0" cy="0"/>
        </a:xfrm>
      </p:grpSpPr>
      <p:sp>
        <p:nvSpPr>
          <p:cNvPr id="2023" name="Google Shape;2023;p43"/>
          <p:cNvSpPr txBox="1">
            <a:spLocks noGrp="1"/>
          </p:cNvSpPr>
          <p:nvPr>
            <p:ph type="title"/>
          </p:nvPr>
        </p:nvSpPr>
        <p:spPr>
          <a:xfrm>
            <a:off x="4163457" y="1432742"/>
            <a:ext cx="41064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pt-BR" sz="9600" dirty="0">
                <a:latin typeface="Times New Roman" panose="02020603050405020304" pitchFamily="18" charset="0"/>
                <a:cs typeface="Times New Roman" panose="02020603050405020304" pitchFamily="18" charset="0"/>
              </a:rPr>
              <a:t>KHỞI ĐỘNG</a:t>
            </a:r>
            <a:endParaRPr sz="9600" dirty="0">
              <a:latin typeface="Times New Roman" panose="02020603050405020304" pitchFamily="18" charset="0"/>
              <a:cs typeface="Times New Roman" panose="02020603050405020304" pitchFamily="18" charset="0"/>
            </a:endParaRPr>
          </a:p>
        </p:txBody>
      </p:sp>
      <p:sp>
        <p:nvSpPr>
          <p:cNvPr id="2025" name="Google Shape;2025;p43"/>
          <p:cNvSpPr/>
          <p:nvPr/>
        </p:nvSpPr>
        <p:spPr>
          <a:xfrm>
            <a:off x="4075300" y="3919959"/>
            <a:ext cx="237900" cy="237900"/>
          </a:xfrm>
          <a:prstGeom prst="donut">
            <a:avLst>
              <a:gd name="adj" fmla="val 17943"/>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3"/>
          <p:cNvSpPr/>
          <p:nvPr/>
        </p:nvSpPr>
        <p:spPr>
          <a:xfrm>
            <a:off x="6858025" y="882834"/>
            <a:ext cx="237900" cy="237900"/>
          </a:xfrm>
          <a:prstGeom prst="donut">
            <a:avLst>
              <a:gd name="adj" fmla="val 1794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7" name="Google Shape;2027;p43"/>
          <p:cNvGrpSpPr/>
          <p:nvPr/>
        </p:nvGrpSpPr>
        <p:grpSpPr>
          <a:xfrm>
            <a:off x="452085" y="1645112"/>
            <a:ext cx="3684225" cy="5081934"/>
            <a:chOff x="267450" y="2837399"/>
            <a:chExt cx="1993736" cy="2750113"/>
          </a:xfrm>
        </p:grpSpPr>
        <p:sp>
          <p:nvSpPr>
            <p:cNvPr id="2028" name="Google Shape;2028;p43"/>
            <p:cNvSpPr/>
            <p:nvPr/>
          </p:nvSpPr>
          <p:spPr>
            <a:xfrm>
              <a:off x="267450" y="2837399"/>
              <a:ext cx="1993736" cy="2750113"/>
            </a:xfrm>
            <a:custGeom>
              <a:avLst/>
              <a:gdLst/>
              <a:ahLst/>
              <a:cxnLst/>
              <a:rect l="l" t="t" r="r" b="b"/>
              <a:pathLst>
                <a:path w="42583" h="58738" extrusionOk="0">
                  <a:moveTo>
                    <a:pt x="17025" y="0"/>
                  </a:moveTo>
                  <a:lnTo>
                    <a:pt x="16788" y="40"/>
                  </a:lnTo>
                  <a:lnTo>
                    <a:pt x="16354" y="237"/>
                  </a:lnTo>
                  <a:lnTo>
                    <a:pt x="15959" y="474"/>
                  </a:lnTo>
                  <a:lnTo>
                    <a:pt x="15603" y="790"/>
                  </a:lnTo>
                  <a:lnTo>
                    <a:pt x="15287" y="1185"/>
                  </a:lnTo>
                  <a:lnTo>
                    <a:pt x="14616" y="1185"/>
                  </a:lnTo>
                  <a:lnTo>
                    <a:pt x="13944" y="1225"/>
                  </a:lnTo>
                  <a:lnTo>
                    <a:pt x="13312" y="1383"/>
                  </a:lnTo>
                  <a:lnTo>
                    <a:pt x="12680" y="1580"/>
                  </a:lnTo>
                  <a:lnTo>
                    <a:pt x="12088" y="1857"/>
                  </a:lnTo>
                  <a:lnTo>
                    <a:pt x="11535" y="2173"/>
                  </a:lnTo>
                  <a:lnTo>
                    <a:pt x="10982" y="2568"/>
                  </a:lnTo>
                  <a:lnTo>
                    <a:pt x="10508" y="3042"/>
                  </a:lnTo>
                  <a:lnTo>
                    <a:pt x="10271" y="3318"/>
                  </a:lnTo>
                  <a:lnTo>
                    <a:pt x="9994" y="3634"/>
                  </a:lnTo>
                  <a:lnTo>
                    <a:pt x="9797" y="3990"/>
                  </a:lnTo>
                  <a:lnTo>
                    <a:pt x="9599" y="4306"/>
                  </a:lnTo>
                  <a:lnTo>
                    <a:pt x="9402" y="4661"/>
                  </a:lnTo>
                  <a:lnTo>
                    <a:pt x="9283" y="5056"/>
                  </a:lnTo>
                  <a:lnTo>
                    <a:pt x="9125" y="5412"/>
                  </a:lnTo>
                  <a:lnTo>
                    <a:pt x="9046" y="5807"/>
                  </a:lnTo>
                  <a:lnTo>
                    <a:pt x="8967" y="6202"/>
                  </a:lnTo>
                  <a:lnTo>
                    <a:pt x="8888" y="6557"/>
                  </a:lnTo>
                  <a:lnTo>
                    <a:pt x="8849" y="6952"/>
                  </a:lnTo>
                  <a:lnTo>
                    <a:pt x="8849" y="7347"/>
                  </a:lnTo>
                  <a:lnTo>
                    <a:pt x="8888" y="7742"/>
                  </a:lnTo>
                  <a:lnTo>
                    <a:pt x="8928" y="8137"/>
                  </a:lnTo>
                  <a:lnTo>
                    <a:pt x="9007" y="8532"/>
                  </a:lnTo>
                  <a:lnTo>
                    <a:pt x="9086" y="8927"/>
                  </a:lnTo>
                  <a:lnTo>
                    <a:pt x="9244" y="9401"/>
                  </a:lnTo>
                  <a:lnTo>
                    <a:pt x="9402" y="9836"/>
                  </a:lnTo>
                  <a:lnTo>
                    <a:pt x="9481" y="10191"/>
                  </a:lnTo>
                  <a:lnTo>
                    <a:pt x="9481" y="10349"/>
                  </a:lnTo>
                  <a:lnTo>
                    <a:pt x="8849" y="10349"/>
                  </a:lnTo>
                  <a:lnTo>
                    <a:pt x="8572" y="10389"/>
                  </a:lnTo>
                  <a:lnTo>
                    <a:pt x="8335" y="10468"/>
                  </a:lnTo>
                  <a:lnTo>
                    <a:pt x="8059" y="10547"/>
                  </a:lnTo>
                  <a:lnTo>
                    <a:pt x="7822" y="10665"/>
                  </a:lnTo>
                  <a:lnTo>
                    <a:pt x="7624" y="10784"/>
                  </a:lnTo>
                  <a:lnTo>
                    <a:pt x="7387" y="10942"/>
                  </a:lnTo>
                  <a:lnTo>
                    <a:pt x="7190" y="11100"/>
                  </a:lnTo>
                  <a:lnTo>
                    <a:pt x="7032" y="11297"/>
                  </a:lnTo>
                  <a:lnTo>
                    <a:pt x="6874" y="11534"/>
                  </a:lnTo>
                  <a:lnTo>
                    <a:pt x="6716" y="11732"/>
                  </a:lnTo>
                  <a:lnTo>
                    <a:pt x="6597" y="11969"/>
                  </a:lnTo>
                  <a:lnTo>
                    <a:pt x="6518" y="12245"/>
                  </a:lnTo>
                  <a:lnTo>
                    <a:pt x="6439" y="12482"/>
                  </a:lnTo>
                  <a:lnTo>
                    <a:pt x="6400" y="12759"/>
                  </a:lnTo>
                  <a:lnTo>
                    <a:pt x="6400" y="12996"/>
                  </a:lnTo>
                  <a:lnTo>
                    <a:pt x="6400" y="13272"/>
                  </a:lnTo>
                  <a:lnTo>
                    <a:pt x="6439" y="13509"/>
                  </a:lnTo>
                  <a:lnTo>
                    <a:pt x="6558" y="13707"/>
                  </a:lnTo>
                  <a:lnTo>
                    <a:pt x="6439" y="13944"/>
                  </a:lnTo>
                  <a:lnTo>
                    <a:pt x="6321" y="14220"/>
                  </a:lnTo>
                  <a:lnTo>
                    <a:pt x="6281" y="14536"/>
                  </a:lnTo>
                  <a:lnTo>
                    <a:pt x="6242" y="14813"/>
                  </a:lnTo>
                  <a:lnTo>
                    <a:pt x="6281" y="15050"/>
                  </a:lnTo>
                  <a:lnTo>
                    <a:pt x="6321" y="15287"/>
                  </a:lnTo>
                  <a:lnTo>
                    <a:pt x="5886" y="15524"/>
                  </a:lnTo>
                  <a:lnTo>
                    <a:pt x="5491" y="15800"/>
                  </a:lnTo>
                  <a:lnTo>
                    <a:pt x="5096" y="16077"/>
                  </a:lnTo>
                  <a:lnTo>
                    <a:pt x="4701" y="16354"/>
                  </a:lnTo>
                  <a:lnTo>
                    <a:pt x="4346" y="16670"/>
                  </a:lnTo>
                  <a:lnTo>
                    <a:pt x="3990" y="17025"/>
                  </a:lnTo>
                  <a:lnTo>
                    <a:pt x="3674" y="17381"/>
                  </a:lnTo>
                  <a:lnTo>
                    <a:pt x="3358" y="17736"/>
                  </a:lnTo>
                  <a:lnTo>
                    <a:pt x="3042" y="18131"/>
                  </a:lnTo>
                  <a:lnTo>
                    <a:pt x="2766" y="18526"/>
                  </a:lnTo>
                  <a:lnTo>
                    <a:pt x="2489" y="18961"/>
                  </a:lnTo>
                  <a:lnTo>
                    <a:pt x="2252" y="19395"/>
                  </a:lnTo>
                  <a:lnTo>
                    <a:pt x="2055" y="19830"/>
                  </a:lnTo>
                  <a:lnTo>
                    <a:pt x="1857" y="20264"/>
                  </a:lnTo>
                  <a:lnTo>
                    <a:pt x="1660" y="20738"/>
                  </a:lnTo>
                  <a:lnTo>
                    <a:pt x="1541" y="21212"/>
                  </a:lnTo>
                  <a:lnTo>
                    <a:pt x="1186" y="22555"/>
                  </a:lnTo>
                  <a:lnTo>
                    <a:pt x="870" y="23898"/>
                  </a:lnTo>
                  <a:lnTo>
                    <a:pt x="593" y="25241"/>
                  </a:lnTo>
                  <a:lnTo>
                    <a:pt x="356" y="26584"/>
                  </a:lnTo>
                  <a:lnTo>
                    <a:pt x="198" y="27927"/>
                  </a:lnTo>
                  <a:lnTo>
                    <a:pt x="79" y="29270"/>
                  </a:lnTo>
                  <a:lnTo>
                    <a:pt x="0" y="30613"/>
                  </a:lnTo>
                  <a:lnTo>
                    <a:pt x="0" y="31956"/>
                  </a:lnTo>
                  <a:lnTo>
                    <a:pt x="0" y="33260"/>
                  </a:lnTo>
                  <a:lnTo>
                    <a:pt x="79" y="34603"/>
                  </a:lnTo>
                  <a:lnTo>
                    <a:pt x="198" y="35906"/>
                  </a:lnTo>
                  <a:lnTo>
                    <a:pt x="356" y="37210"/>
                  </a:lnTo>
                  <a:lnTo>
                    <a:pt x="593" y="38514"/>
                  </a:lnTo>
                  <a:lnTo>
                    <a:pt x="830" y="39817"/>
                  </a:lnTo>
                  <a:lnTo>
                    <a:pt x="1146" y="41081"/>
                  </a:lnTo>
                  <a:lnTo>
                    <a:pt x="1502" y="42345"/>
                  </a:lnTo>
                  <a:lnTo>
                    <a:pt x="1581" y="42503"/>
                  </a:lnTo>
                  <a:lnTo>
                    <a:pt x="1660" y="42661"/>
                  </a:lnTo>
                  <a:lnTo>
                    <a:pt x="1778" y="42780"/>
                  </a:lnTo>
                  <a:lnTo>
                    <a:pt x="1897" y="42859"/>
                  </a:lnTo>
                  <a:lnTo>
                    <a:pt x="2015" y="42977"/>
                  </a:lnTo>
                  <a:lnTo>
                    <a:pt x="2173" y="43017"/>
                  </a:lnTo>
                  <a:lnTo>
                    <a:pt x="2331" y="43056"/>
                  </a:lnTo>
                  <a:lnTo>
                    <a:pt x="2529" y="43056"/>
                  </a:lnTo>
                  <a:lnTo>
                    <a:pt x="9599" y="42977"/>
                  </a:lnTo>
                  <a:lnTo>
                    <a:pt x="9718" y="43807"/>
                  </a:lnTo>
                  <a:lnTo>
                    <a:pt x="9876" y="44597"/>
                  </a:lnTo>
                  <a:lnTo>
                    <a:pt x="10073" y="45426"/>
                  </a:lnTo>
                  <a:lnTo>
                    <a:pt x="10271" y="46177"/>
                  </a:lnTo>
                  <a:lnTo>
                    <a:pt x="10547" y="46967"/>
                  </a:lnTo>
                  <a:lnTo>
                    <a:pt x="10824" y="47717"/>
                  </a:lnTo>
                  <a:lnTo>
                    <a:pt x="11179" y="48468"/>
                  </a:lnTo>
                  <a:lnTo>
                    <a:pt x="11535" y="49179"/>
                  </a:lnTo>
                  <a:lnTo>
                    <a:pt x="11930" y="49890"/>
                  </a:lnTo>
                  <a:lnTo>
                    <a:pt x="12325" y="50561"/>
                  </a:lnTo>
                  <a:lnTo>
                    <a:pt x="12759" y="51233"/>
                  </a:lnTo>
                  <a:lnTo>
                    <a:pt x="13233" y="51865"/>
                  </a:lnTo>
                  <a:lnTo>
                    <a:pt x="13747" y="52457"/>
                  </a:lnTo>
                  <a:lnTo>
                    <a:pt x="14300" y="53050"/>
                  </a:lnTo>
                  <a:lnTo>
                    <a:pt x="14853" y="53642"/>
                  </a:lnTo>
                  <a:lnTo>
                    <a:pt x="15406" y="54156"/>
                  </a:lnTo>
                  <a:lnTo>
                    <a:pt x="16038" y="54669"/>
                  </a:lnTo>
                  <a:lnTo>
                    <a:pt x="16630" y="55183"/>
                  </a:lnTo>
                  <a:lnTo>
                    <a:pt x="17302" y="55617"/>
                  </a:lnTo>
                  <a:lnTo>
                    <a:pt x="17973" y="56052"/>
                  </a:lnTo>
                  <a:lnTo>
                    <a:pt x="18645" y="56486"/>
                  </a:lnTo>
                  <a:lnTo>
                    <a:pt x="19356" y="56842"/>
                  </a:lnTo>
                  <a:lnTo>
                    <a:pt x="20067" y="57197"/>
                  </a:lnTo>
                  <a:lnTo>
                    <a:pt x="20818" y="57513"/>
                  </a:lnTo>
                  <a:lnTo>
                    <a:pt x="21568" y="57790"/>
                  </a:lnTo>
                  <a:lnTo>
                    <a:pt x="22358" y="58027"/>
                  </a:lnTo>
                  <a:lnTo>
                    <a:pt x="23148" y="58224"/>
                  </a:lnTo>
                  <a:lnTo>
                    <a:pt x="23938" y="58382"/>
                  </a:lnTo>
                  <a:lnTo>
                    <a:pt x="24768" y="58541"/>
                  </a:lnTo>
                  <a:lnTo>
                    <a:pt x="25558" y="58620"/>
                  </a:lnTo>
                  <a:lnTo>
                    <a:pt x="26427" y="58699"/>
                  </a:lnTo>
                  <a:lnTo>
                    <a:pt x="28046" y="58699"/>
                  </a:lnTo>
                  <a:lnTo>
                    <a:pt x="28797" y="58659"/>
                  </a:lnTo>
                  <a:lnTo>
                    <a:pt x="29587" y="58580"/>
                  </a:lnTo>
                  <a:lnTo>
                    <a:pt x="30337" y="58462"/>
                  </a:lnTo>
                  <a:lnTo>
                    <a:pt x="31088" y="58303"/>
                  </a:lnTo>
                  <a:lnTo>
                    <a:pt x="31838" y="58106"/>
                  </a:lnTo>
                  <a:lnTo>
                    <a:pt x="32549" y="57908"/>
                  </a:lnTo>
                  <a:lnTo>
                    <a:pt x="33300" y="57671"/>
                  </a:lnTo>
                  <a:lnTo>
                    <a:pt x="33339" y="57750"/>
                  </a:lnTo>
                  <a:lnTo>
                    <a:pt x="33458" y="57948"/>
                  </a:lnTo>
                  <a:lnTo>
                    <a:pt x="33616" y="58145"/>
                  </a:lnTo>
                  <a:lnTo>
                    <a:pt x="33774" y="58303"/>
                  </a:lnTo>
                  <a:lnTo>
                    <a:pt x="33971" y="58462"/>
                  </a:lnTo>
                  <a:lnTo>
                    <a:pt x="34169" y="58580"/>
                  </a:lnTo>
                  <a:lnTo>
                    <a:pt x="34406" y="58659"/>
                  </a:lnTo>
                  <a:lnTo>
                    <a:pt x="34603" y="58699"/>
                  </a:lnTo>
                  <a:lnTo>
                    <a:pt x="34880" y="58738"/>
                  </a:lnTo>
                  <a:lnTo>
                    <a:pt x="35235" y="58659"/>
                  </a:lnTo>
                  <a:lnTo>
                    <a:pt x="35591" y="58541"/>
                  </a:lnTo>
                  <a:lnTo>
                    <a:pt x="35867" y="58382"/>
                  </a:lnTo>
                  <a:lnTo>
                    <a:pt x="36144" y="58145"/>
                  </a:lnTo>
                  <a:lnTo>
                    <a:pt x="36302" y="57908"/>
                  </a:lnTo>
                  <a:lnTo>
                    <a:pt x="36460" y="57592"/>
                  </a:lnTo>
                  <a:lnTo>
                    <a:pt x="36539" y="57276"/>
                  </a:lnTo>
                  <a:lnTo>
                    <a:pt x="36578" y="56960"/>
                  </a:lnTo>
                  <a:lnTo>
                    <a:pt x="36499" y="56605"/>
                  </a:lnTo>
                  <a:lnTo>
                    <a:pt x="36381" y="56289"/>
                  </a:lnTo>
                  <a:lnTo>
                    <a:pt x="36341" y="56210"/>
                  </a:lnTo>
                  <a:lnTo>
                    <a:pt x="37131" y="55736"/>
                  </a:lnTo>
                  <a:lnTo>
                    <a:pt x="37842" y="55222"/>
                  </a:lnTo>
                  <a:lnTo>
                    <a:pt x="38119" y="54985"/>
                  </a:lnTo>
                  <a:lnTo>
                    <a:pt x="38316" y="54709"/>
                  </a:lnTo>
                  <a:lnTo>
                    <a:pt x="38435" y="54432"/>
                  </a:lnTo>
                  <a:lnTo>
                    <a:pt x="38514" y="54116"/>
                  </a:lnTo>
                  <a:lnTo>
                    <a:pt x="38514" y="53800"/>
                  </a:lnTo>
                  <a:lnTo>
                    <a:pt x="38474" y="53445"/>
                  </a:lnTo>
                  <a:lnTo>
                    <a:pt x="38395" y="53129"/>
                  </a:lnTo>
                  <a:lnTo>
                    <a:pt x="38198" y="52852"/>
                  </a:lnTo>
                  <a:lnTo>
                    <a:pt x="38040" y="52694"/>
                  </a:lnTo>
                  <a:lnTo>
                    <a:pt x="37882" y="52536"/>
                  </a:lnTo>
                  <a:lnTo>
                    <a:pt x="37724" y="52418"/>
                  </a:lnTo>
                  <a:lnTo>
                    <a:pt x="37526" y="52299"/>
                  </a:lnTo>
                  <a:lnTo>
                    <a:pt x="38119" y="51746"/>
                  </a:lnTo>
                  <a:lnTo>
                    <a:pt x="38672" y="51154"/>
                  </a:lnTo>
                  <a:lnTo>
                    <a:pt x="39185" y="50561"/>
                  </a:lnTo>
                  <a:lnTo>
                    <a:pt x="39659" y="49929"/>
                  </a:lnTo>
                  <a:lnTo>
                    <a:pt x="40133" y="49258"/>
                  </a:lnTo>
                  <a:lnTo>
                    <a:pt x="40528" y="48586"/>
                  </a:lnTo>
                  <a:lnTo>
                    <a:pt x="40923" y="47875"/>
                  </a:lnTo>
                  <a:lnTo>
                    <a:pt x="41279" y="47164"/>
                  </a:lnTo>
                  <a:lnTo>
                    <a:pt x="41556" y="46453"/>
                  </a:lnTo>
                  <a:lnTo>
                    <a:pt x="41832" y="45703"/>
                  </a:lnTo>
                  <a:lnTo>
                    <a:pt x="42069" y="44913"/>
                  </a:lnTo>
                  <a:lnTo>
                    <a:pt x="42267" y="44162"/>
                  </a:lnTo>
                  <a:lnTo>
                    <a:pt x="42385" y="43372"/>
                  </a:lnTo>
                  <a:lnTo>
                    <a:pt x="42504" y="42582"/>
                  </a:lnTo>
                  <a:lnTo>
                    <a:pt x="42583" y="41753"/>
                  </a:lnTo>
                  <a:lnTo>
                    <a:pt x="42583" y="40963"/>
                  </a:lnTo>
                  <a:lnTo>
                    <a:pt x="42583" y="39975"/>
                  </a:lnTo>
                  <a:lnTo>
                    <a:pt x="42464" y="39027"/>
                  </a:lnTo>
                  <a:lnTo>
                    <a:pt x="42385" y="38277"/>
                  </a:lnTo>
                  <a:lnTo>
                    <a:pt x="42227" y="37566"/>
                  </a:lnTo>
                  <a:lnTo>
                    <a:pt x="42030" y="36815"/>
                  </a:lnTo>
                  <a:lnTo>
                    <a:pt x="41832" y="36104"/>
                  </a:lnTo>
                  <a:lnTo>
                    <a:pt x="41556" y="35432"/>
                  </a:lnTo>
                  <a:lnTo>
                    <a:pt x="41279" y="34721"/>
                  </a:lnTo>
                  <a:lnTo>
                    <a:pt x="40963" y="34050"/>
                  </a:lnTo>
                  <a:lnTo>
                    <a:pt x="40607" y="33418"/>
                  </a:lnTo>
                  <a:lnTo>
                    <a:pt x="40252" y="32786"/>
                  </a:lnTo>
                  <a:lnTo>
                    <a:pt x="39817" y="32154"/>
                  </a:lnTo>
                  <a:lnTo>
                    <a:pt x="39383" y="31561"/>
                  </a:lnTo>
                  <a:lnTo>
                    <a:pt x="38909" y="30969"/>
                  </a:lnTo>
                  <a:lnTo>
                    <a:pt x="38395" y="30416"/>
                  </a:lnTo>
                  <a:lnTo>
                    <a:pt x="37882" y="29902"/>
                  </a:lnTo>
                  <a:lnTo>
                    <a:pt x="37329" y="29389"/>
                  </a:lnTo>
                  <a:lnTo>
                    <a:pt x="36736" y="28915"/>
                  </a:lnTo>
                  <a:lnTo>
                    <a:pt x="37408" y="26663"/>
                  </a:lnTo>
                  <a:lnTo>
                    <a:pt x="37487" y="26347"/>
                  </a:lnTo>
                  <a:lnTo>
                    <a:pt x="37526" y="26110"/>
                  </a:lnTo>
                  <a:lnTo>
                    <a:pt x="37566" y="25834"/>
                  </a:lnTo>
                  <a:lnTo>
                    <a:pt x="37526" y="25557"/>
                  </a:lnTo>
                  <a:lnTo>
                    <a:pt x="37447" y="25281"/>
                  </a:lnTo>
                  <a:lnTo>
                    <a:pt x="37368" y="25044"/>
                  </a:lnTo>
                  <a:lnTo>
                    <a:pt x="37210" y="24807"/>
                  </a:lnTo>
                  <a:lnTo>
                    <a:pt x="37052" y="24570"/>
                  </a:lnTo>
                  <a:lnTo>
                    <a:pt x="36855" y="24412"/>
                  </a:lnTo>
                  <a:lnTo>
                    <a:pt x="36539" y="24175"/>
                  </a:lnTo>
                  <a:lnTo>
                    <a:pt x="36183" y="24017"/>
                  </a:lnTo>
                  <a:lnTo>
                    <a:pt x="36065" y="23780"/>
                  </a:lnTo>
                  <a:lnTo>
                    <a:pt x="35946" y="23582"/>
                  </a:lnTo>
                  <a:lnTo>
                    <a:pt x="35749" y="23424"/>
                  </a:lnTo>
                  <a:lnTo>
                    <a:pt x="35551" y="23266"/>
                  </a:lnTo>
                  <a:lnTo>
                    <a:pt x="35393" y="23148"/>
                  </a:lnTo>
                  <a:lnTo>
                    <a:pt x="35196" y="23069"/>
                  </a:lnTo>
                  <a:lnTo>
                    <a:pt x="34801" y="22990"/>
                  </a:lnTo>
                  <a:lnTo>
                    <a:pt x="34643" y="22792"/>
                  </a:lnTo>
                  <a:lnTo>
                    <a:pt x="34485" y="22634"/>
                  </a:lnTo>
                  <a:lnTo>
                    <a:pt x="34287" y="22476"/>
                  </a:lnTo>
                  <a:lnTo>
                    <a:pt x="34090" y="22358"/>
                  </a:lnTo>
                  <a:lnTo>
                    <a:pt x="33853" y="22279"/>
                  </a:lnTo>
                  <a:lnTo>
                    <a:pt x="33616" y="22200"/>
                  </a:lnTo>
                  <a:lnTo>
                    <a:pt x="33142" y="22200"/>
                  </a:lnTo>
                  <a:lnTo>
                    <a:pt x="32865" y="21963"/>
                  </a:lnTo>
                  <a:lnTo>
                    <a:pt x="32549" y="21805"/>
                  </a:lnTo>
                  <a:lnTo>
                    <a:pt x="32194" y="21686"/>
                  </a:lnTo>
                  <a:lnTo>
                    <a:pt x="31838" y="21647"/>
                  </a:lnTo>
                  <a:lnTo>
                    <a:pt x="31443" y="21686"/>
                  </a:lnTo>
                  <a:lnTo>
                    <a:pt x="31088" y="21765"/>
                  </a:lnTo>
                  <a:lnTo>
                    <a:pt x="30811" y="21923"/>
                  </a:lnTo>
                  <a:lnTo>
                    <a:pt x="30535" y="22121"/>
                  </a:lnTo>
                  <a:lnTo>
                    <a:pt x="30337" y="22318"/>
                  </a:lnTo>
                  <a:lnTo>
                    <a:pt x="30179" y="22516"/>
                  </a:lnTo>
                  <a:lnTo>
                    <a:pt x="29982" y="22832"/>
                  </a:lnTo>
                  <a:lnTo>
                    <a:pt x="29626" y="23424"/>
                  </a:lnTo>
                  <a:lnTo>
                    <a:pt x="28994" y="22121"/>
                  </a:lnTo>
                  <a:lnTo>
                    <a:pt x="28283" y="20817"/>
                  </a:lnTo>
                  <a:lnTo>
                    <a:pt x="27572" y="19514"/>
                  </a:lnTo>
                  <a:lnTo>
                    <a:pt x="26822" y="18289"/>
                  </a:lnTo>
                  <a:lnTo>
                    <a:pt x="26308" y="17578"/>
                  </a:lnTo>
                  <a:lnTo>
                    <a:pt x="25795" y="16907"/>
                  </a:lnTo>
                  <a:lnTo>
                    <a:pt x="25242" y="16314"/>
                  </a:lnTo>
                  <a:lnTo>
                    <a:pt x="24689" y="15761"/>
                  </a:lnTo>
                  <a:lnTo>
                    <a:pt x="24531" y="15524"/>
                  </a:lnTo>
                  <a:lnTo>
                    <a:pt x="24333" y="15366"/>
                  </a:lnTo>
                  <a:lnTo>
                    <a:pt x="24096" y="15208"/>
                  </a:lnTo>
                  <a:lnTo>
                    <a:pt x="23859" y="15129"/>
                  </a:lnTo>
                  <a:lnTo>
                    <a:pt x="23780" y="15089"/>
                  </a:lnTo>
                  <a:lnTo>
                    <a:pt x="23859" y="14971"/>
                  </a:lnTo>
                  <a:lnTo>
                    <a:pt x="23938" y="14813"/>
                  </a:lnTo>
                  <a:lnTo>
                    <a:pt x="23978" y="14655"/>
                  </a:lnTo>
                  <a:lnTo>
                    <a:pt x="24017" y="14457"/>
                  </a:lnTo>
                  <a:lnTo>
                    <a:pt x="23978" y="14181"/>
                  </a:lnTo>
                  <a:lnTo>
                    <a:pt x="23978" y="13904"/>
                  </a:lnTo>
                  <a:lnTo>
                    <a:pt x="23899" y="13628"/>
                  </a:lnTo>
                  <a:lnTo>
                    <a:pt x="23820" y="13351"/>
                  </a:lnTo>
                  <a:lnTo>
                    <a:pt x="23741" y="13114"/>
                  </a:lnTo>
                  <a:lnTo>
                    <a:pt x="23583" y="12877"/>
                  </a:lnTo>
                  <a:lnTo>
                    <a:pt x="23425" y="12640"/>
                  </a:lnTo>
                  <a:lnTo>
                    <a:pt x="23267" y="12403"/>
                  </a:lnTo>
                  <a:lnTo>
                    <a:pt x="23069" y="12206"/>
                  </a:lnTo>
                  <a:lnTo>
                    <a:pt x="22872" y="12008"/>
                  </a:lnTo>
                  <a:lnTo>
                    <a:pt x="22635" y="11850"/>
                  </a:lnTo>
                  <a:lnTo>
                    <a:pt x="22398" y="11732"/>
                  </a:lnTo>
                  <a:lnTo>
                    <a:pt x="22121" y="11613"/>
                  </a:lnTo>
                  <a:lnTo>
                    <a:pt x="21845" y="11534"/>
                  </a:lnTo>
                  <a:lnTo>
                    <a:pt x="21568" y="11455"/>
                  </a:lnTo>
                  <a:lnTo>
                    <a:pt x="21292" y="11416"/>
                  </a:lnTo>
                  <a:lnTo>
                    <a:pt x="20739" y="11416"/>
                  </a:lnTo>
                  <a:lnTo>
                    <a:pt x="20225" y="11495"/>
                  </a:lnTo>
                  <a:lnTo>
                    <a:pt x="19948" y="11534"/>
                  </a:lnTo>
                  <a:lnTo>
                    <a:pt x="19751" y="11534"/>
                  </a:lnTo>
                  <a:lnTo>
                    <a:pt x="19514" y="11455"/>
                  </a:lnTo>
                  <a:lnTo>
                    <a:pt x="19316" y="11337"/>
                  </a:lnTo>
                  <a:lnTo>
                    <a:pt x="19553" y="10942"/>
                  </a:lnTo>
                  <a:lnTo>
                    <a:pt x="19751" y="10507"/>
                  </a:lnTo>
                  <a:lnTo>
                    <a:pt x="19869" y="10033"/>
                  </a:lnTo>
                  <a:lnTo>
                    <a:pt x="19988" y="9520"/>
                  </a:lnTo>
                  <a:lnTo>
                    <a:pt x="19988" y="9401"/>
                  </a:lnTo>
                  <a:lnTo>
                    <a:pt x="20146" y="9283"/>
                  </a:lnTo>
                  <a:lnTo>
                    <a:pt x="20304" y="9164"/>
                  </a:lnTo>
                  <a:lnTo>
                    <a:pt x="20422" y="8967"/>
                  </a:lnTo>
                  <a:lnTo>
                    <a:pt x="20541" y="8809"/>
                  </a:lnTo>
                  <a:lnTo>
                    <a:pt x="20659" y="8611"/>
                  </a:lnTo>
                  <a:lnTo>
                    <a:pt x="20739" y="8374"/>
                  </a:lnTo>
                  <a:lnTo>
                    <a:pt x="20778" y="8177"/>
                  </a:lnTo>
                  <a:lnTo>
                    <a:pt x="20818" y="7940"/>
                  </a:lnTo>
                  <a:lnTo>
                    <a:pt x="20857" y="7268"/>
                  </a:lnTo>
                  <a:lnTo>
                    <a:pt x="20857" y="7189"/>
                  </a:lnTo>
                  <a:lnTo>
                    <a:pt x="20857" y="6992"/>
                  </a:lnTo>
                  <a:lnTo>
                    <a:pt x="20857" y="6834"/>
                  </a:lnTo>
                  <a:lnTo>
                    <a:pt x="20739" y="6557"/>
                  </a:lnTo>
                  <a:lnTo>
                    <a:pt x="20778" y="6320"/>
                  </a:lnTo>
                  <a:lnTo>
                    <a:pt x="20818" y="5807"/>
                  </a:lnTo>
                  <a:lnTo>
                    <a:pt x="20778" y="5254"/>
                  </a:lnTo>
                  <a:lnTo>
                    <a:pt x="20699" y="4701"/>
                  </a:lnTo>
                  <a:lnTo>
                    <a:pt x="20580" y="4148"/>
                  </a:lnTo>
                  <a:lnTo>
                    <a:pt x="20383" y="3634"/>
                  </a:lnTo>
                  <a:lnTo>
                    <a:pt x="20146" y="3160"/>
                  </a:lnTo>
                  <a:lnTo>
                    <a:pt x="19869" y="2686"/>
                  </a:lnTo>
                  <a:lnTo>
                    <a:pt x="19553" y="2252"/>
                  </a:lnTo>
                  <a:lnTo>
                    <a:pt x="19237" y="1936"/>
                  </a:lnTo>
                  <a:lnTo>
                    <a:pt x="18921" y="1659"/>
                  </a:lnTo>
                  <a:lnTo>
                    <a:pt x="18605" y="1422"/>
                  </a:lnTo>
                  <a:lnTo>
                    <a:pt x="18289" y="1264"/>
                  </a:lnTo>
                  <a:lnTo>
                    <a:pt x="18289" y="988"/>
                  </a:lnTo>
                  <a:lnTo>
                    <a:pt x="18250" y="751"/>
                  </a:lnTo>
                  <a:lnTo>
                    <a:pt x="18131" y="553"/>
                  </a:lnTo>
                  <a:lnTo>
                    <a:pt x="18013" y="356"/>
                  </a:lnTo>
                  <a:lnTo>
                    <a:pt x="17855" y="198"/>
                  </a:lnTo>
                  <a:lnTo>
                    <a:pt x="17657" y="119"/>
                  </a:lnTo>
                  <a:lnTo>
                    <a:pt x="17460" y="40"/>
                  </a:lnTo>
                  <a:lnTo>
                    <a:pt x="17223" y="0"/>
                  </a:lnTo>
                  <a:close/>
                </a:path>
              </a:pathLst>
            </a:custGeom>
            <a:solidFill>
              <a:schemeClr val="dk2"/>
            </a:solidFill>
            <a:ln>
              <a:noFill/>
            </a:ln>
            <a:effectLst>
              <a:outerShdw blurRad="57150" dist="19050"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9" name="Google Shape;2029;p43"/>
            <p:cNvGrpSpPr/>
            <p:nvPr/>
          </p:nvGrpSpPr>
          <p:grpSpPr>
            <a:xfrm>
              <a:off x="313760" y="2885620"/>
              <a:ext cx="1899394" cy="2653945"/>
              <a:chOff x="1273050" y="3276700"/>
              <a:chExt cx="1014200" cy="1417100"/>
            </a:xfrm>
          </p:grpSpPr>
          <p:sp>
            <p:nvSpPr>
              <p:cNvPr id="2030" name="Google Shape;2030;p43"/>
              <p:cNvSpPr/>
              <p:nvPr/>
            </p:nvSpPr>
            <p:spPr>
              <a:xfrm>
                <a:off x="1976150" y="3872175"/>
                <a:ext cx="184700" cy="155050"/>
              </a:xfrm>
              <a:custGeom>
                <a:avLst/>
                <a:gdLst/>
                <a:ahLst/>
                <a:cxnLst/>
                <a:rect l="l" t="t" r="r" b="b"/>
                <a:pathLst>
                  <a:path w="7388" h="6202" extrusionOk="0">
                    <a:moveTo>
                      <a:pt x="4030" y="0"/>
                    </a:moveTo>
                    <a:lnTo>
                      <a:pt x="3437" y="40"/>
                    </a:lnTo>
                    <a:lnTo>
                      <a:pt x="2845" y="198"/>
                    </a:lnTo>
                    <a:lnTo>
                      <a:pt x="2489" y="316"/>
                    </a:lnTo>
                    <a:lnTo>
                      <a:pt x="2173" y="474"/>
                    </a:lnTo>
                    <a:lnTo>
                      <a:pt x="1818" y="672"/>
                    </a:lnTo>
                    <a:lnTo>
                      <a:pt x="1541" y="869"/>
                    </a:lnTo>
                    <a:lnTo>
                      <a:pt x="1225" y="1106"/>
                    </a:lnTo>
                    <a:lnTo>
                      <a:pt x="988" y="1383"/>
                    </a:lnTo>
                    <a:lnTo>
                      <a:pt x="751" y="1699"/>
                    </a:lnTo>
                    <a:lnTo>
                      <a:pt x="554" y="2015"/>
                    </a:lnTo>
                    <a:lnTo>
                      <a:pt x="356" y="2331"/>
                    </a:lnTo>
                    <a:lnTo>
                      <a:pt x="238" y="2686"/>
                    </a:lnTo>
                    <a:lnTo>
                      <a:pt x="119" y="3081"/>
                    </a:lnTo>
                    <a:lnTo>
                      <a:pt x="40" y="3437"/>
                    </a:lnTo>
                    <a:lnTo>
                      <a:pt x="1" y="3832"/>
                    </a:lnTo>
                    <a:lnTo>
                      <a:pt x="1" y="4187"/>
                    </a:lnTo>
                    <a:lnTo>
                      <a:pt x="40" y="4582"/>
                    </a:lnTo>
                    <a:lnTo>
                      <a:pt x="119" y="4938"/>
                    </a:lnTo>
                    <a:lnTo>
                      <a:pt x="5965" y="6202"/>
                    </a:lnTo>
                    <a:lnTo>
                      <a:pt x="6676" y="3713"/>
                    </a:lnTo>
                    <a:lnTo>
                      <a:pt x="7387" y="1264"/>
                    </a:lnTo>
                    <a:lnTo>
                      <a:pt x="6874" y="909"/>
                    </a:lnTo>
                    <a:lnTo>
                      <a:pt x="6360" y="593"/>
                    </a:lnTo>
                    <a:lnTo>
                      <a:pt x="5807" y="316"/>
                    </a:lnTo>
                    <a:lnTo>
                      <a:pt x="5531" y="198"/>
                    </a:lnTo>
                    <a:lnTo>
                      <a:pt x="5254" y="119"/>
                    </a:lnTo>
                    <a:lnTo>
                      <a:pt x="4662" y="40"/>
                    </a:lnTo>
                    <a:lnTo>
                      <a:pt x="4030" y="0"/>
                    </a:lnTo>
                    <a:close/>
                  </a:path>
                </a:pathLst>
              </a:custGeom>
              <a:solidFill>
                <a:srgbClr val="FF97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3"/>
              <p:cNvSpPr/>
              <p:nvPr/>
            </p:nvSpPr>
            <p:spPr>
              <a:xfrm>
                <a:off x="1434000" y="3460375"/>
                <a:ext cx="83975" cy="122475"/>
              </a:xfrm>
              <a:custGeom>
                <a:avLst/>
                <a:gdLst/>
                <a:ahLst/>
                <a:cxnLst/>
                <a:rect l="l" t="t" r="r" b="b"/>
                <a:pathLst>
                  <a:path w="3359" h="4899" extrusionOk="0">
                    <a:moveTo>
                      <a:pt x="2884" y="0"/>
                    </a:moveTo>
                    <a:lnTo>
                      <a:pt x="2805" y="40"/>
                    </a:lnTo>
                    <a:lnTo>
                      <a:pt x="2726" y="79"/>
                    </a:lnTo>
                    <a:lnTo>
                      <a:pt x="2726" y="158"/>
                    </a:lnTo>
                    <a:lnTo>
                      <a:pt x="2963" y="711"/>
                    </a:lnTo>
                    <a:lnTo>
                      <a:pt x="3082" y="1185"/>
                    </a:lnTo>
                    <a:lnTo>
                      <a:pt x="3161" y="1580"/>
                    </a:lnTo>
                    <a:lnTo>
                      <a:pt x="3121" y="1936"/>
                    </a:lnTo>
                    <a:lnTo>
                      <a:pt x="3042" y="2252"/>
                    </a:lnTo>
                    <a:lnTo>
                      <a:pt x="2963" y="2528"/>
                    </a:lnTo>
                    <a:lnTo>
                      <a:pt x="2845" y="2686"/>
                    </a:lnTo>
                    <a:lnTo>
                      <a:pt x="2687" y="2844"/>
                    </a:lnTo>
                    <a:lnTo>
                      <a:pt x="2529" y="2923"/>
                    </a:lnTo>
                    <a:lnTo>
                      <a:pt x="2331" y="2963"/>
                    </a:lnTo>
                    <a:lnTo>
                      <a:pt x="1897" y="3002"/>
                    </a:lnTo>
                    <a:lnTo>
                      <a:pt x="1502" y="3002"/>
                    </a:lnTo>
                    <a:lnTo>
                      <a:pt x="1186" y="3042"/>
                    </a:lnTo>
                    <a:lnTo>
                      <a:pt x="870" y="3200"/>
                    </a:lnTo>
                    <a:lnTo>
                      <a:pt x="633" y="3358"/>
                    </a:lnTo>
                    <a:lnTo>
                      <a:pt x="396" y="3595"/>
                    </a:lnTo>
                    <a:lnTo>
                      <a:pt x="198" y="3871"/>
                    </a:lnTo>
                    <a:lnTo>
                      <a:pt x="80" y="4148"/>
                    </a:lnTo>
                    <a:lnTo>
                      <a:pt x="1" y="4464"/>
                    </a:lnTo>
                    <a:lnTo>
                      <a:pt x="1" y="4780"/>
                    </a:lnTo>
                    <a:lnTo>
                      <a:pt x="40" y="4859"/>
                    </a:lnTo>
                    <a:lnTo>
                      <a:pt x="119" y="4898"/>
                    </a:lnTo>
                    <a:lnTo>
                      <a:pt x="198" y="4859"/>
                    </a:lnTo>
                    <a:lnTo>
                      <a:pt x="238" y="4780"/>
                    </a:lnTo>
                    <a:lnTo>
                      <a:pt x="238" y="4503"/>
                    </a:lnTo>
                    <a:lnTo>
                      <a:pt x="277" y="4227"/>
                    </a:lnTo>
                    <a:lnTo>
                      <a:pt x="396" y="3950"/>
                    </a:lnTo>
                    <a:lnTo>
                      <a:pt x="554" y="3713"/>
                    </a:lnTo>
                    <a:lnTo>
                      <a:pt x="751" y="3516"/>
                    </a:lnTo>
                    <a:lnTo>
                      <a:pt x="988" y="3358"/>
                    </a:lnTo>
                    <a:lnTo>
                      <a:pt x="1225" y="3279"/>
                    </a:lnTo>
                    <a:lnTo>
                      <a:pt x="1502" y="3200"/>
                    </a:lnTo>
                    <a:lnTo>
                      <a:pt x="2371" y="3200"/>
                    </a:lnTo>
                    <a:lnTo>
                      <a:pt x="2608" y="3121"/>
                    </a:lnTo>
                    <a:lnTo>
                      <a:pt x="2845" y="3002"/>
                    </a:lnTo>
                    <a:lnTo>
                      <a:pt x="2963" y="2844"/>
                    </a:lnTo>
                    <a:lnTo>
                      <a:pt x="3121" y="2647"/>
                    </a:lnTo>
                    <a:lnTo>
                      <a:pt x="3240" y="2331"/>
                    </a:lnTo>
                    <a:lnTo>
                      <a:pt x="3319" y="2015"/>
                    </a:lnTo>
                    <a:lnTo>
                      <a:pt x="3358" y="1620"/>
                    </a:lnTo>
                    <a:lnTo>
                      <a:pt x="3319" y="1146"/>
                    </a:lnTo>
                    <a:lnTo>
                      <a:pt x="3161" y="632"/>
                    </a:lnTo>
                    <a:lnTo>
                      <a:pt x="2924" y="79"/>
                    </a:lnTo>
                    <a:lnTo>
                      <a:pt x="28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3"/>
              <p:cNvSpPr/>
              <p:nvPr/>
            </p:nvSpPr>
            <p:spPr>
              <a:xfrm>
                <a:off x="1694700" y="3531475"/>
                <a:ext cx="128425" cy="82975"/>
              </a:xfrm>
              <a:custGeom>
                <a:avLst/>
                <a:gdLst/>
                <a:ahLst/>
                <a:cxnLst/>
                <a:rect l="l" t="t" r="r" b="b"/>
                <a:pathLst>
                  <a:path w="5137" h="3319" extrusionOk="0">
                    <a:moveTo>
                      <a:pt x="80" y="0"/>
                    </a:moveTo>
                    <a:lnTo>
                      <a:pt x="1" y="40"/>
                    </a:lnTo>
                    <a:lnTo>
                      <a:pt x="1" y="119"/>
                    </a:lnTo>
                    <a:lnTo>
                      <a:pt x="80" y="395"/>
                    </a:lnTo>
                    <a:lnTo>
                      <a:pt x="238" y="672"/>
                    </a:lnTo>
                    <a:lnTo>
                      <a:pt x="435" y="909"/>
                    </a:lnTo>
                    <a:lnTo>
                      <a:pt x="633" y="1106"/>
                    </a:lnTo>
                    <a:lnTo>
                      <a:pt x="870" y="1304"/>
                    </a:lnTo>
                    <a:lnTo>
                      <a:pt x="1146" y="1422"/>
                    </a:lnTo>
                    <a:lnTo>
                      <a:pt x="1423" y="1501"/>
                    </a:lnTo>
                    <a:lnTo>
                      <a:pt x="1739" y="1580"/>
                    </a:lnTo>
                    <a:lnTo>
                      <a:pt x="2134" y="1541"/>
                    </a:lnTo>
                    <a:lnTo>
                      <a:pt x="2568" y="1501"/>
                    </a:lnTo>
                    <a:lnTo>
                      <a:pt x="2964" y="1462"/>
                    </a:lnTo>
                    <a:lnTo>
                      <a:pt x="3359" y="1422"/>
                    </a:lnTo>
                    <a:lnTo>
                      <a:pt x="3675" y="1501"/>
                    </a:lnTo>
                    <a:lnTo>
                      <a:pt x="3991" y="1620"/>
                    </a:lnTo>
                    <a:lnTo>
                      <a:pt x="4267" y="1778"/>
                    </a:lnTo>
                    <a:lnTo>
                      <a:pt x="4504" y="2015"/>
                    </a:lnTo>
                    <a:lnTo>
                      <a:pt x="4662" y="2252"/>
                    </a:lnTo>
                    <a:lnTo>
                      <a:pt x="4820" y="2568"/>
                    </a:lnTo>
                    <a:lnTo>
                      <a:pt x="4899" y="2884"/>
                    </a:lnTo>
                    <a:lnTo>
                      <a:pt x="4899" y="3200"/>
                    </a:lnTo>
                    <a:lnTo>
                      <a:pt x="4939" y="3279"/>
                    </a:lnTo>
                    <a:lnTo>
                      <a:pt x="5018" y="3318"/>
                    </a:lnTo>
                    <a:lnTo>
                      <a:pt x="5097" y="3279"/>
                    </a:lnTo>
                    <a:lnTo>
                      <a:pt x="5136" y="3200"/>
                    </a:lnTo>
                    <a:lnTo>
                      <a:pt x="5097" y="2844"/>
                    </a:lnTo>
                    <a:lnTo>
                      <a:pt x="5018" y="2489"/>
                    </a:lnTo>
                    <a:lnTo>
                      <a:pt x="4860" y="2173"/>
                    </a:lnTo>
                    <a:lnTo>
                      <a:pt x="4662" y="1857"/>
                    </a:lnTo>
                    <a:lnTo>
                      <a:pt x="4386" y="1620"/>
                    </a:lnTo>
                    <a:lnTo>
                      <a:pt x="4070" y="1422"/>
                    </a:lnTo>
                    <a:lnTo>
                      <a:pt x="3714" y="1304"/>
                    </a:lnTo>
                    <a:lnTo>
                      <a:pt x="3359" y="1225"/>
                    </a:lnTo>
                    <a:lnTo>
                      <a:pt x="2964" y="1225"/>
                    </a:lnTo>
                    <a:lnTo>
                      <a:pt x="2529" y="1304"/>
                    </a:lnTo>
                    <a:lnTo>
                      <a:pt x="2134" y="1343"/>
                    </a:lnTo>
                    <a:lnTo>
                      <a:pt x="1739" y="1343"/>
                    </a:lnTo>
                    <a:lnTo>
                      <a:pt x="1502" y="1304"/>
                    </a:lnTo>
                    <a:lnTo>
                      <a:pt x="1225" y="1225"/>
                    </a:lnTo>
                    <a:lnTo>
                      <a:pt x="988" y="1106"/>
                    </a:lnTo>
                    <a:lnTo>
                      <a:pt x="791" y="948"/>
                    </a:lnTo>
                    <a:lnTo>
                      <a:pt x="593" y="790"/>
                    </a:lnTo>
                    <a:lnTo>
                      <a:pt x="435" y="553"/>
                    </a:lnTo>
                    <a:lnTo>
                      <a:pt x="277" y="316"/>
                    </a:lnTo>
                    <a:lnTo>
                      <a:pt x="198" y="79"/>
                    </a:lnTo>
                    <a:lnTo>
                      <a:pt x="1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3"/>
              <p:cNvSpPr/>
              <p:nvPr/>
            </p:nvSpPr>
            <p:spPr>
              <a:xfrm>
                <a:off x="1642375" y="3276700"/>
                <a:ext cx="37550" cy="42475"/>
              </a:xfrm>
              <a:custGeom>
                <a:avLst/>
                <a:gdLst/>
                <a:ahLst/>
                <a:cxnLst/>
                <a:rect l="l" t="t" r="r" b="b"/>
                <a:pathLst>
                  <a:path w="1502" h="1699" extrusionOk="0">
                    <a:moveTo>
                      <a:pt x="1383" y="0"/>
                    </a:moveTo>
                    <a:lnTo>
                      <a:pt x="1106" y="79"/>
                    </a:lnTo>
                    <a:lnTo>
                      <a:pt x="869" y="237"/>
                    </a:lnTo>
                    <a:lnTo>
                      <a:pt x="672" y="395"/>
                    </a:lnTo>
                    <a:lnTo>
                      <a:pt x="474" y="593"/>
                    </a:lnTo>
                    <a:lnTo>
                      <a:pt x="316" y="830"/>
                    </a:lnTo>
                    <a:lnTo>
                      <a:pt x="158" y="1027"/>
                    </a:lnTo>
                    <a:lnTo>
                      <a:pt x="40" y="1304"/>
                    </a:lnTo>
                    <a:lnTo>
                      <a:pt x="0" y="1541"/>
                    </a:lnTo>
                    <a:lnTo>
                      <a:pt x="0" y="1620"/>
                    </a:lnTo>
                    <a:lnTo>
                      <a:pt x="79" y="1699"/>
                    </a:lnTo>
                    <a:lnTo>
                      <a:pt x="158" y="1659"/>
                    </a:lnTo>
                    <a:lnTo>
                      <a:pt x="198" y="1620"/>
                    </a:lnTo>
                    <a:lnTo>
                      <a:pt x="237" y="1383"/>
                    </a:lnTo>
                    <a:lnTo>
                      <a:pt x="356" y="1146"/>
                    </a:lnTo>
                    <a:lnTo>
                      <a:pt x="474" y="948"/>
                    </a:lnTo>
                    <a:lnTo>
                      <a:pt x="632" y="751"/>
                    </a:lnTo>
                    <a:lnTo>
                      <a:pt x="790" y="553"/>
                    </a:lnTo>
                    <a:lnTo>
                      <a:pt x="988" y="395"/>
                    </a:lnTo>
                    <a:lnTo>
                      <a:pt x="1225" y="277"/>
                    </a:lnTo>
                    <a:lnTo>
                      <a:pt x="1422" y="198"/>
                    </a:lnTo>
                    <a:lnTo>
                      <a:pt x="1501" y="119"/>
                    </a:lnTo>
                    <a:lnTo>
                      <a:pt x="1501" y="40"/>
                    </a:lnTo>
                    <a:lnTo>
                      <a:pt x="14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3"/>
              <p:cNvSpPr/>
              <p:nvPr/>
            </p:nvSpPr>
            <p:spPr>
              <a:xfrm>
                <a:off x="1430050" y="3300400"/>
                <a:ext cx="379250" cy="374300"/>
              </a:xfrm>
              <a:custGeom>
                <a:avLst/>
                <a:gdLst/>
                <a:ahLst/>
                <a:cxnLst/>
                <a:rect l="l" t="t" r="r" b="b"/>
                <a:pathLst>
                  <a:path w="15170" h="14972" extrusionOk="0">
                    <a:moveTo>
                      <a:pt x="9876" y="0"/>
                    </a:moveTo>
                    <a:lnTo>
                      <a:pt x="9481" y="40"/>
                    </a:lnTo>
                    <a:lnTo>
                      <a:pt x="9283" y="79"/>
                    </a:lnTo>
                    <a:lnTo>
                      <a:pt x="9125" y="119"/>
                    </a:lnTo>
                    <a:lnTo>
                      <a:pt x="8967" y="237"/>
                    </a:lnTo>
                    <a:lnTo>
                      <a:pt x="8809" y="356"/>
                    </a:lnTo>
                    <a:lnTo>
                      <a:pt x="8177" y="237"/>
                    </a:lnTo>
                    <a:lnTo>
                      <a:pt x="7506" y="237"/>
                    </a:lnTo>
                    <a:lnTo>
                      <a:pt x="6874" y="277"/>
                    </a:lnTo>
                    <a:lnTo>
                      <a:pt x="6202" y="435"/>
                    </a:lnTo>
                    <a:lnTo>
                      <a:pt x="5610" y="672"/>
                    </a:lnTo>
                    <a:lnTo>
                      <a:pt x="5017" y="948"/>
                    </a:lnTo>
                    <a:lnTo>
                      <a:pt x="4464" y="1343"/>
                    </a:lnTo>
                    <a:lnTo>
                      <a:pt x="3990" y="1778"/>
                    </a:lnTo>
                    <a:lnTo>
                      <a:pt x="3556" y="2291"/>
                    </a:lnTo>
                    <a:lnTo>
                      <a:pt x="3240" y="2844"/>
                    </a:lnTo>
                    <a:lnTo>
                      <a:pt x="2963" y="3437"/>
                    </a:lnTo>
                    <a:lnTo>
                      <a:pt x="2766" y="4069"/>
                    </a:lnTo>
                    <a:lnTo>
                      <a:pt x="2647" y="4701"/>
                    </a:lnTo>
                    <a:lnTo>
                      <a:pt x="2608" y="5372"/>
                    </a:lnTo>
                    <a:lnTo>
                      <a:pt x="2687" y="6004"/>
                    </a:lnTo>
                    <a:lnTo>
                      <a:pt x="2805" y="6676"/>
                    </a:lnTo>
                    <a:lnTo>
                      <a:pt x="3042" y="7387"/>
                    </a:lnTo>
                    <a:lnTo>
                      <a:pt x="3161" y="7742"/>
                    </a:lnTo>
                    <a:lnTo>
                      <a:pt x="3240" y="8098"/>
                    </a:lnTo>
                    <a:lnTo>
                      <a:pt x="3240" y="8493"/>
                    </a:lnTo>
                    <a:lnTo>
                      <a:pt x="3121" y="8848"/>
                    </a:lnTo>
                    <a:lnTo>
                      <a:pt x="3082" y="9046"/>
                    </a:lnTo>
                    <a:lnTo>
                      <a:pt x="2963" y="9204"/>
                    </a:lnTo>
                    <a:lnTo>
                      <a:pt x="2845" y="9322"/>
                    </a:lnTo>
                    <a:lnTo>
                      <a:pt x="2687" y="9441"/>
                    </a:lnTo>
                    <a:lnTo>
                      <a:pt x="2410" y="9559"/>
                    </a:lnTo>
                    <a:lnTo>
                      <a:pt x="2134" y="9599"/>
                    </a:lnTo>
                    <a:lnTo>
                      <a:pt x="1818" y="9638"/>
                    </a:lnTo>
                    <a:lnTo>
                      <a:pt x="1502" y="9717"/>
                    </a:lnTo>
                    <a:lnTo>
                      <a:pt x="1265" y="9875"/>
                    </a:lnTo>
                    <a:lnTo>
                      <a:pt x="1067" y="10033"/>
                    </a:lnTo>
                    <a:lnTo>
                      <a:pt x="909" y="10270"/>
                    </a:lnTo>
                    <a:lnTo>
                      <a:pt x="791" y="10507"/>
                    </a:lnTo>
                    <a:lnTo>
                      <a:pt x="751" y="10744"/>
                    </a:lnTo>
                    <a:lnTo>
                      <a:pt x="751" y="11021"/>
                    </a:lnTo>
                    <a:lnTo>
                      <a:pt x="791" y="11297"/>
                    </a:lnTo>
                    <a:lnTo>
                      <a:pt x="909" y="11574"/>
                    </a:lnTo>
                    <a:lnTo>
                      <a:pt x="712" y="11653"/>
                    </a:lnTo>
                    <a:lnTo>
                      <a:pt x="554" y="11771"/>
                    </a:lnTo>
                    <a:lnTo>
                      <a:pt x="396" y="11890"/>
                    </a:lnTo>
                    <a:lnTo>
                      <a:pt x="277" y="12048"/>
                    </a:lnTo>
                    <a:lnTo>
                      <a:pt x="159" y="12245"/>
                    </a:lnTo>
                    <a:lnTo>
                      <a:pt x="80" y="12443"/>
                    </a:lnTo>
                    <a:lnTo>
                      <a:pt x="40" y="12640"/>
                    </a:lnTo>
                    <a:lnTo>
                      <a:pt x="1" y="12838"/>
                    </a:lnTo>
                    <a:lnTo>
                      <a:pt x="40" y="13035"/>
                    </a:lnTo>
                    <a:lnTo>
                      <a:pt x="80" y="13233"/>
                    </a:lnTo>
                    <a:lnTo>
                      <a:pt x="159" y="13430"/>
                    </a:lnTo>
                    <a:lnTo>
                      <a:pt x="277" y="13588"/>
                    </a:lnTo>
                    <a:lnTo>
                      <a:pt x="396" y="13746"/>
                    </a:lnTo>
                    <a:lnTo>
                      <a:pt x="554" y="13905"/>
                    </a:lnTo>
                    <a:lnTo>
                      <a:pt x="712" y="14023"/>
                    </a:lnTo>
                    <a:lnTo>
                      <a:pt x="909" y="14102"/>
                    </a:lnTo>
                    <a:lnTo>
                      <a:pt x="13905" y="14971"/>
                    </a:lnTo>
                    <a:lnTo>
                      <a:pt x="14261" y="14458"/>
                    </a:lnTo>
                    <a:lnTo>
                      <a:pt x="14616" y="13944"/>
                    </a:lnTo>
                    <a:lnTo>
                      <a:pt x="14774" y="13707"/>
                    </a:lnTo>
                    <a:lnTo>
                      <a:pt x="14932" y="13430"/>
                    </a:lnTo>
                    <a:lnTo>
                      <a:pt x="15051" y="13114"/>
                    </a:lnTo>
                    <a:lnTo>
                      <a:pt x="15130" y="12838"/>
                    </a:lnTo>
                    <a:lnTo>
                      <a:pt x="15169" y="12522"/>
                    </a:lnTo>
                    <a:lnTo>
                      <a:pt x="15169" y="12206"/>
                    </a:lnTo>
                    <a:lnTo>
                      <a:pt x="15090" y="11890"/>
                    </a:lnTo>
                    <a:lnTo>
                      <a:pt x="15011" y="11613"/>
                    </a:lnTo>
                    <a:lnTo>
                      <a:pt x="14853" y="11337"/>
                    </a:lnTo>
                    <a:lnTo>
                      <a:pt x="14695" y="11100"/>
                    </a:lnTo>
                    <a:lnTo>
                      <a:pt x="14458" y="10902"/>
                    </a:lnTo>
                    <a:lnTo>
                      <a:pt x="14182" y="10744"/>
                    </a:lnTo>
                    <a:lnTo>
                      <a:pt x="13984" y="10705"/>
                    </a:lnTo>
                    <a:lnTo>
                      <a:pt x="13826" y="10665"/>
                    </a:lnTo>
                    <a:lnTo>
                      <a:pt x="12641" y="10665"/>
                    </a:lnTo>
                    <a:lnTo>
                      <a:pt x="12364" y="10626"/>
                    </a:lnTo>
                    <a:lnTo>
                      <a:pt x="12088" y="10547"/>
                    </a:lnTo>
                    <a:lnTo>
                      <a:pt x="11811" y="10389"/>
                    </a:lnTo>
                    <a:lnTo>
                      <a:pt x="11535" y="10270"/>
                    </a:lnTo>
                    <a:lnTo>
                      <a:pt x="11298" y="10073"/>
                    </a:lnTo>
                    <a:lnTo>
                      <a:pt x="11100" y="9875"/>
                    </a:lnTo>
                    <a:lnTo>
                      <a:pt x="10903" y="9638"/>
                    </a:lnTo>
                    <a:lnTo>
                      <a:pt x="10784" y="9362"/>
                    </a:lnTo>
                    <a:lnTo>
                      <a:pt x="10508" y="8809"/>
                    </a:lnTo>
                    <a:lnTo>
                      <a:pt x="10429" y="8493"/>
                    </a:lnTo>
                    <a:lnTo>
                      <a:pt x="10350" y="8177"/>
                    </a:lnTo>
                    <a:lnTo>
                      <a:pt x="10350" y="7861"/>
                    </a:lnTo>
                    <a:lnTo>
                      <a:pt x="10389" y="7584"/>
                    </a:lnTo>
                    <a:lnTo>
                      <a:pt x="10508" y="7347"/>
                    </a:lnTo>
                    <a:lnTo>
                      <a:pt x="10587" y="7229"/>
                    </a:lnTo>
                    <a:lnTo>
                      <a:pt x="10705" y="7150"/>
                    </a:lnTo>
                    <a:lnTo>
                      <a:pt x="11021" y="6873"/>
                    </a:lnTo>
                    <a:lnTo>
                      <a:pt x="11337" y="6597"/>
                    </a:lnTo>
                    <a:lnTo>
                      <a:pt x="11653" y="6241"/>
                    </a:lnTo>
                    <a:lnTo>
                      <a:pt x="11890" y="5886"/>
                    </a:lnTo>
                    <a:lnTo>
                      <a:pt x="12088" y="5491"/>
                    </a:lnTo>
                    <a:lnTo>
                      <a:pt x="12285" y="5096"/>
                    </a:lnTo>
                    <a:lnTo>
                      <a:pt x="12404" y="4661"/>
                    </a:lnTo>
                    <a:lnTo>
                      <a:pt x="12483" y="4227"/>
                    </a:lnTo>
                    <a:lnTo>
                      <a:pt x="12522" y="3792"/>
                    </a:lnTo>
                    <a:lnTo>
                      <a:pt x="12483" y="3358"/>
                    </a:lnTo>
                    <a:lnTo>
                      <a:pt x="12443" y="2923"/>
                    </a:lnTo>
                    <a:lnTo>
                      <a:pt x="12325" y="2489"/>
                    </a:lnTo>
                    <a:lnTo>
                      <a:pt x="12167" y="2054"/>
                    </a:lnTo>
                    <a:lnTo>
                      <a:pt x="12009" y="1659"/>
                    </a:lnTo>
                    <a:lnTo>
                      <a:pt x="11772" y="1304"/>
                    </a:lnTo>
                    <a:lnTo>
                      <a:pt x="11495" y="948"/>
                    </a:lnTo>
                    <a:lnTo>
                      <a:pt x="11219" y="672"/>
                    </a:lnTo>
                    <a:lnTo>
                      <a:pt x="10942" y="395"/>
                    </a:lnTo>
                    <a:lnTo>
                      <a:pt x="10587" y="198"/>
                    </a:lnTo>
                    <a:lnTo>
                      <a:pt x="10231" y="79"/>
                    </a:lnTo>
                    <a:lnTo>
                      <a:pt x="98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3"/>
              <p:cNvSpPr/>
              <p:nvPr/>
            </p:nvSpPr>
            <p:spPr>
              <a:xfrm>
                <a:off x="1273050" y="3568000"/>
                <a:ext cx="800900" cy="733775"/>
              </a:xfrm>
              <a:custGeom>
                <a:avLst/>
                <a:gdLst/>
                <a:ahLst/>
                <a:cxnLst/>
                <a:rect l="l" t="t" r="r" b="b"/>
                <a:pathLst>
                  <a:path w="32036" h="29351" extrusionOk="0">
                    <a:moveTo>
                      <a:pt x="15682" y="1"/>
                    </a:moveTo>
                    <a:lnTo>
                      <a:pt x="15563" y="159"/>
                    </a:lnTo>
                    <a:lnTo>
                      <a:pt x="15405" y="317"/>
                    </a:lnTo>
                    <a:lnTo>
                      <a:pt x="15208" y="475"/>
                    </a:lnTo>
                    <a:lnTo>
                      <a:pt x="15050" y="593"/>
                    </a:lnTo>
                    <a:lnTo>
                      <a:pt x="14852" y="672"/>
                    </a:lnTo>
                    <a:lnTo>
                      <a:pt x="14655" y="751"/>
                    </a:lnTo>
                    <a:lnTo>
                      <a:pt x="14418" y="791"/>
                    </a:lnTo>
                    <a:lnTo>
                      <a:pt x="13786" y="791"/>
                    </a:lnTo>
                    <a:lnTo>
                      <a:pt x="13312" y="751"/>
                    </a:lnTo>
                    <a:lnTo>
                      <a:pt x="13114" y="672"/>
                    </a:lnTo>
                    <a:lnTo>
                      <a:pt x="12917" y="554"/>
                    </a:lnTo>
                    <a:lnTo>
                      <a:pt x="12719" y="435"/>
                    </a:lnTo>
                    <a:lnTo>
                      <a:pt x="12561" y="317"/>
                    </a:lnTo>
                    <a:lnTo>
                      <a:pt x="6044" y="3438"/>
                    </a:lnTo>
                    <a:lnTo>
                      <a:pt x="5649" y="3635"/>
                    </a:lnTo>
                    <a:lnTo>
                      <a:pt x="5254" y="3872"/>
                    </a:lnTo>
                    <a:lnTo>
                      <a:pt x="4859" y="4109"/>
                    </a:lnTo>
                    <a:lnTo>
                      <a:pt x="4503" y="4386"/>
                    </a:lnTo>
                    <a:lnTo>
                      <a:pt x="4148" y="4662"/>
                    </a:lnTo>
                    <a:lnTo>
                      <a:pt x="3832" y="4978"/>
                    </a:lnTo>
                    <a:lnTo>
                      <a:pt x="3200" y="5650"/>
                    </a:lnTo>
                    <a:lnTo>
                      <a:pt x="2686" y="6361"/>
                    </a:lnTo>
                    <a:lnTo>
                      <a:pt x="2212" y="7151"/>
                    </a:lnTo>
                    <a:lnTo>
                      <a:pt x="1817" y="7941"/>
                    </a:lnTo>
                    <a:lnTo>
                      <a:pt x="1659" y="8375"/>
                    </a:lnTo>
                    <a:lnTo>
                      <a:pt x="1541" y="8810"/>
                    </a:lnTo>
                    <a:lnTo>
                      <a:pt x="1185" y="10074"/>
                    </a:lnTo>
                    <a:lnTo>
                      <a:pt x="869" y="11377"/>
                    </a:lnTo>
                    <a:lnTo>
                      <a:pt x="632" y="12641"/>
                    </a:lnTo>
                    <a:lnTo>
                      <a:pt x="435" y="13945"/>
                    </a:lnTo>
                    <a:lnTo>
                      <a:pt x="237" y="15209"/>
                    </a:lnTo>
                    <a:lnTo>
                      <a:pt x="119" y="16512"/>
                    </a:lnTo>
                    <a:lnTo>
                      <a:pt x="40" y="17816"/>
                    </a:lnTo>
                    <a:lnTo>
                      <a:pt x="0" y="19119"/>
                    </a:lnTo>
                    <a:lnTo>
                      <a:pt x="40" y="20383"/>
                    </a:lnTo>
                    <a:lnTo>
                      <a:pt x="119" y="21687"/>
                    </a:lnTo>
                    <a:lnTo>
                      <a:pt x="198" y="22990"/>
                    </a:lnTo>
                    <a:lnTo>
                      <a:pt x="356" y="24254"/>
                    </a:lnTo>
                    <a:lnTo>
                      <a:pt x="593" y="25558"/>
                    </a:lnTo>
                    <a:lnTo>
                      <a:pt x="830" y="26822"/>
                    </a:lnTo>
                    <a:lnTo>
                      <a:pt x="1146" y="28086"/>
                    </a:lnTo>
                    <a:lnTo>
                      <a:pt x="1501" y="29350"/>
                    </a:lnTo>
                    <a:lnTo>
                      <a:pt x="32035" y="28916"/>
                    </a:lnTo>
                    <a:lnTo>
                      <a:pt x="31956" y="27375"/>
                    </a:lnTo>
                    <a:lnTo>
                      <a:pt x="31838" y="25874"/>
                    </a:lnTo>
                    <a:lnTo>
                      <a:pt x="31640" y="24412"/>
                    </a:lnTo>
                    <a:lnTo>
                      <a:pt x="31403" y="22911"/>
                    </a:lnTo>
                    <a:lnTo>
                      <a:pt x="31127" y="21410"/>
                    </a:lnTo>
                    <a:lnTo>
                      <a:pt x="30771" y="19949"/>
                    </a:lnTo>
                    <a:lnTo>
                      <a:pt x="30416" y="18487"/>
                    </a:lnTo>
                    <a:lnTo>
                      <a:pt x="29981" y="17065"/>
                    </a:lnTo>
                    <a:lnTo>
                      <a:pt x="29507" y="15643"/>
                    </a:lnTo>
                    <a:lnTo>
                      <a:pt x="28994" y="14221"/>
                    </a:lnTo>
                    <a:lnTo>
                      <a:pt x="28441" y="12839"/>
                    </a:lnTo>
                    <a:lnTo>
                      <a:pt x="27848" y="11456"/>
                    </a:lnTo>
                    <a:lnTo>
                      <a:pt x="27177" y="10074"/>
                    </a:lnTo>
                    <a:lnTo>
                      <a:pt x="26466" y="8770"/>
                    </a:lnTo>
                    <a:lnTo>
                      <a:pt x="25755" y="7427"/>
                    </a:lnTo>
                    <a:lnTo>
                      <a:pt x="24965" y="6163"/>
                    </a:lnTo>
                    <a:lnTo>
                      <a:pt x="24609" y="5650"/>
                    </a:lnTo>
                    <a:lnTo>
                      <a:pt x="24254" y="5176"/>
                    </a:lnTo>
                    <a:lnTo>
                      <a:pt x="23859" y="4702"/>
                    </a:lnTo>
                    <a:lnTo>
                      <a:pt x="23464" y="4267"/>
                    </a:lnTo>
                    <a:lnTo>
                      <a:pt x="22990" y="3833"/>
                    </a:lnTo>
                    <a:lnTo>
                      <a:pt x="22516" y="3477"/>
                    </a:lnTo>
                    <a:lnTo>
                      <a:pt x="22042" y="3161"/>
                    </a:lnTo>
                    <a:lnTo>
                      <a:pt x="21489" y="2845"/>
                    </a:lnTo>
                    <a:lnTo>
                      <a:pt x="156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3"/>
              <p:cNvSpPr/>
              <p:nvPr/>
            </p:nvSpPr>
            <p:spPr>
              <a:xfrm>
                <a:off x="1514975" y="3598625"/>
                <a:ext cx="225175" cy="133350"/>
              </a:xfrm>
              <a:custGeom>
                <a:avLst/>
                <a:gdLst/>
                <a:ahLst/>
                <a:cxnLst/>
                <a:rect l="l" t="t" r="r" b="b"/>
                <a:pathLst>
                  <a:path w="9007" h="5334" extrusionOk="0">
                    <a:moveTo>
                      <a:pt x="8888" y="0"/>
                    </a:moveTo>
                    <a:lnTo>
                      <a:pt x="8809" y="40"/>
                    </a:lnTo>
                    <a:lnTo>
                      <a:pt x="8770" y="119"/>
                    </a:lnTo>
                    <a:lnTo>
                      <a:pt x="8414" y="2292"/>
                    </a:lnTo>
                    <a:lnTo>
                      <a:pt x="8059" y="4306"/>
                    </a:lnTo>
                    <a:lnTo>
                      <a:pt x="7032" y="3082"/>
                    </a:lnTo>
                    <a:lnTo>
                      <a:pt x="5847" y="1699"/>
                    </a:lnTo>
                    <a:lnTo>
                      <a:pt x="5807" y="1699"/>
                    </a:lnTo>
                    <a:lnTo>
                      <a:pt x="5728" y="1659"/>
                    </a:lnTo>
                    <a:lnTo>
                      <a:pt x="5689" y="1699"/>
                    </a:lnTo>
                    <a:lnTo>
                      <a:pt x="5649" y="1738"/>
                    </a:lnTo>
                    <a:lnTo>
                      <a:pt x="4859" y="3477"/>
                    </a:lnTo>
                    <a:lnTo>
                      <a:pt x="4109" y="5057"/>
                    </a:lnTo>
                    <a:lnTo>
                      <a:pt x="3042" y="3951"/>
                    </a:lnTo>
                    <a:lnTo>
                      <a:pt x="2015" y="2805"/>
                    </a:lnTo>
                    <a:lnTo>
                      <a:pt x="1067" y="1580"/>
                    </a:lnTo>
                    <a:lnTo>
                      <a:pt x="198" y="316"/>
                    </a:lnTo>
                    <a:lnTo>
                      <a:pt x="119" y="277"/>
                    </a:lnTo>
                    <a:lnTo>
                      <a:pt x="40" y="277"/>
                    </a:lnTo>
                    <a:lnTo>
                      <a:pt x="1" y="356"/>
                    </a:lnTo>
                    <a:lnTo>
                      <a:pt x="40" y="435"/>
                    </a:lnTo>
                    <a:lnTo>
                      <a:pt x="949" y="1738"/>
                    </a:lnTo>
                    <a:lnTo>
                      <a:pt x="1897" y="3003"/>
                    </a:lnTo>
                    <a:lnTo>
                      <a:pt x="2963" y="4188"/>
                    </a:lnTo>
                    <a:lnTo>
                      <a:pt x="4069" y="5294"/>
                    </a:lnTo>
                    <a:lnTo>
                      <a:pt x="4148" y="5333"/>
                    </a:lnTo>
                    <a:lnTo>
                      <a:pt x="4227" y="5294"/>
                    </a:lnTo>
                    <a:lnTo>
                      <a:pt x="5057" y="3556"/>
                    </a:lnTo>
                    <a:lnTo>
                      <a:pt x="5807" y="1976"/>
                    </a:lnTo>
                    <a:lnTo>
                      <a:pt x="6874" y="3240"/>
                    </a:lnTo>
                    <a:lnTo>
                      <a:pt x="8019" y="4622"/>
                    </a:lnTo>
                    <a:lnTo>
                      <a:pt x="8098" y="4662"/>
                    </a:lnTo>
                    <a:lnTo>
                      <a:pt x="8138" y="4662"/>
                    </a:lnTo>
                    <a:lnTo>
                      <a:pt x="8177" y="4622"/>
                    </a:lnTo>
                    <a:lnTo>
                      <a:pt x="8217" y="4543"/>
                    </a:lnTo>
                    <a:lnTo>
                      <a:pt x="8612" y="2331"/>
                    </a:lnTo>
                    <a:lnTo>
                      <a:pt x="9007" y="119"/>
                    </a:lnTo>
                    <a:lnTo>
                      <a:pt x="8967" y="40"/>
                    </a:lnTo>
                    <a:lnTo>
                      <a:pt x="88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3"/>
              <p:cNvSpPr/>
              <p:nvPr/>
            </p:nvSpPr>
            <p:spPr>
              <a:xfrm>
                <a:off x="1641375" y="3676650"/>
                <a:ext cx="39525" cy="351575"/>
              </a:xfrm>
              <a:custGeom>
                <a:avLst/>
                <a:gdLst/>
                <a:ahLst/>
                <a:cxnLst/>
                <a:rect l="l" t="t" r="r" b="b"/>
                <a:pathLst>
                  <a:path w="1581" h="14063" extrusionOk="0">
                    <a:moveTo>
                      <a:pt x="80" y="0"/>
                    </a:moveTo>
                    <a:lnTo>
                      <a:pt x="40" y="40"/>
                    </a:lnTo>
                    <a:lnTo>
                      <a:pt x="1" y="119"/>
                    </a:lnTo>
                    <a:lnTo>
                      <a:pt x="1383" y="13983"/>
                    </a:lnTo>
                    <a:lnTo>
                      <a:pt x="1383" y="14023"/>
                    </a:lnTo>
                    <a:lnTo>
                      <a:pt x="1462" y="14062"/>
                    </a:lnTo>
                    <a:lnTo>
                      <a:pt x="1541" y="14023"/>
                    </a:lnTo>
                    <a:lnTo>
                      <a:pt x="1581" y="13944"/>
                    </a:lnTo>
                    <a:lnTo>
                      <a:pt x="198" y="79"/>
                    </a:lnTo>
                    <a:lnTo>
                      <a:pt x="1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3"/>
              <p:cNvSpPr/>
              <p:nvPr/>
            </p:nvSpPr>
            <p:spPr>
              <a:xfrm>
                <a:off x="1679900" y="3669725"/>
                <a:ext cx="31625" cy="346650"/>
              </a:xfrm>
              <a:custGeom>
                <a:avLst/>
                <a:gdLst/>
                <a:ahLst/>
                <a:cxnLst/>
                <a:rect l="l" t="t" r="r" b="b"/>
                <a:pathLst>
                  <a:path w="1265" h="13866" extrusionOk="0">
                    <a:moveTo>
                      <a:pt x="79" y="1"/>
                    </a:moveTo>
                    <a:lnTo>
                      <a:pt x="0" y="40"/>
                    </a:lnTo>
                    <a:lnTo>
                      <a:pt x="0" y="119"/>
                    </a:lnTo>
                    <a:lnTo>
                      <a:pt x="1067" y="13786"/>
                    </a:lnTo>
                    <a:lnTo>
                      <a:pt x="1106" y="13826"/>
                    </a:lnTo>
                    <a:lnTo>
                      <a:pt x="1146" y="13865"/>
                    </a:lnTo>
                    <a:lnTo>
                      <a:pt x="1185" y="13865"/>
                    </a:lnTo>
                    <a:lnTo>
                      <a:pt x="1225" y="13826"/>
                    </a:lnTo>
                    <a:lnTo>
                      <a:pt x="1264" y="13747"/>
                    </a:lnTo>
                    <a:lnTo>
                      <a:pt x="198" y="80"/>
                    </a:lnTo>
                    <a:lnTo>
                      <a:pt x="158" y="40"/>
                    </a:lnTo>
                    <a:lnTo>
                      <a:pt x="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3"/>
              <p:cNvSpPr/>
              <p:nvPr/>
            </p:nvSpPr>
            <p:spPr>
              <a:xfrm>
                <a:off x="1658175" y="3735900"/>
                <a:ext cx="20750" cy="4950"/>
              </a:xfrm>
              <a:custGeom>
                <a:avLst/>
                <a:gdLst/>
                <a:ahLst/>
                <a:cxnLst/>
                <a:rect l="l" t="t" r="r" b="b"/>
                <a:pathLst>
                  <a:path w="830" h="198" extrusionOk="0">
                    <a:moveTo>
                      <a:pt x="119" y="0"/>
                    </a:moveTo>
                    <a:lnTo>
                      <a:pt x="40" y="40"/>
                    </a:lnTo>
                    <a:lnTo>
                      <a:pt x="0" y="119"/>
                    </a:lnTo>
                    <a:lnTo>
                      <a:pt x="40" y="198"/>
                    </a:lnTo>
                    <a:lnTo>
                      <a:pt x="790" y="198"/>
                    </a:lnTo>
                    <a:lnTo>
                      <a:pt x="830" y="119"/>
                    </a:lnTo>
                    <a:lnTo>
                      <a:pt x="790" y="40"/>
                    </a:lnTo>
                    <a:lnTo>
                      <a:pt x="7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3"/>
              <p:cNvSpPr/>
              <p:nvPr/>
            </p:nvSpPr>
            <p:spPr>
              <a:xfrm>
                <a:off x="1666075" y="3814900"/>
                <a:ext cx="19775" cy="7925"/>
              </a:xfrm>
              <a:custGeom>
                <a:avLst/>
                <a:gdLst/>
                <a:ahLst/>
                <a:cxnLst/>
                <a:rect l="l" t="t" r="r" b="b"/>
                <a:pathLst>
                  <a:path w="791" h="317" extrusionOk="0">
                    <a:moveTo>
                      <a:pt x="672" y="0"/>
                    </a:moveTo>
                    <a:lnTo>
                      <a:pt x="119" y="79"/>
                    </a:lnTo>
                    <a:lnTo>
                      <a:pt x="40" y="119"/>
                    </a:lnTo>
                    <a:lnTo>
                      <a:pt x="0" y="198"/>
                    </a:lnTo>
                    <a:lnTo>
                      <a:pt x="40" y="277"/>
                    </a:lnTo>
                    <a:lnTo>
                      <a:pt x="119" y="316"/>
                    </a:lnTo>
                    <a:lnTo>
                      <a:pt x="711" y="198"/>
                    </a:lnTo>
                    <a:lnTo>
                      <a:pt x="790" y="158"/>
                    </a:lnTo>
                    <a:lnTo>
                      <a:pt x="790" y="79"/>
                    </a:lnTo>
                    <a:lnTo>
                      <a:pt x="7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3"/>
              <p:cNvSpPr/>
              <p:nvPr/>
            </p:nvSpPr>
            <p:spPr>
              <a:xfrm>
                <a:off x="1673975" y="3886975"/>
                <a:ext cx="18775" cy="7925"/>
              </a:xfrm>
              <a:custGeom>
                <a:avLst/>
                <a:gdLst/>
                <a:ahLst/>
                <a:cxnLst/>
                <a:rect l="l" t="t" r="r" b="b"/>
                <a:pathLst>
                  <a:path w="751" h="317" extrusionOk="0">
                    <a:moveTo>
                      <a:pt x="632" y="1"/>
                    </a:moveTo>
                    <a:lnTo>
                      <a:pt x="79" y="119"/>
                    </a:lnTo>
                    <a:lnTo>
                      <a:pt x="0" y="159"/>
                    </a:lnTo>
                    <a:lnTo>
                      <a:pt x="0" y="238"/>
                    </a:lnTo>
                    <a:lnTo>
                      <a:pt x="40" y="277"/>
                    </a:lnTo>
                    <a:lnTo>
                      <a:pt x="79" y="317"/>
                    </a:lnTo>
                    <a:lnTo>
                      <a:pt x="119" y="317"/>
                    </a:lnTo>
                    <a:lnTo>
                      <a:pt x="632" y="238"/>
                    </a:lnTo>
                    <a:lnTo>
                      <a:pt x="711" y="198"/>
                    </a:lnTo>
                    <a:lnTo>
                      <a:pt x="751" y="119"/>
                    </a:lnTo>
                    <a:lnTo>
                      <a:pt x="711" y="40"/>
                    </a:lnTo>
                    <a:lnTo>
                      <a:pt x="6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3"/>
              <p:cNvSpPr/>
              <p:nvPr/>
            </p:nvSpPr>
            <p:spPr>
              <a:xfrm>
                <a:off x="1815200" y="3654925"/>
                <a:ext cx="53350" cy="285400"/>
              </a:xfrm>
              <a:custGeom>
                <a:avLst/>
                <a:gdLst/>
                <a:ahLst/>
                <a:cxnLst/>
                <a:rect l="l" t="t" r="r" b="b"/>
                <a:pathLst>
                  <a:path w="2134" h="11416" extrusionOk="0">
                    <a:moveTo>
                      <a:pt x="909" y="0"/>
                    </a:moveTo>
                    <a:lnTo>
                      <a:pt x="869" y="79"/>
                    </a:lnTo>
                    <a:lnTo>
                      <a:pt x="0" y="5886"/>
                    </a:lnTo>
                    <a:lnTo>
                      <a:pt x="0" y="5925"/>
                    </a:lnTo>
                    <a:lnTo>
                      <a:pt x="40" y="5965"/>
                    </a:lnTo>
                    <a:lnTo>
                      <a:pt x="356" y="6202"/>
                    </a:lnTo>
                    <a:lnTo>
                      <a:pt x="593" y="6478"/>
                    </a:lnTo>
                    <a:lnTo>
                      <a:pt x="869" y="6715"/>
                    </a:lnTo>
                    <a:lnTo>
                      <a:pt x="1067" y="7031"/>
                    </a:lnTo>
                    <a:lnTo>
                      <a:pt x="1304" y="7347"/>
                    </a:lnTo>
                    <a:lnTo>
                      <a:pt x="1462" y="7663"/>
                    </a:lnTo>
                    <a:lnTo>
                      <a:pt x="1620" y="7979"/>
                    </a:lnTo>
                    <a:lnTo>
                      <a:pt x="1738" y="8335"/>
                    </a:lnTo>
                    <a:lnTo>
                      <a:pt x="1817" y="8690"/>
                    </a:lnTo>
                    <a:lnTo>
                      <a:pt x="1896" y="9085"/>
                    </a:lnTo>
                    <a:lnTo>
                      <a:pt x="1936" y="9441"/>
                    </a:lnTo>
                    <a:lnTo>
                      <a:pt x="1936" y="9836"/>
                    </a:lnTo>
                    <a:lnTo>
                      <a:pt x="1936" y="10191"/>
                    </a:lnTo>
                    <a:lnTo>
                      <a:pt x="1857" y="10547"/>
                    </a:lnTo>
                    <a:lnTo>
                      <a:pt x="1778" y="10902"/>
                    </a:lnTo>
                    <a:lnTo>
                      <a:pt x="1659" y="11258"/>
                    </a:lnTo>
                    <a:lnTo>
                      <a:pt x="1659" y="11337"/>
                    </a:lnTo>
                    <a:lnTo>
                      <a:pt x="1738" y="11416"/>
                    </a:lnTo>
                    <a:lnTo>
                      <a:pt x="1817" y="11416"/>
                    </a:lnTo>
                    <a:lnTo>
                      <a:pt x="1857" y="11337"/>
                    </a:lnTo>
                    <a:lnTo>
                      <a:pt x="1975" y="10981"/>
                    </a:lnTo>
                    <a:lnTo>
                      <a:pt x="2054" y="10586"/>
                    </a:lnTo>
                    <a:lnTo>
                      <a:pt x="2133" y="10191"/>
                    </a:lnTo>
                    <a:lnTo>
                      <a:pt x="2133" y="9836"/>
                    </a:lnTo>
                    <a:lnTo>
                      <a:pt x="2133" y="9441"/>
                    </a:lnTo>
                    <a:lnTo>
                      <a:pt x="2094" y="9046"/>
                    </a:lnTo>
                    <a:lnTo>
                      <a:pt x="2054" y="8651"/>
                    </a:lnTo>
                    <a:lnTo>
                      <a:pt x="1936" y="8295"/>
                    </a:lnTo>
                    <a:lnTo>
                      <a:pt x="1817" y="7940"/>
                    </a:lnTo>
                    <a:lnTo>
                      <a:pt x="1659" y="7584"/>
                    </a:lnTo>
                    <a:lnTo>
                      <a:pt x="1462" y="7229"/>
                    </a:lnTo>
                    <a:lnTo>
                      <a:pt x="1264" y="6913"/>
                    </a:lnTo>
                    <a:lnTo>
                      <a:pt x="1027" y="6636"/>
                    </a:lnTo>
                    <a:lnTo>
                      <a:pt x="790" y="6360"/>
                    </a:lnTo>
                    <a:lnTo>
                      <a:pt x="514" y="6083"/>
                    </a:lnTo>
                    <a:lnTo>
                      <a:pt x="237" y="5846"/>
                    </a:lnTo>
                    <a:lnTo>
                      <a:pt x="1067" y="119"/>
                    </a:lnTo>
                    <a:lnTo>
                      <a:pt x="1067" y="40"/>
                    </a:lnTo>
                    <a:lnTo>
                      <a:pt x="9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3"/>
              <p:cNvSpPr/>
              <p:nvPr/>
            </p:nvSpPr>
            <p:spPr>
              <a:xfrm>
                <a:off x="1386600" y="3677625"/>
                <a:ext cx="149150" cy="540200"/>
              </a:xfrm>
              <a:custGeom>
                <a:avLst/>
                <a:gdLst/>
                <a:ahLst/>
                <a:cxnLst/>
                <a:rect l="l" t="t" r="r" b="b"/>
                <a:pathLst>
                  <a:path w="5966" h="21608" extrusionOk="0">
                    <a:moveTo>
                      <a:pt x="80" y="1"/>
                    </a:moveTo>
                    <a:lnTo>
                      <a:pt x="1" y="80"/>
                    </a:lnTo>
                    <a:lnTo>
                      <a:pt x="1" y="159"/>
                    </a:lnTo>
                    <a:lnTo>
                      <a:pt x="40" y="198"/>
                    </a:lnTo>
                    <a:lnTo>
                      <a:pt x="119" y="238"/>
                    </a:lnTo>
                    <a:lnTo>
                      <a:pt x="396" y="198"/>
                    </a:lnTo>
                    <a:lnTo>
                      <a:pt x="672" y="238"/>
                    </a:lnTo>
                    <a:lnTo>
                      <a:pt x="949" y="317"/>
                    </a:lnTo>
                    <a:lnTo>
                      <a:pt x="1225" y="435"/>
                    </a:lnTo>
                    <a:lnTo>
                      <a:pt x="1462" y="593"/>
                    </a:lnTo>
                    <a:lnTo>
                      <a:pt x="1660" y="751"/>
                    </a:lnTo>
                    <a:lnTo>
                      <a:pt x="1857" y="949"/>
                    </a:lnTo>
                    <a:lnTo>
                      <a:pt x="2015" y="1186"/>
                    </a:lnTo>
                    <a:lnTo>
                      <a:pt x="2134" y="1423"/>
                    </a:lnTo>
                    <a:lnTo>
                      <a:pt x="2252" y="1699"/>
                    </a:lnTo>
                    <a:lnTo>
                      <a:pt x="2450" y="2213"/>
                    </a:lnTo>
                    <a:lnTo>
                      <a:pt x="2568" y="2805"/>
                    </a:lnTo>
                    <a:lnTo>
                      <a:pt x="2647" y="3398"/>
                    </a:lnTo>
                    <a:lnTo>
                      <a:pt x="2805" y="4780"/>
                    </a:lnTo>
                    <a:lnTo>
                      <a:pt x="2924" y="6123"/>
                    </a:lnTo>
                    <a:lnTo>
                      <a:pt x="3003" y="7506"/>
                    </a:lnTo>
                    <a:lnTo>
                      <a:pt x="3042" y="8888"/>
                    </a:lnTo>
                    <a:lnTo>
                      <a:pt x="3042" y="10271"/>
                    </a:lnTo>
                    <a:lnTo>
                      <a:pt x="3003" y="11614"/>
                    </a:lnTo>
                    <a:lnTo>
                      <a:pt x="2924" y="12996"/>
                    </a:lnTo>
                    <a:lnTo>
                      <a:pt x="2805" y="14379"/>
                    </a:lnTo>
                    <a:lnTo>
                      <a:pt x="2845" y="14458"/>
                    </a:lnTo>
                    <a:lnTo>
                      <a:pt x="3398" y="15248"/>
                    </a:lnTo>
                    <a:lnTo>
                      <a:pt x="3911" y="16077"/>
                    </a:lnTo>
                    <a:lnTo>
                      <a:pt x="4346" y="16946"/>
                    </a:lnTo>
                    <a:lnTo>
                      <a:pt x="4741" y="17815"/>
                    </a:lnTo>
                    <a:lnTo>
                      <a:pt x="5096" y="18684"/>
                    </a:lnTo>
                    <a:lnTo>
                      <a:pt x="5373" y="19632"/>
                    </a:lnTo>
                    <a:lnTo>
                      <a:pt x="5610" y="20541"/>
                    </a:lnTo>
                    <a:lnTo>
                      <a:pt x="5768" y="21529"/>
                    </a:lnTo>
                    <a:lnTo>
                      <a:pt x="5807" y="21568"/>
                    </a:lnTo>
                    <a:lnTo>
                      <a:pt x="5886" y="21608"/>
                    </a:lnTo>
                    <a:lnTo>
                      <a:pt x="5965" y="21568"/>
                    </a:lnTo>
                    <a:lnTo>
                      <a:pt x="5965" y="21489"/>
                    </a:lnTo>
                    <a:lnTo>
                      <a:pt x="5807" y="20502"/>
                    </a:lnTo>
                    <a:lnTo>
                      <a:pt x="5570" y="19553"/>
                    </a:lnTo>
                    <a:lnTo>
                      <a:pt x="5294" y="18645"/>
                    </a:lnTo>
                    <a:lnTo>
                      <a:pt x="4938" y="17736"/>
                    </a:lnTo>
                    <a:lnTo>
                      <a:pt x="4543" y="16867"/>
                    </a:lnTo>
                    <a:lnTo>
                      <a:pt x="4109" y="15998"/>
                    </a:lnTo>
                    <a:lnTo>
                      <a:pt x="3595" y="15169"/>
                    </a:lnTo>
                    <a:lnTo>
                      <a:pt x="3042" y="14339"/>
                    </a:lnTo>
                    <a:lnTo>
                      <a:pt x="3161" y="12996"/>
                    </a:lnTo>
                    <a:lnTo>
                      <a:pt x="3240" y="11614"/>
                    </a:lnTo>
                    <a:lnTo>
                      <a:pt x="3279" y="10231"/>
                    </a:lnTo>
                    <a:lnTo>
                      <a:pt x="3279" y="8849"/>
                    </a:lnTo>
                    <a:lnTo>
                      <a:pt x="3240" y="7466"/>
                    </a:lnTo>
                    <a:lnTo>
                      <a:pt x="3121" y="6123"/>
                    </a:lnTo>
                    <a:lnTo>
                      <a:pt x="3003" y="4741"/>
                    </a:lnTo>
                    <a:lnTo>
                      <a:pt x="2845" y="3358"/>
                    </a:lnTo>
                    <a:lnTo>
                      <a:pt x="2766" y="2766"/>
                    </a:lnTo>
                    <a:lnTo>
                      <a:pt x="2647" y="2173"/>
                    </a:lnTo>
                    <a:lnTo>
                      <a:pt x="2450" y="1620"/>
                    </a:lnTo>
                    <a:lnTo>
                      <a:pt x="2331" y="1344"/>
                    </a:lnTo>
                    <a:lnTo>
                      <a:pt x="2173" y="1067"/>
                    </a:lnTo>
                    <a:lnTo>
                      <a:pt x="2015" y="830"/>
                    </a:lnTo>
                    <a:lnTo>
                      <a:pt x="1778" y="593"/>
                    </a:lnTo>
                    <a:lnTo>
                      <a:pt x="1541" y="396"/>
                    </a:lnTo>
                    <a:lnTo>
                      <a:pt x="1304" y="238"/>
                    </a:lnTo>
                    <a:lnTo>
                      <a:pt x="1028" y="119"/>
                    </a:lnTo>
                    <a:lnTo>
                      <a:pt x="7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3"/>
              <p:cNvSpPr/>
              <p:nvPr/>
            </p:nvSpPr>
            <p:spPr>
              <a:xfrm>
                <a:off x="1530775" y="3339900"/>
                <a:ext cx="193575" cy="302200"/>
              </a:xfrm>
              <a:custGeom>
                <a:avLst/>
                <a:gdLst/>
                <a:ahLst/>
                <a:cxnLst/>
                <a:rect l="l" t="t" r="r" b="b"/>
                <a:pathLst>
                  <a:path w="7743" h="12088" extrusionOk="0">
                    <a:moveTo>
                      <a:pt x="5886" y="0"/>
                    </a:moveTo>
                    <a:lnTo>
                      <a:pt x="5847" y="198"/>
                    </a:lnTo>
                    <a:lnTo>
                      <a:pt x="5847" y="356"/>
                    </a:lnTo>
                    <a:lnTo>
                      <a:pt x="5689" y="711"/>
                    </a:lnTo>
                    <a:lnTo>
                      <a:pt x="5491" y="988"/>
                    </a:lnTo>
                    <a:lnTo>
                      <a:pt x="5333" y="1146"/>
                    </a:lnTo>
                    <a:lnTo>
                      <a:pt x="5175" y="1225"/>
                    </a:lnTo>
                    <a:lnTo>
                      <a:pt x="5017" y="1304"/>
                    </a:lnTo>
                    <a:lnTo>
                      <a:pt x="4859" y="1383"/>
                    </a:lnTo>
                    <a:lnTo>
                      <a:pt x="4504" y="1462"/>
                    </a:lnTo>
                    <a:lnTo>
                      <a:pt x="4148" y="1422"/>
                    </a:lnTo>
                    <a:lnTo>
                      <a:pt x="3951" y="1383"/>
                    </a:lnTo>
                    <a:lnTo>
                      <a:pt x="3793" y="1304"/>
                    </a:lnTo>
                    <a:lnTo>
                      <a:pt x="3674" y="1343"/>
                    </a:lnTo>
                    <a:lnTo>
                      <a:pt x="3556" y="1383"/>
                    </a:lnTo>
                    <a:lnTo>
                      <a:pt x="3398" y="1541"/>
                    </a:lnTo>
                    <a:lnTo>
                      <a:pt x="3240" y="1778"/>
                    </a:lnTo>
                    <a:lnTo>
                      <a:pt x="3161" y="2015"/>
                    </a:lnTo>
                    <a:lnTo>
                      <a:pt x="3082" y="2489"/>
                    </a:lnTo>
                    <a:lnTo>
                      <a:pt x="3042" y="2765"/>
                    </a:lnTo>
                    <a:lnTo>
                      <a:pt x="2963" y="3002"/>
                    </a:lnTo>
                    <a:lnTo>
                      <a:pt x="2884" y="3160"/>
                    </a:lnTo>
                    <a:lnTo>
                      <a:pt x="2805" y="3318"/>
                    </a:lnTo>
                    <a:lnTo>
                      <a:pt x="2568" y="3555"/>
                    </a:lnTo>
                    <a:lnTo>
                      <a:pt x="2252" y="3753"/>
                    </a:lnTo>
                    <a:lnTo>
                      <a:pt x="2094" y="3832"/>
                    </a:lnTo>
                    <a:lnTo>
                      <a:pt x="1936" y="3871"/>
                    </a:lnTo>
                    <a:lnTo>
                      <a:pt x="1818" y="3753"/>
                    </a:lnTo>
                    <a:lnTo>
                      <a:pt x="1660" y="3634"/>
                    </a:lnTo>
                    <a:lnTo>
                      <a:pt x="1502" y="3555"/>
                    </a:lnTo>
                    <a:lnTo>
                      <a:pt x="1344" y="3516"/>
                    </a:lnTo>
                    <a:lnTo>
                      <a:pt x="870" y="3516"/>
                    </a:lnTo>
                    <a:lnTo>
                      <a:pt x="712" y="3595"/>
                    </a:lnTo>
                    <a:lnTo>
                      <a:pt x="554" y="3674"/>
                    </a:lnTo>
                    <a:lnTo>
                      <a:pt x="435" y="3753"/>
                    </a:lnTo>
                    <a:lnTo>
                      <a:pt x="198" y="4029"/>
                    </a:lnTo>
                    <a:lnTo>
                      <a:pt x="80" y="4306"/>
                    </a:lnTo>
                    <a:lnTo>
                      <a:pt x="1" y="4661"/>
                    </a:lnTo>
                    <a:lnTo>
                      <a:pt x="40" y="4977"/>
                    </a:lnTo>
                    <a:lnTo>
                      <a:pt x="159" y="5293"/>
                    </a:lnTo>
                    <a:lnTo>
                      <a:pt x="356" y="5570"/>
                    </a:lnTo>
                    <a:lnTo>
                      <a:pt x="593" y="5807"/>
                    </a:lnTo>
                    <a:lnTo>
                      <a:pt x="870" y="5965"/>
                    </a:lnTo>
                    <a:lnTo>
                      <a:pt x="1186" y="6083"/>
                    </a:lnTo>
                    <a:lnTo>
                      <a:pt x="1541" y="6123"/>
                    </a:lnTo>
                    <a:lnTo>
                      <a:pt x="1857" y="6123"/>
                    </a:lnTo>
                    <a:lnTo>
                      <a:pt x="1383" y="10191"/>
                    </a:lnTo>
                    <a:lnTo>
                      <a:pt x="5096" y="12087"/>
                    </a:lnTo>
                    <a:lnTo>
                      <a:pt x="6242" y="9796"/>
                    </a:lnTo>
                    <a:lnTo>
                      <a:pt x="6005" y="9046"/>
                    </a:lnTo>
                    <a:lnTo>
                      <a:pt x="5807" y="8295"/>
                    </a:lnTo>
                    <a:lnTo>
                      <a:pt x="6163" y="8137"/>
                    </a:lnTo>
                    <a:lnTo>
                      <a:pt x="6518" y="7940"/>
                    </a:lnTo>
                    <a:lnTo>
                      <a:pt x="6795" y="7703"/>
                    </a:lnTo>
                    <a:lnTo>
                      <a:pt x="7032" y="7387"/>
                    </a:lnTo>
                    <a:lnTo>
                      <a:pt x="7269" y="7071"/>
                    </a:lnTo>
                    <a:lnTo>
                      <a:pt x="7427" y="6676"/>
                    </a:lnTo>
                    <a:lnTo>
                      <a:pt x="7585" y="6281"/>
                    </a:lnTo>
                    <a:lnTo>
                      <a:pt x="7664" y="5807"/>
                    </a:lnTo>
                    <a:lnTo>
                      <a:pt x="7743" y="5017"/>
                    </a:lnTo>
                    <a:lnTo>
                      <a:pt x="7743" y="4227"/>
                    </a:lnTo>
                    <a:lnTo>
                      <a:pt x="7703" y="3516"/>
                    </a:lnTo>
                    <a:lnTo>
                      <a:pt x="7624" y="2805"/>
                    </a:lnTo>
                    <a:lnTo>
                      <a:pt x="7466" y="2212"/>
                    </a:lnTo>
                    <a:lnTo>
                      <a:pt x="7348" y="1738"/>
                    </a:lnTo>
                    <a:lnTo>
                      <a:pt x="7190" y="1383"/>
                    </a:lnTo>
                    <a:lnTo>
                      <a:pt x="7071" y="1146"/>
                    </a:lnTo>
                    <a:lnTo>
                      <a:pt x="6755" y="869"/>
                    </a:lnTo>
                    <a:lnTo>
                      <a:pt x="6479" y="593"/>
                    </a:lnTo>
                    <a:lnTo>
                      <a:pt x="6163" y="316"/>
                    </a:lnTo>
                    <a:lnTo>
                      <a:pt x="5886" y="0"/>
                    </a:lnTo>
                    <a:close/>
                  </a:path>
                </a:pathLst>
              </a:custGeom>
              <a:solidFill>
                <a:srgbClr val="FF97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3"/>
              <p:cNvSpPr/>
              <p:nvPr/>
            </p:nvSpPr>
            <p:spPr>
              <a:xfrm>
                <a:off x="1624600" y="3538375"/>
                <a:ext cx="56300" cy="15825"/>
              </a:xfrm>
              <a:custGeom>
                <a:avLst/>
                <a:gdLst/>
                <a:ahLst/>
                <a:cxnLst/>
                <a:rect l="l" t="t" r="r" b="b"/>
                <a:pathLst>
                  <a:path w="2252" h="633" extrusionOk="0">
                    <a:moveTo>
                      <a:pt x="79" y="1"/>
                    </a:moveTo>
                    <a:lnTo>
                      <a:pt x="0" y="40"/>
                    </a:lnTo>
                    <a:lnTo>
                      <a:pt x="0" y="119"/>
                    </a:lnTo>
                    <a:lnTo>
                      <a:pt x="40" y="198"/>
                    </a:lnTo>
                    <a:lnTo>
                      <a:pt x="356" y="396"/>
                    </a:lnTo>
                    <a:lnTo>
                      <a:pt x="711" y="514"/>
                    </a:lnTo>
                    <a:lnTo>
                      <a:pt x="1067" y="593"/>
                    </a:lnTo>
                    <a:lnTo>
                      <a:pt x="1462" y="633"/>
                    </a:lnTo>
                    <a:lnTo>
                      <a:pt x="1817" y="593"/>
                    </a:lnTo>
                    <a:lnTo>
                      <a:pt x="2212" y="514"/>
                    </a:lnTo>
                    <a:lnTo>
                      <a:pt x="2252" y="475"/>
                    </a:lnTo>
                    <a:lnTo>
                      <a:pt x="2252" y="396"/>
                    </a:lnTo>
                    <a:lnTo>
                      <a:pt x="2212" y="317"/>
                    </a:lnTo>
                    <a:lnTo>
                      <a:pt x="2133" y="317"/>
                    </a:lnTo>
                    <a:lnTo>
                      <a:pt x="1896" y="356"/>
                    </a:lnTo>
                    <a:lnTo>
                      <a:pt x="1620" y="396"/>
                    </a:lnTo>
                    <a:lnTo>
                      <a:pt x="1106" y="396"/>
                    </a:lnTo>
                    <a:lnTo>
                      <a:pt x="869" y="356"/>
                    </a:lnTo>
                    <a:lnTo>
                      <a:pt x="593" y="277"/>
                    </a:lnTo>
                    <a:lnTo>
                      <a:pt x="395" y="159"/>
                    </a:lnTo>
                    <a:lnTo>
                      <a:pt x="158" y="40"/>
                    </a:lnTo>
                    <a:lnTo>
                      <a:pt x="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3"/>
              <p:cNvSpPr/>
              <p:nvPr/>
            </p:nvSpPr>
            <p:spPr>
              <a:xfrm>
                <a:off x="1549550" y="3444575"/>
                <a:ext cx="29650" cy="11875"/>
              </a:xfrm>
              <a:custGeom>
                <a:avLst/>
                <a:gdLst/>
                <a:ahLst/>
                <a:cxnLst/>
                <a:rect l="l" t="t" r="r" b="b"/>
                <a:pathLst>
                  <a:path w="1186" h="475" extrusionOk="0">
                    <a:moveTo>
                      <a:pt x="40" y="0"/>
                    </a:moveTo>
                    <a:lnTo>
                      <a:pt x="0" y="40"/>
                    </a:lnTo>
                    <a:lnTo>
                      <a:pt x="0" y="158"/>
                    </a:lnTo>
                    <a:lnTo>
                      <a:pt x="79" y="198"/>
                    </a:lnTo>
                    <a:lnTo>
                      <a:pt x="1067" y="474"/>
                    </a:lnTo>
                    <a:lnTo>
                      <a:pt x="1146" y="474"/>
                    </a:lnTo>
                    <a:lnTo>
                      <a:pt x="1185" y="435"/>
                    </a:lnTo>
                    <a:lnTo>
                      <a:pt x="1185" y="316"/>
                    </a:lnTo>
                    <a:lnTo>
                      <a:pt x="1106" y="277"/>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3"/>
              <p:cNvSpPr/>
              <p:nvPr/>
            </p:nvSpPr>
            <p:spPr>
              <a:xfrm>
                <a:off x="1597925" y="3421850"/>
                <a:ext cx="74100" cy="45450"/>
              </a:xfrm>
              <a:custGeom>
                <a:avLst/>
                <a:gdLst/>
                <a:ahLst/>
                <a:cxnLst/>
                <a:rect l="l" t="t" r="r" b="b"/>
                <a:pathLst>
                  <a:path w="2964" h="1818" extrusionOk="0">
                    <a:moveTo>
                      <a:pt x="2726" y="238"/>
                    </a:moveTo>
                    <a:lnTo>
                      <a:pt x="2726" y="593"/>
                    </a:lnTo>
                    <a:lnTo>
                      <a:pt x="2647" y="988"/>
                    </a:lnTo>
                    <a:lnTo>
                      <a:pt x="2529" y="1186"/>
                    </a:lnTo>
                    <a:lnTo>
                      <a:pt x="2410" y="1344"/>
                    </a:lnTo>
                    <a:lnTo>
                      <a:pt x="2213" y="1462"/>
                    </a:lnTo>
                    <a:lnTo>
                      <a:pt x="1976" y="1541"/>
                    </a:lnTo>
                    <a:lnTo>
                      <a:pt x="1936" y="1541"/>
                    </a:lnTo>
                    <a:lnTo>
                      <a:pt x="1107" y="1620"/>
                    </a:lnTo>
                    <a:lnTo>
                      <a:pt x="949" y="1620"/>
                    </a:lnTo>
                    <a:lnTo>
                      <a:pt x="830" y="1581"/>
                    </a:lnTo>
                    <a:lnTo>
                      <a:pt x="672" y="1541"/>
                    </a:lnTo>
                    <a:lnTo>
                      <a:pt x="554" y="1462"/>
                    </a:lnTo>
                    <a:lnTo>
                      <a:pt x="475" y="1344"/>
                    </a:lnTo>
                    <a:lnTo>
                      <a:pt x="396" y="1265"/>
                    </a:lnTo>
                    <a:lnTo>
                      <a:pt x="317" y="1107"/>
                    </a:lnTo>
                    <a:lnTo>
                      <a:pt x="277" y="988"/>
                    </a:lnTo>
                    <a:lnTo>
                      <a:pt x="238" y="396"/>
                    </a:lnTo>
                    <a:lnTo>
                      <a:pt x="238" y="356"/>
                    </a:lnTo>
                    <a:lnTo>
                      <a:pt x="870" y="277"/>
                    </a:lnTo>
                    <a:lnTo>
                      <a:pt x="1462" y="238"/>
                    </a:lnTo>
                    <a:close/>
                    <a:moveTo>
                      <a:pt x="2173" y="1"/>
                    </a:moveTo>
                    <a:lnTo>
                      <a:pt x="1462" y="40"/>
                    </a:lnTo>
                    <a:lnTo>
                      <a:pt x="791" y="80"/>
                    </a:lnTo>
                    <a:lnTo>
                      <a:pt x="80" y="198"/>
                    </a:lnTo>
                    <a:lnTo>
                      <a:pt x="40" y="238"/>
                    </a:lnTo>
                    <a:lnTo>
                      <a:pt x="1" y="277"/>
                    </a:lnTo>
                    <a:lnTo>
                      <a:pt x="1" y="396"/>
                    </a:lnTo>
                    <a:lnTo>
                      <a:pt x="80" y="1028"/>
                    </a:lnTo>
                    <a:lnTo>
                      <a:pt x="119" y="1186"/>
                    </a:lnTo>
                    <a:lnTo>
                      <a:pt x="198" y="1344"/>
                    </a:lnTo>
                    <a:lnTo>
                      <a:pt x="277" y="1462"/>
                    </a:lnTo>
                    <a:lnTo>
                      <a:pt x="396" y="1620"/>
                    </a:lnTo>
                    <a:lnTo>
                      <a:pt x="554" y="1699"/>
                    </a:lnTo>
                    <a:lnTo>
                      <a:pt x="712" y="1778"/>
                    </a:lnTo>
                    <a:lnTo>
                      <a:pt x="870" y="1818"/>
                    </a:lnTo>
                    <a:lnTo>
                      <a:pt x="1107" y="1818"/>
                    </a:lnTo>
                    <a:lnTo>
                      <a:pt x="1976" y="1739"/>
                    </a:lnTo>
                    <a:lnTo>
                      <a:pt x="2292" y="1660"/>
                    </a:lnTo>
                    <a:lnTo>
                      <a:pt x="2529" y="1502"/>
                    </a:lnTo>
                    <a:lnTo>
                      <a:pt x="2726" y="1304"/>
                    </a:lnTo>
                    <a:lnTo>
                      <a:pt x="2845" y="1028"/>
                    </a:lnTo>
                    <a:lnTo>
                      <a:pt x="2924" y="593"/>
                    </a:lnTo>
                    <a:lnTo>
                      <a:pt x="2963" y="119"/>
                    </a:lnTo>
                    <a:lnTo>
                      <a:pt x="2924" y="80"/>
                    </a:lnTo>
                    <a:lnTo>
                      <a:pt x="2845" y="40"/>
                    </a:lnTo>
                    <a:lnTo>
                      <a:pt x="21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3"/>
              <p:cNvSpPr/>
              <p:nvPr/>
            </p:nvSpPr>
            <p:spPr>
              <a:xfrm>
                <a:off x="1690750" y="3421850"/>
                <a:ext cx="53350" cy="45450"/>
              </a:xfrm>
              <a:custGeom>
                <a:avLst/>
                <a:gdLst/>
                <a:ahLst/>
                <a:cxnLst/>
                <a:rect l="l" t="t" r="r" b="b"/>
                <a:pathLst>
                  <a:path w="2134" h="1818" extrusionOk="0">
                    <a:moveTo>
                      <a:pt x="1067" y="238"/>
                    </a:moveTo>
                    <a:lnTo>
                      <a:pt x="1502" y="277"/>
                    </a:lnTo>
                    <a:lnTo>
                      <a:pt x="1936" y="356"/>
                    </a:lnTo>
                    <a:lnTo>
                      <a:pt x="1897" y="988"/>
                    </a:lnTo>
                    <a:lnTo>
                      <a:pt x="1818" y="1225"/>
                    </a:lnTo>
                    <a:lnTo>
                      <a:pt x="1699" y="1462"/>
                    </a:lnTo>
                    <a:lnTo>
                      <a:pt x="1541" y="1581"/>
                    </a:lnTo>
                    <a:lnTo>
                      <a:pt x="1462" y="1620"/>
                    </a:lnTo>
                    <a:lnTo>
                      <a:pt x="1383" y="1620"/>
                    </a:lnTo>
                    <a:lnTo>
                      <a:pt x="751" y="1541"/>
                    </a:lnTo>
                    <a:lnTo>
                      <a:pt x="593" y="1462"/>
                    </a:lnTo>
                    <a:lnTo>
                      <a:pt x="475" y="1344"/>
                    </a:lnTo>
                    <a:lnTo>
                      <a:pt x="356" y="1186"/>
                    </a:lnTo>
                    <a:lnTo>
                      <a:pt x="277" y="988"/>
                    </a:lnTo>
                    <a:lnTo>
                      <a:pt x="238" y="633"/>
                    </a:lnTo>
                    <a:lnTo>
                      <a:pt x="198" y="238"/>
                    </a:lnTo>
                    <a:close/>
                    <a:moveTo>
                      <a:pt x="593" y="1"/>
                    </a:moveTo>
                    <a:lnTo>
                      <a:pt x="80" y="40"/>
                    </a:lnTo>
                    <a:lnTo>
                      <a:pt x="1" y="80"/>
                    </a:lnTo>
                    <a:lnTo>
                      <a:pt x="1" y="159"/>
                    </a:lnTo>
                    <a:lnTo>
                      <a:pt x="1" y="593"/>
                    </a:lnTo>
                    <a:lnTo>
                      <a:pt x="80" y="1028"/>
                    </a:lnTo>
                    <a:lnTo>
                      <a:pt x="159" y="1304"/>
                    </a:lnTo>
                    <a:lnTo>
                      <a:pt x="317" y="1502"/>
                    </a:lnTo>
                    <a:lnTo>
                      <a:pt x="514" y="1660"/>
                    </a:lnTo>
                    <a:lnTo>
                      <a:pt x="712" y="1739"/>
                    </a:lnTo>
                    <a:lnTo>
                      <a:pt x="1344" y="1818"/>
                    </a:lnTo>
                    <a:lnTo>
                      <a:pt x="1541" y="1818"/>
                    </a:lnTo>
                    <a:lnTo>
                      <a:pt x="1660" y="1778"/>
                    </a:lnTo>
                    <a:lnTo>
                      <a:pt x="1778" y="1699"/>
                    </a:lnTo>
                    <a:lnTo>
                      <a:pt x="1857" y="1581"/>
                    </a:lnTo>
                    <a:lnTo>
                      <a:pt x="1936" y="1462"/>
                    </a:lnTo>
                    <a:lnTo>
                      <a:pt x="2015" y="1344"/>
                    </a:lnTo>
                    <a:lnTo>
                      <a:pt x="2094" y="1186"/>
                    </a:lnTo>
                    <a:lnTo>
                      <a:pt x="2094" y="988"/>
                    </a:lnTo>
                    <a:lnTo>
                      <a:pt x="2134" y="396"/>
                    </a:lnTo>
                    <a:lnTo>
                      <a:pt x="2134" y="277"/>
                    </a:lnTo>
                    <a:lnTo>
                      <a:pt x="2134" y="198"/>
                    </a:lnTo>
                    <a:lnTo>
                      <a:pt x="2055" y="159"/>
                    </a:lnTo>
                    <a:lnTo>
                      <a:pt x="1581" y="80"/>
                    </a:lnTo>
                    <a:lnTo>
                      <a:pt x="1067" y="40"/>
                    </a:lnTo>
                    <a:lnTo>
                      <a:pt x="5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3"/>
              <p:cNvSpPr/>
              <p:nvPr/>
            </p:nvSpPr>
            <p:spPr>
              <a:xfrm>
                <a:off x="1667050" y="3414950"/>
                <a:ext cx="28675" cy="11875"/>
              </a:xfrm>
              <a:custGeom>
                <a:avLst/>
                <a:gdLst/>
                <a:ahLst/>
                <a:cxnLst/>
                <a:rect l="l" t="t" r="r" b="b"/>
                <a:pathLst>
                  <a:path w="1147" h="475" extrusionOk="0">
                    <a:moveTo>
                      <a:pt x="593" y="0"/>
                    </a:moveTo>
                    <a:lnTo>
                      <a:pt x="435" y="40"/>
                    </a:lnTo>
                    <a:lnTo>
                      <a:pt x="277" y="79"/>
                    </a:lnTo>
                    <a:lnTo>
                      <a:pt x="159" y="158"/>
                    </a:lnTo>
                    <a:lnTo>
                      <a:pt x="40" y="277"/>
                    </a:lnTo>
                    <a:lnTo>
                      <a:pt x="1" y="356"/>
                    </a:lnTo>
                    <a:lnTo>
                      <a:pt x="40" y="435"/>
                    </a:lnTo>
                    <a:lnTo>
                      <a:pt x="119" y="435"/>
                    </a:lnTo>
                    <a:lnTo>
                      <a:pt x="198" y="395"/>
                    </a:lnTo>
                    <a:lnTo>
                      <a:pt x="277" y="316"/>
                    </a:lnTo>
                    <a:lnTo>
                      <a:pt x="356" y="277"/>
                    </a:lnTo>
                    <a:lnTo>
                      <a:pt x="475" y="237"/>
                    </a:lnTo>
                    <a:lnTo>
                      <a:pt x="712" y="237"/>
                    </a:lnTo>
                    <a:lnTo>
                      <a:pt x="791" y="277"/>
                    </a:lnTo>
                    <a:lnTo>
                      <a:pt x="909" y="356"/>
                    </a:lnTo>
                    <a:lnTo>
                      <a:pt x="949" y="435"/>
                    </a:lnTo>
                    <a:lnTo>
                      <a:pt x="988" y="474"/>
                    </a:lnTo>
                    <a:lnTo>
                      <a:pt x="1107" y="474"/>
                    </a:lnTo>
                    <a:lnTo>
                      <a:pt x="1146" y="395"/>
                    </a:lnTo>
                    <a:lnTo>
                      <a:pt x="1146" y="316"/>
                    </a:lnTo>
                    <a:lnTo>
                      <a:pt x="1028" y="198"/>
                    </a:lnTo>
                    <a:lnTo>
                      <a:pt x="909" y="119"/>
                    </a:lnTo>
                    <a:lnTo>
                      <a:pt x="751" y="40"/>
                    </a:lnTo>
                    <a:lnTo>
                      <a:pt x="5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3"/>
              <p:cNvSpPr/>
              <p:nvPr/>
            </p:nvSpPr>
            <p:spPr>
              <a:xfrm>
                <a:off x="1674950" y="3428775"/>
                <a:ext cx="19775" cy="46425"/>
              </a:xfrm>
              <a:custGeom>
                <a:avLst/>
                <a:gdLst/>
                <a:ahLst/>
                <a:cxnLst/>
                <a:rect l="l" t="t" r="r" b="b"/>
                <a:pathLst>
                  <a:path w="791" h="1857" extrusionOk="0">
                    <a:moveTo>
                      <a:pt x="40" y="0"/>
                    </a:moveTo>
                    <a:lnTo>
                      <a:pt x="1" y="79"/>
                    </a:lnTo>
                    <a:lnTo>
                      <a:pt x="1" y="158"/>
                    </a:lnTo>
                    <a:lnTo>
                      <a:pt x="554" y="1580"/>
                    </a:lnTo>
                    <a:lnTo>
                      <a:pt x="119" y="1659"/>
                    </a:lnTo>
                    <a:lnTo>
                      <a:pt x="80" y="1699"/>
                    </a:lnTo>
                    <a:lnTo>
                      <a:pt x="40" y="1778"/>
                    </a:lnTo>
                    <a:lnTo>
                      <a:pt x="80" y="1857"/>
                    </a:lnTo>
                    <a:lnTo>
                      <a:pt x="159" y="1857"/>
                    </a:lnTo>
                    <a:lnTo>
                      <a:pt x="712" y="1778"/>
                    </a:lnTo>
                    <a:lnTo>
                      <a:pt x="791" y="1738"/>
                    </a:lnTo>
                    <a:lnTo>
                      <a:pt x="791" y="1620"/>
                    </a:lnTo>
                    <a:lnTo>
                      <a:pt x="198" y="79"/>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3"/>
              <p:cNvSpPr/>
              <p:nvPr/>
            </p:nvSpPr>
            <p:spPr>
              <a:xfrm>
                <a:off x="1651250" y="3483075"/>
                <a:ext cx="25700" cy="16825"/>
              </a:xfrm>
              <a:custGeom>
                <a:avLst/>
                <a:gdLst/>
                <a:ahLst/>
                <a:cxnLst/>
                <a:rect l="l" t="t" r="r" b="b"/>
                <a:pathLst>
                  <a:path w="1028" h="673" extrusionOk="0">
                    <a:moveTo>
                      <a:pt x="119" y="1"/>
                    </a:moveTo>
                    <a:lnTo>
                      <a:pt x="40" y="40"/>
                    </a:lnTo>
                    <a:lnTo>
                      <a:pt x="1" y="119"/>
                    </a:lnTo>
                    <a:lnTo>
                      <a:pt x="40" y="277"/>
                    </a:lnTo>
                    <a:lnTo>
                      <a:pt x="119" y="396"/>
                    </a:lnTo>
                    <a:lnTo>
                      <a:pt x="198" y="514"/>
                    </a:lnTo>
                    <a:lnTo>
                      <a:pt x="356" y="633"/>
                    </a:lnTo>
                    <a:lnTo>
                      <a:pt x="475" y="672"/>
                    </a:lnTo>
                    <a:lnTo>
                      <a:pt x="791" y="672"/>
                    </a:lnTo>
                    <a:lnTo>
                      <a:pt x="949" y="593"/>
                    </a:lnTo>
                    <a:lnTo>
                      <a:pt x="1028" y="514"/>
                    </a:lnTo>
                    <a:lnTo>
                      <a:pt x="988" y="435"/>
                    </a:lnTo>
                    <a:lnTo>
                      <a:pt x="949" y="396"/>
                    </a:lnTo>
                    <a:lnTo>
                      <a:pt x="870" y="435"/>
                    </a:lnTo>
                    <a:lnTo>
                      <a:pt x="751" y="475"/>
                    </a:lnTo>
                    <a:lnTo>
                      <a:pt x="554" y="475"/>
                    </a:lnTo>
                    <a:lnTo>
                      <a:pt x="435" y="435"/>
                    </a:lnTo>
                    <a:lnTo>
                      <a:pt x="356" y="356"/>
                    </a:lnTo>
                    <a:lnTo>
                      <a:pt x="277" y="277"/>
                    </a:lnTo>
                    <a:lnTo>
                      <a:pt x="238" y="198"/>
                    </a:lnTo>
                    <a:lnTo>
                      <a:pt x="238" y="80"/>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3"/>
              <p:cNvSpPr/>
              <p:nvPr/>
            </p:nvSpPr>
            <p:spPr>
              <a:xfrm>
                <a:off x="1626575" y="3395200"/>
                <a:ext cx="28650" cy="5950"/>
              </a:xfrm>
              <a:custGeom>
                <a:avLst/>
                <a:gdLst/>
                <a:ahLst/>
                <a:cxnLst/>
                <a:rect l="l" t="t" r="r" b="b"/>
                <a:pathLst>
                  <a:path w="1146" h="238" extrusionOk="0">
                    <a:moveTo>
                      <a:pt x="119" y="0"/>
                    </a:moveTo>
                    <a:lnTo>
                      <a:pt x="40" y="40"/>
                    </a:lnTo>
                    <a:lnTo>
                      <a:pt x="0" y="119"/>
                    </a:lnTo>
                    <a:lnTo>
                      <a:pt x="40" y="198"/>
                    </a:lnTo>
                    <a:lnTo>
                      <a:pt x="79" y="237"/>
                    </a:lnTo>
                    <a:lnTo>
                      <a:pt x="1027" y="237"/>
                    </a:lnTo>
                    <a:lnTo>
                      <a:pt x="1106" y="198"/>
                    </a:lnTo>
                    <a:lnTo>
                      <a:pt x="1146" y="119"/>
                    </a:lnTo>
                    <a:lnTo>
                      <a:pt x="1106" y="40"/>
                    </a:lnTo>
                    <a:lnTo>
                      <a:pt x="1027" y="4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3"/>
              <p:cNvSpPr/>
              <p:nvPr/>
            </p:nvSpPr>
            <p:spPr>
              <a:xfrm>
                <a:off x="1689775" y="3381375"/>
                <a:ext cx="34575" cy="10875"/>
              </a:xfrm>
              <a:custGeom>
                <a:avLst/>
                <a:gdLst/>
                <a:ahLst/>
                <a:cxnLst/>
                <a:rect l="l" t="t" r="r" b="b"/>
                <a:pathLst>
                  <a:path w="1383" h="435" extrusionOk="0">
                    <a:moveTo>
                      <a:pt x="514" y="0"/>
                    </a:moveTo>
                    <a:lnTo>
                      <a:pt x="356" y="79"/>
                    </a:lnTo>
                    <a:lnTo>
                      <a:pt x="198" y="158"/>
                    </a:lnTo>
                    <a:lnTo>
                      <a:pt x="40" y="277"/>
                    </a:lnTo>
                    <a:lnTo>
                      <a:pt x="0" y="356"/>
                    </a:lnTo>
                    <a:lnTo>
                      <a:pt x="40" y="435"/>
                    </a:lnTo>
                    <a:lnTo>
                      <a:pt x="198" y="435"/>
                    </a:lnTo>
                    <a:lnTo>
                      <a:pt x="277" y="316"/>
                    </a:lnTo>
                    <a:lnTo>
                      <a:pt x="435" y="277"/>
                    </a:lnTo>
                    <a:lnTo>
                      <a:pt x="553" y="198"/>
                    </a:lnTo>
                    <a:lnTo>
                      <a:pt x="830" y="198"/>
                    </a:lnTo>
                    <a:lnTo>
                      <a:pt x="988" y="237"/>
                    </a:lnTo>
                    <a:lnTo>
                      <a:pt x="1106" y="277"/>
                    </a:lnTo>
                    <a:lnTo>
                      <a:pt x="1225" y="356"/>
                    </a:lnTo>
                    <a:lnTo>
                      <a:pt x="1304" y="395"/>
                    </a:lnTo>
                    <a:lnTo>
                      <a:pt x="1383" y="356"/>
                    </a:lnTo>
                    <a:lnTo>
                      <a:pt x="1383" y="277"/>
                    </a:lnTo>
                    <a:lnTo>
                      <a:pt x="1343" y="198"/>
                    </a:lnTo>
                    <a:lnTo>
                      <a:pt x="1225" y="119"/>
                    </a:lnTo>
                    <a:lnTo>
                      <a:pt x="1027" y="40"/>
                    </a:lnTo>
                    <a:lnTo>
                      <a:pt x="8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3"/>
              <p:cNvSpPr/>
              <p:nvPr/>
            </p:nvSpPr>
            <p:spPr>
              <a:xfrm>
                <a:off x="1627550" y="3438650"/>
                <a:ext cx="12875" cy="12850"/>
              </a:xfrm>
              <a:custGeom>
                <a:avLst/>
                <a:gdLst/>
                <a:ahLst/>
                <a:cxnLst/>
                <a:rect l="l" t="t" r="r" b="b"/>
                <a:pathLst>
                  <a:path w="515" h="514" extrusionOk="0">
                    <a:moveTo>
                      <a:pt x="159" y="0"/>
                    </a:moveTo>
                    <a:lnTo>
                      <a:pt x="80" y="79"/>
                    </a:lnTo>
                    <a:lnTo>
                      <a:pt x="40" y="158"/>
                    </a:lnTo>
                    <a:lnTo>
                      <a:pt x="1" y="237"/>
                    </a:lnTo>
                    <a:lnTo>
                      <a:pt x="40" y="356"/>
                    </a:lnTo>
                    <a:lnTo>
                      <a:pt x="80" y="435"/>
                    </a:lnTo>
                    <a:lnTo>
                      <a:pt x="159" y="474"/>
                    </a:lnTo>
                    <a:lnTo>
                      <a:pt x="277" y="514"/>
                    </a:lnTo>
                    <a:lnTo>
                      <a:pt x="356" y="474"/>
                    </a:lnTo>
                    <a:lnTo>
                      <a:pt x="435" y="435"/>
                    </a:lnTo>
                    <a:lnTo>
                      <a:pt x="475" y="356"/>
                    </a:lnTo>
                    <a:lnTo>
                      <a:pt x="514" y="237"/>
                    </a:lnTo>
                    <a:lnTo>
                      <a:pt x="475" y="158"/>
                    </a:lnTo>
                    <a:lnTo>
                      <a:pt x="435" y="79"/>
                    </a:lnTo>
                    <a:lnTo>
                      <a:pt x="3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3"/>
              <p:cNvSpPr/>
              <p:nvPr/>
            </p:nvSpPr>
            <p:spPr>
              <a:xfrm>
                <a:off x="1700625" y="3436675"/>
                <a:ext cx="12875" cy="12850"/>
              </a:xfrm>
              <a:custGeom>
                <a:avLst/>
                <a:gdLst/>
                <a:ahLst/>
                <a:cxnLst/>
                <a:rect l="l" t="t" r="r" b="b"/>
                <a:pathLst>
                  <a:path w="515" h="514" extrusionOk="0">
                    <a:moveTo>
                      <a:pt x="277" y="0"/>
                    </a:moveTo>
                    <a:lnTo>
                      <a:pt x="159" y="40"/>
                    </a:lnTo>
                    <a:lnTo>
                      <a:pt x="80" y="79"/>
                    </a:lnTo>
                    <a:lnTo>
                      <a:pt x="40" y="158"/>
                    </a:lnTo>
                    <a:lnTo>
                      <a:pt x="1" y="277"/>
                    </a:lnTo>
                    <a:lnTo>
                      <a:pt x="40" y="356"/>
                    </a:lnTo>
                    <a:lnTo>
                      <a:pt x="80" y="435"/>
                    </a:lnTo>
                    <a:lnTo>
                      <a:pt x="159" y="514"/>
                    </a:lnTo>
                    <a:lnTo>
                      <a:pt x="356" y="514"/>
                    </a:lnTo>
                    <a:lnTo>
                      <a:pt x="435" y="435"/>
                    </a:lnTo>
                    <a:lnTo>
                      <a:pt x="514" y="356"/>
                    </a:lnTo>
                    <a:lnTo>
                      <a:pt x="514" y="277"/>
                    </a:lnTo>
                    <a:lnTo>
                      <a:pt x="514" y="158"/>
                    </a:lnTo>
                    <a:lnTo>
                      <a:pt x="435" y="79"/>
                    </a:lnTo>
                    <a:lnTo>
                      <a:pt x="356" y="40"/>
                    </a:lnTo>
                    <a:lnTo>
                      <a:pt x="2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3"/>
              <p:cNvSpPr/>
              <p:nvPr/>
            </p:nvSpPr>
            <p:spPr>
              <a:xfrm>
                <a:off x="1723350" y="3855375"/>
                <a:ext cx="413800" cy="838425"/>
              </a:xfrm>
              <a:custGeom>
                <a:avLst/>
                <a:gdLst/>
                <a:ahLst/>
                <a:cxnLst/>
                <a:rect l="l" t="t" r="r" b="b"/>
                <a:pathLst>
                  <a:path w="16552" h="33537" extrusionOk="0">
                    <a:moveTo>
                      <a:pt x="514" y="1"/>
                    </a:moveTo>
                    <a:lnTo>
                      <a:pt x="395" y="40"/>
                    </a:lnTo>
                    <a:lnTo>
                      <a:pt x="277" y="119"/>
                    </a:lnTo>
                    <a:lnTo>
                      <a:pt x="198" y="198"/>
                    </a:lnTo>
                    <a:lnTo>
                      <a:pt x="119" y="317"/>
                    </a:lnTo>
                    <a:lnTo>
                      <a:pt x="40" y="435"/>
                    </a:lnTo>
                    <a:lnTo>
                      <a:pt x="40" y="554"/>
                    </a:lnTo>
                    <a:lnTo>
                      <a:pt x="0" y="672"/>
                    </a:lnTo>
                    <a:lnTo>
                      <a:pt x="40" y="830"/>
                    </a:lnTo>
                    <a:lnTo>
                      <a:pt x="79" y="949"/>
                    </a:lnTo>
                    <a:lnTo>
                      <a:pt x="15248" y="33142"/>
                    </a:lnTo>
                    <a:lnTo>
                      <a:pt x="15366" y="33300"/>
                    </a:lnTo>
                    <a:lnTo>
                      <a:pt x="15524" y="33418"/>
                    </a:lnTo>
                    <a:lnTo>
                      <a:pt x="15682" y="33497"/>
                    </a:lnTo>
                    <a:lnTo>
                      <a:pt x="15880" y="33537"/>
                    </a:lnTo>
                    <a:lnTo>
                      <a:pt x="15998" y="33497"/>
                    </a:lnTo>
                    <a:lnTo>
                      <a:pt x="16156" y="33458"/>
                    </a:lnTo>
                    <a:lnTo>
                      <a:pt x="16275" y="33379"/>
                    </a:lnTo>
                    <a:lnTo>
                      <a:pt x="16354" y="33300"/>
                    </a:lnTo>
                    <a:lnTo>
                      <a:pt x="16433" y="33181"/>
                    </a:lnTo>
                    <a:lnTo>
                      <a:pt x="16512" y="33063"/>
                    </a:lnTo>
                    <a:lnTo>
                      <a:pt x="16512" y="32944"/>
                    </a:lnTo>
                    <a:lnTo>
                      <a:pt x="16551" y="32826"/>
                    </a:lnTo>
                    <a:lnTo>
                      <a:pt x="16512" y="32707"/>
                    </a:lnTo>
                    <a:lnTo>
                      <a:pt x="16472" y="32549"/>
                    </a:lnTo>
                    <a:lnTo>
                      <a:pt x="1304" y="356"/>
                    </a:lnTo>
                    <a:lnTo>
                      <a:pt x="1225" y="238"/>
                    </a:lnTo>
                    <a:lnTo>
                      <a:pt x="1146" y="159"/>
                    </a:lnTo>
                    <a:lnTo>
                      <a:pt x="1027" y="80"/>
                    </a:lnTo>
                    <a:lnTo>
                      <a:pt x="909" y="40"/>
                    </a:lnTo>
                    <a:lnTo>
                      <a:pt x="7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3"/>
              <p:cNvSpPr/>
              <p:nvPr/>
            </p:nvSpPr>
            <p:spPr>
              <a:xfrm>
                <a:off x="1573250" y="3916600"/>
                <a:ext cx="714000" cy="715000"/>
              </a:xfrm>
              <a:custGeom>
                <a:avLst/>
                <a:gdLst/>
                <a:ahLst/>
                <a:cxnLst/>
                <a:rect l="l" t="t" r="r" b="b"/>
                <a:pathLst>
                  <a:path w="28560" h="28600" extrusionOk="0">
                    <a:moveTo>
                      <a:pt x="14300" y="1"/>
                    </a:moveTo>
                    <a:lnTo>
                      <a:pt x="13510" y="40"/>
                    </a:lnTo>
                    <a:lnTo>
                      <a:pt x="12720" y="80"/>
                    </a:lnTo>
                    <a:lnTo>
                      <a:pt x="11969" y="198"/>
                    </a:lnTo>
                    <a:lnTo>
                      <a:pt x="11219" y="356"/>
                    </a:lnTo>
                    <a:lnTo>
                      <a:pt x="10468" y="514"/>
                    </a:lnTo>
                    <a:lnTo>
                      <a:pt x="9757" y="751"/>
                    </a:lnTo>
                    <a:lnTo>
                      <a:pt x="9046" y="988"/>
                    </a:lnTo>
                    <a:lnTo>
                      <a:pt x="8375" y="1304"/>
                    </a:lnTo>
                    <a:lnTo>
                      <a:pt x="7822" y="1541"/>
                    </a:lnTo>
                    <a:lnTo>
                      <a:pt x="7308" y="1857"/>
                    </a:lnTo>
                    <a:lnTo>
                      <a:pt x="6755" y="2134"/>
                    </a:lnTo>
                    <a:lnTo>
                      <a:pt x="6281" y="2489"/>
                    </a:lnTo>
                    <a:lnTo>
                      <a:pt x="5767" y="2805"/>
                    </a:lnTo>
                    <a:lnTo>
                      <a:pt x="5333" y="3161"/>
                    </a:lnTo>
                    <a:lnTo>
                      <a:pt x="4859" y="3556"/>
                    </a:lnTo>
                    <a:lnTo>
                      <a:pt x="4424" y="3951"/>
                    </a:lnTo>
                    <a:lnTo>
                      <a:pt x="3990" y="4385"/>
                    </a:lnTo>
                    <a:lnTo>
                      <a:pt x="3595" y="4820"/>
                    </a:lnTo>
                    <a:lnTo>
                      <a:pt x="3200" y="5294"/>
                    </a:lnTo>
                    <a:lnTo>
                      <a:pt x="2844" y="5728"/>
                    </a:lnTo>
                    <a:lnTo>
                      <a:pt x="2489" y="6242"/>
                    </a:lnTo>
                    <a:lnTo>
                      <a:pt x="2173" y="6716"/>
                    </a:lnTo>
                    <a:lnTo>
                      <a:pt x="1857" y="7229"/>
                    </a:lnTo>
                    <a:lnTo>
                      <a:pt x="1580" y="7782"/>
                    </a:lnTo>
                    <a:lnTo>
                      <a:pt x="1225" y="8533"/>
                    </a:lnTo>
                    <a:lnTo>
                      <a:pt x="909" y="9283"/>
                    </a:lnTo>
                    <a:lnTo>
                      <a:pt x="632" y="10073"/>
                    </a:lnTo>
                    <a:lnTo>
                      <a:pt x="395" y="10864"/>
                    </a:lnTo>
                    <a:lnTo>
                      <a:pt x="237" y="11693"/>
                    </a:lnTo>
                    <a:lnTo>
                      <a:pt x="119" y="12562"/>
                    </a:lnTo>
                    <a:lnTo>
                      <a:pt x="40" y="13431"/>
                    </a:lnTo>
                    <a:lnTo>
                      <a:pt x="0" y="14300"/>
                    </a:lnTo>
                    <a:lnTo>
                      <a:pt x="0" y="15169"/>
                    </a:lnTo>
                    <a:lnTo>
                      <a:pt x="79" y="15999"/>
                    </a:lnTo>
                    <a:lnTo>
                      <a:pt x="198" y="16828"/>
                    </a:lnTo>
                    <a:lnTo>
                      <a:pt x="395" y="17658"/>
                    </a:lnTo>
                    <a:lnTo>
                      <a:pt x="593" y="18448"/>
                    </a:lnTo>
                    <a:lnTo>
                      <a:pt x="869" y="19238"/>
                    </a:lnTo>
                    <a:lnTo>
                      <a:pt x="1185" y="19988"/>
                    </a:lnTo>
                    <a:lnTo>
                      <a:pt x="1501" y="20739"/>
                    </a:lnTo>
                    <a:lnTo>
                      <a:pt x="1975" y="21568"/>
                    </a:lnTo>
                    <a:lnTo>
                      <a:pt x="2489" y="22358"/>
                    </a:lnTo>
                    <a:lnTo>
                      <a:pt x="2844" y="22872"/>
                    </a:lnTo>
                    <a:lnTo>
                      <a:pt x="3200" y="23346"/>
                    </a:lnTo>
                    <a:lnTo>
                      <a:pt x="3595" y="23780"/>
                    </a:lnTo>
                    <a:lnTo>
                      <a:pt x="3990" y="24254"/>
                    </a:lnTo>
                    <a:lnTo>
                      <a:pt x="4424" y="24649"/>
                    </a:lnTo>
                    <a:lnTo>
                      <a:pt x="4859" y="25044"/>
                    </a:lnTo>
                    <a:lnTo>
                      <a:pt x="5333" y="25439"/>
                    </a:lnTo>
                    <a:lnTo>
                      <a:pt x="5807" y="25834"/>
                    </a:lnTo>
                    <a:lnTo>
                      <a:pt x="6320" y="26150"/>
                    </a:lnTo>
                    <a:lnTo>
                      <a:pt x="6834" y="26506"/>
                    </a:lnTo>
                    <a:lnTo>
                      <a:pt x="7347" y="26782"/>
                    </a:lnTo>
                    <a:lnTo>
                      <a:pt x="7861" y="27098"/>
                    </a:lnTo>
                    <a:lnTo>
                      <a:pt x="8414" y="27335"/>
                    </a:lnTo>
                    <a:lnTo>
                      <a:pt x="8967" y="27572"/>
                    </a:lnTo>
                    <a:lnTo>
                      <a:pt x="9560" y="27809"/>
                    </a:lnTo>
                    <a:lnTo>
                      <a:pt x="10152" y="27967"/>
                    </a:lnTo>
                    <a:lnTo>
                      <a:pt x="10863" y="28165"/>
                    </a:lnTo>
                    <a:lnTo>
                      <a:pt x="11614" y="28323"/>
                    </a:lnTo>
                    <a:lnTo>
                      <a:pt x="12364" y="28481"/>
                    </a:lnTo>
                    <a:lnTo>
                      <a:pt x="13115" y="28560"/>
                    </a:lnTo>
                    <a:lnTo>
                      <a:pt x="13668" y="28599"/>
                    </a:lnTo>
                    <a:lnTo>
                      <a:pt x="14932" y="28599"/>
                    </a:lnTo>
                    <a:lnTo>
                      <a:pt x="15564" y="28520"/>
                    </a:lnTo>
                    <a:lnTo>
                      <a:pt x="16235" y="28481"/>
                    </a:lnTo>
                    <a:lnTo>
                      <a:pt x="16867" y="28362"/>
                    </a:lnTo>
                    <a:lnTo>
                      <a:pt x="17499" y="28244"/>
                    </a:lnTo>
                    <a:lnTo>
                      <a:pt x="18092" y="28086"/>
                    </a:lnTo>
                    <a:lnTo>
                      <a:pt x="18724" y="27888"/>
                    </a:lnTo>
                    <a:lnTo>
                      <a:pt x="19316" y="27691"/>
                    </a:lnTo>
                    <a:lnTo>
                      <a:pt x="19869" y="27454"/>
                    </a:lnTo>
                    <a:lnTo>
                      <a:pt x="20462" y="27177"/>
                    </a:lnTo>
                    <a:lnTo>
                      <a:pt x="21015" y="26901"/>
                    </a:lnTo>
                    <a:lnTo>
                      <a:pt x="21568" y="26624"/>
                    </a:lnTo>
                    <a:lnTo>
                      <a:pt x="22081" y="26269"/>
                    </a:lnTo>
                    <a:lnTo>
                      <a:pt x="22595" y="25953"/>
                    </a:lnTo>
                    <a:lnTo>
                      <a:pt x="23069" y="25558"/>
                    </a:lnTo>
                    <a:lnTo>
                      <a:pt x="23543" y="25163"/>
                    </a:lnTo>
                    <a:lnTo>
                      <a:pt x="24135" y="24649"/>
                    </a:lnTo>
                    <a:lnTo>
                      <a:pt x="24649" y="24136"/>
                    </a:lnTo>
                    <a:lnTo>
                      <a:pt x="25162" y="23583"/>
                    </a:lnTo>
                    <a:lnTo>
                      <a:pt x="25636" y="22990"/>
                    </a:lnTo>
                    <a:lnTo>
                      <a:pt x="26071" y="22358"/>
                    </a:lnTo>
                    <a:lnTo>
                      <a:pt x="26505" y="21726"/>
                    </a:lnTo>
                    <a:lnTo>
                      <a:pt x="26861" y="21094"/>
                    </a:lnTo>
                    <a:lnTo>
                      <a:pt x="27216" y="20383"/>
                    </a:lnTo>
                    <a:lnTo>
                      <a:pt x="27532" y="19712"/>
                    </a:lnTo>
                    <a:lnTo>
                      <a:pt x="27809" y="18961"/>
                    </a:lnTo>
                    <a:lnTo>
                      <a:pt x="28006" y="18250"/>
                    </a:lnTo>
                    <a:lnTo>
                      <a:pt x="28204" y="17500"/>
                    </a:lnTo>
                    <a:lnTo>
                      <a:pt x="28362" y="16710"/>
                    </a:lnTo>
                    <a:lnTo>
                      <a:pt x="28481" y="15920"/>
                    </a:lnTo>
                    <a:lnTo>
                      <a:pt x="28560" y="15130"/>
                    </a:lnTo>
                    <a:lnTo>
                      <a:pt x="28560" y="14340"/>
                    </a:lnTo>
                    <a:lnTo>
                      <a:pt x="28560" y="13431"/>
                    </a:lnTo>
                    <a:lnTo>
                      <a:pt x="28481" y="12523"/>
                    </a:lnTo>
                    <a:lnTo>
                      <a:pt x="28362" y="11891"/>
                    </a:lnTo>
                    <a:lnTo>
                      <a:pt x="28244" y="11219"/>
                    </a:lnTo>
                    <a:lnTo>
                      <a:pt x="28086" y="10587"/>
                    </a:lnTo>
                    <a:lnTo>
                      <a:pt x="27888" y="9994"/>
                    </a:lnTo>
                    <a:lnTo>
                      <a:pt x="27690" y="9362"/>
                    </a:lnTo>
                    <a:lnTo>
                      <a:pt x="27453" y="8770"/>
                    </a:lnTo>
                    <a:lnTo>
                      <a:pt x="27177" y="8177"/>
                    </a:lnTo>
                    <a:lnTo>
                      <a:pt x="26900" y="7624"/>
                    </a:lnTo>
                    <a:lnTo>
                      <a:pt x="26584" y="7071"/>
                    </a:lnTo>
                    <a:lnTo>
                      <a:pt x="26268" y="6518"/>
                    </a:lnTo>
                    <a:lnTo>
                      <a:pt x="25913" y="6005"/>
                    </a:lnTo>
                    <a:lnTo>
                      <a:pt x="25518" y="5491"/>
                    </a:lnTo>
                    <a:lnTo>
                      <a:pt x="25123" y="4978"/>
                    </a:lnTo>
                    <a:lnTo>
                      <a:pt x="24688" y="4504"/>
                    </a:lnTo>
                    <a:lnTo>
                      <a:pt x="24254" y="4069"/>
                    </a:lnTo>
                    <a:lnTo>
                      <a:pt x="23780" y="3635"/>
                    </a:lnTo>
                    <a:lnTo>
                      <a:pt x="23306" y="3240"/>
                    </a:lnTo>
                    <a:lnTo>
                      <a:pt x="22792" y="2845"/>
                    </a:lnTo>
                    <a:lnTo>
                      <a:pt x="22279" y="2450"/>
                    </a:lnTo>
                    <a:lnTo>
                      <a:pt x="21765" y="2134"/>
                    </a:lnTo>
                    <a:lnTo>
                      <a:pt x="21212" y="1818"/>
                    </a:lnTo>
                    <a:lnTo>
                      <a:pt x="20620" y="1502"/>
                    </a:lnTo>
                    <a:lnTo>
                      <a:pt x="20067" y="1225"/>
                    </a:lnTo>
                    <a:lnTo>
                      <a:pt x="19474" y="988"/>
                    </a:lnTo>
                    <a:lnTo>
                      <a:pt x="18842" y="751"/>
                    </a:lnTo>
                    <a:lnTo>
                      <a:pt x="18250" y="554"/>
                    </a:lnTo>
                    <a:lnTo>
                      <a:pt x="17618" y="396"/>
                    </a:lnTo>
                    <a:lnTo>
                      <a:pt x="16946" y="277"/>
                    </a:lnTo>
                    <a:lnTo>
                      <a:pt x="16314" y="159"/>
                    </a:lnTo>
                    <a:lnTo>
                      <a:pt x="15643" y="80"/>
                    </a:lnTo>
                    <a:lnTo>
                      <a:pt x="14971" y="40"/>
                    </a:lnTo>
                    <a:lnTo>
                      <a:pt x="143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3"/>
              <p:cNvSpPr/>
              <p:nvPr/>
            </p:nvSpPr>
            <p:spPr>
              <a:xfrm>
                <a:off x="1782600" y="3916600"/>
                <a:ext cx="502675" cy="314075"/>
              </a:xfrm>
              <a:custGeom>
                <a:avLst/>
                <a:gdLst/>
                <a:ahLst/>
                <a:cxnLst/>
                <a:rect l="l" t="t" r="r" b="b"/>
                <a:pathLst>
                  <a:path w="20107" h="12563" extrusionOk="0">
                    <a:moveTo>
                      <a:pt x="5926" y="1"/>
                    </a:moveTo>
                    <a:lnTo>
                      <a:pt x="5136" y="40"/>
                    </a:lnTo>
                    <a:lnTo>
                      <a:pt x="4346" y="80"/>
                    </a:lnTo>
                    <a:lnTo>
                      <a:pt x="3595" y="198"/>
                    </a:lnTo>
                    <a:lnTo>
                      <a:pt x="2845" y="356"/>
                    </a:lnTo>
                    <a:lnTo>
                      <a:pt x="2094" y="514"/>
                    </a:lnTo>
                    <a:lnTo>
                      <a:pt x="1383" y="751"/>
                    </a:lnTo>
                    <a:lnTo>
                      <a:pt x="672" y="988"/>
                    </a:lnTo>
                    <a:lnTo>
                      <a:pt x="1" y="1304"/>
                    </a:lnTo>
                    <a:lnTo>
                      <a:pt x="1" y="1502"/>
                    </a:lnTo>
                    <a:lnTo>
                      <a:pt x="119" y="1699"/>
                    </a:lnTo>
                    <a:lnTo>
                      <a:pt x="317" y="1857"/>
                    </a:lnTo>
                    <a:lnTo>
                      <a:pt x="514" y="1936"/>
                    </a:lnTo>
                    <a:lnTo>
                      <a:pt x="751" y="1976"/>
                    </a:lnTo>
                    <a:lnTo>
                      <a:pt x="1028" y="1936"/>
                    </a:lnTo>
                    <a:lnTo>
                      <a:pt x="1265" y="1897"/>
                    </a:lnTo>
                    <a:lnTo>
                      <a:pt x="1541" y="1818"/>
                    </a:lnTo>
                    <a:lnTo>
                      <a:pt x="3674" y="1146"/>
                    </a:lnTo>
                    <a:lnTo>
                      <a:pt x="3714" y="1423"/>
                    </a:lnTo>
                    <a:lnTo>
                      <a:pt x="3674" y="1699"/>
                    </a:lnTo>
                    <a:lnTo>
                      <a:pt x="3516" y="2213"/>
                    </a:lnTo>
                    <a:lnTo>
                      <a:pt x="3358" y="2805"/>
                    </a:lnTo>
                    <a:lnTo>
                      <a:pt x="3319" y="3082"/>
                    </a:lnTo>
                    <a:lnTo>
                      <a:pt x="3358" y="3358"/>
                    </a:lnTo>
                    <a:lnTo>
                      <a:pt x="3437" y="3635"/>
                    </a:lnTo>
                    <a:lnTo>
                      <a:pt x="3635" y="3872"/>
                    </a:lnTo>
                    <a:lnTo>
                      <a:pt x="3714" y="3990"/>
                    </a:lnTo>
                    <a:lnTo>
                      <a:pt x="3872" y="4030"/>
                    </a:lnTo>
                    <a:lnTo>
                      <a:pt x="3990" y="4069"/>
                    </a:lnTo>
                    <a:lnTo>
                      <a:pt x="4148" y="4109"/>
                    </a:lnTo>
                    <a:lnTo>
                      <a:pt x="4504" y="4030"/>
                    </a:lnTo>
                    <a:lnTo>
                      <a:pt x="4859" y="3951"/>
                    </a:lnTo>
                    <a:lnTo>
                      <a:pt x="5254" y="3832"/>
                    </a:lnTo>
                    <a:lnTo>
                      <a:pt x="5610" y="3753"/>
                    </a:lnTo>
                    <a:lnTo>
                      <a:pt x="6005" y="4583"/>
                    </a:lnTo>
                    <a:lnTo>
                      <a:pt x="3990" y="6123"/>
                    </a:lnTo>
                    <a:lnTo>
                      <a:pt x="1976" y="7664"/>
                    </a:lnTo>
                    <a:lnTo>
                      <a:pt x="1976" y="7861"/>
                    </a:lnTo>
                    <a:lnTo>
                      <a:pt x="2015" y="8019"/>
                    </a:lnTo>
                    <a:lnTo>
                      <a:pt x="2055" y="8217"/>
                    </a:lnTo>
                    <a:lnTo>
                      <a:pt x="2094" y="8375"/>
                    </a:lnTo>
                    <a:lnTo>
                      <a:pt x="2173" y="8533"/>
                    </a:lnTo>
                    <a:lnTo>
                      <a:pt x="2292" y="8691"/>
                    </a:lnTo>
                    <a:lnTo>
                      <a:pt x="2410" y="8809"/>
                    </a:lnTo>
                    <a:lnTo>
                      <a:pt x="2568" y="8928"/>
                    </a:lnTo>
                    <a:lnTo>
                      <a:pt x="2884" y="9086"/>
                    </a:lnTo>
                    <a:lnTo>
                      <a:pt x="3240" y="9165"/>
                    </a:lnTo>
                    <a:lnTo>
                      <a:pt x="3595" y="9204"/>
                    </a:lnTo>
                    <a:lnTo>
                      <a:pt x="3951" y="9165"/>
                    </a:lnTo>
                    <a:lnTo>
                      <a:pt x="3951" y="9481"/>
                    </a:lnTo>
                    <a:lnTo>
                      <a:pt x="3990" y="9757"/>
                    </a:lnTo>
                    <a:lnTo>
                      <a:pt x="4109" y="10034"/>
                    </a:lnTo>
                    <a:lnTo>
                      <a:pt x="4227" y="10152"/>
                    </a:lnTo>
                    <a:lnTo>
                      <a:pt x="4306" y="10271"/>
                    </a:lnTo>
                    <a:lnTo>
                      <a:pt x="4504" y="10389"/>
                    </a:lnTo>
                    <a:lnTo>
                      <a:pt x="4701" y="10429"/>
                    </a:lnTo>
                    <a:lnTo>
                      <a:pt x="5096" y="10429"/>
                    </a:lnTo>
                    <a:lnTo>
                      <a:pt x="8651" y="10350"/>
                    </a:lnTo>
                    <a:lnTo>
                      <a:pt x="8770" y="10548"/>
                    </a:lnTo>
                    <a:lnTo>
                      <a:pt x="8928" y="10745"/>
                    </a:lnTo>
                    <a:lnTo>
                      <a:pt x="9125" y="10864"/>
                    </a:lnTo>
                    <a:lnTo>
                      <a:pt x="9362" y="10903"/>
                    </a:lnTo>
                    <a:lnTo>
                      <a:pt x="9599" y="10903"/>
                    </a:lnTo>
                    <a:lnTo>
                      <a:pt x="9836" y="10824"/>
                    </a:lnTo>
                    <a:lnTo>
                      <a:pt x="10034" y="10666"/>
                    </a:lnTo>
                    <a:lnTo>
                      <a:pt x="10192" y="10508"/>
                    </a:lnTo>
                    <a:lnTo>
                      <a:pt x="10271" y="10271"/>
                    </a:lnTo>
                    <a:lnTo>
                      <a:pt x="10350" y="10034"/>
                    </a:lnTo>
                    <a:lnTo>
                      <a:pt x="10429" y="9757"/>
                    </a:lnTo>
                    <a:lnTo>
                      <a:pt x="10508" y="9520"/>
                    </a:lnTo>
                    <a:lnTo>
                      <a:pt x="10666" y="9283"/>
                    </a:lnTo>
                    <a:lnTo>
                      <a:pt x="10863" y="9125"/>
                    </a:lnTo>
                    <a:lnTo>
                      <a:pt x="11100" y="8967"/>
                    </a:lnTo>
                    <a:lnTo>
                      <a:pt x="11337" y="8888"/>
                    </a:lnTo>
                    <a:lnTo>
                      <a:pt x="11614" y="8888"/>
                    </a:lnTo>
                    <a:lnTo>
                      <a:pt x="11890" y="8967"/>
                    </a:lnTo>
                    <a:lnTo>
                      <a:pt x="12127" y="9086"/>
                    </a:lnTo>
                    <a:lnTo>
                      <a:pt x="12325" y="9244"/>
                    </a:lnTo>
                    <a:lnTo>
                      <a:pt x="12483" y="9441"/>
                    </a:lnTo>
                    <a:lnTo>
                      <a:pt x="12601" y="9639"/>
                    </a:lnTo>
                    <a:lnTo>
                      <a:pt x="12799" y="10034"/>
                    </a:lnTo>
                    <a:lnTo>
                      <a:pt x="12957" y="10192"/>
                    </a:lnTo>
                    <a:lnTo>
                      <a:pt x="13115" y="10350"/>
                    </a:lnTo>
                    <a:lnTo>
                      <a:pt x="13312" y="10429"/>
                    </a:lnTo>
                    <a:lnTo>
                      <a:pt x="13431" y="10468"/>
                    </a:lnTo>
                    <a:lnTo>
                      <a:pt x="13549" y="10468"/>
                    </a:lnTo>
                    <a:lnTo>
                      <a:pt x="13865" y="10548"/>
                    </a:lnTo>
                    <a:lnTo>
                      <a:pt x="14181" y="10508"/>
                    </a:lnTo>
                    <a:lnTo>
                      <a:pt x="14497" y="10389"/>
                    </a:lnTo>
                    <a:lnTo>
                      <a:pt x="14774" y="10231"/>
                    </a:lnTo>
                    <a:lnTo>
                      <a:pt x="14892" y="10073"/>
                    </a:lnTo>
                    <a:lnTo>
                      <a:pt x="14971" y="9955"/>
                    </a:lnTo>
                    <a:lnTo>
                      <a:pt x="15090" y="9639"/>
                    </a:lnTo>
                    <a:lnTo>
                      <a:pt x="15129" y="9323"/>
                    </a:lnTo>
                    <a:lnTo>
                      <a:pt x="15129" y="9125"/>
                    </a:lnTo>
                    <a:lnTo>
                      <a:pt x="15090" y="8967"/>
                    </a:lnTo>
                    <a:lnTo>
                      <a:pt x="15643" y="9086"/>
                    </a:lnTo>
                    <a:lnTo>
                      <a:pt x="16235" y="9125"/>
                    </a:lnTo>
                    <a:lnTo>
                      <a:pt x="16788" y="9125"/>
                    </a:lnTo>
                    <a:lnTo>
                      <a:pt x="17381" y="9046"/>
                    </a:lnTo>
                    <a:lnTo>
                      <a:pt x="18171" y="10587"/>
                    </a:lnTo>
                    <a:lnTo>
                      <a:pt x="18921" y="12088"/>
                    </a:lnTo>
                    <a:lnTo>
                      <a:pt x="19000" y="12207"/>
                    </a:lnTo>
                    <a:lnTo>
                      <a:pt x="19119" y="12286"/>
                    </a:lnTo>
                    <a:lnTo>
                      <a:pt x="19277" y="12404"/>
                    </a:lnTo>
                    <a:lnTo>
                      <a:pt x="19395" y="12444"/>
                    </a:lnTo>
                    <a:lnTo>
                      <a:pt x="19712" y="12523"/>
                    </a:lnTo>
                    <a:lnTo>
                      <a:pt x="20028" y="12562"/>
                    </a:lnTo>
                    <a:lnTo>
                      <a:pt x="20107" y="12523"/>
                    </a:lnTo>
                    <a:lnTo>
                      <a:pt x="19988" y="11891"/>
                    </a:lnTo>
                    <a:lnTo>
                      <a:pt x="19870" y="11219"/>
                    </a:lnTo>
                    <a:lnTo>
                      <a:pt x="19712" y="10587"/>
                    </a:lnTo>
                    <a:lnTo>
                      <a:pt x="19514" y="9994"/>
                    </a:lnTo>
                    <a:lnTo>
                      <a:pt x="19316" y="9362"/>
                    </a:lnTo>
                    <a:lnTo>
                      <a:pt x="19079" y="8770"/>
                    </a:lnTo>
                    <a:lnTo>
                      <a:pt x="18803" y="8177"/>
                    </a:lnTo>
                    <a:lnTo>
                      <a:pt x="18526" y="7624"/>
                    </a:lnTo>
                    <a:lnTo>
                      <a:pt x="18210" y="7071"/>
                    </a:lnTo>
                    <a:lnTo>
                      <a:pt x="17894" y="6518"/>
                    </a:lnTo>
                    <a:lnTo>
                      <a:pt x="17539" y="6005"/>
                    </a:lnTo>
                    <a:lnTo>
                      <a:pt x="17144" y="5491"/>
                    </a:lnTo>
                    <a:lnTo>
                      <a:pt x="16749" y="4978"/>
                    </a:lnTo>
                    <a:lnTo>
                      <a:pt x="16314" y="4504"/>
                    </a:lnTo>
                    <a:lnTo>
                      <a:pt x="15880" y="4069"/>
                    </a:lnTo>
                    <a:lnTo>
                      <a:pt x="15406" y="3635"/>
                    </a:lnTo>
                    <a:lnTo>
                      <a:pt x="14932" y="3240"/>
                    </a:lnTo>
                    <a:lnTo>
                      <a:pt x="14418" y="2845"/>
                    </a:lnTo>
                    <a:lnTo>
                      <a:pt x="13905" y="2450"/>
                    </a:lnTo>
                    <a:lnTo>
                      <a:pt x="13391" y="2134"/>
                    </a:lnTo>
                    <a:lnTo>
                      <a:pt x="12838" y="1818"/>
                    </a:lnTo>
                    <a:lnTo>
                      <a:pt x="12246" y="1502"/>
                    </a:lnTo>
                    <a:lnTo>
                      <a:pt x="11693" y="1225"/>
                    </a:lnTo>
                    <a:lnTo>
                      <a:pt x="11100" y="988"/>
                    </a:lnTo>
                    <a:lnTo>
                      <a:pt x="10468" y="751"/>
                    </a:lnTo>
                    <a:lnTo>
                      <a:pt x="9876" y="554"/>
                    </a:lnTo>
                    <a:lnTo>
                      <a:pt x="9244" y="396"/>
                    </a:lnTo>
                    <a:lnTo>
                      <a:pt x="8572" y="277"/>
                    </a:lnTo>
                    <a:lnTo>
                      <a:pt x="7940" y="159"/>
                    </a:lnTo>
                    <a:lnTo>
                      <a:pt x="7269" y="80"/>
                    </a:lnTo>
                    <a:lnTo>
                      <a:pt x="6597" y="40"/>
                    </a:lnTo>
                    <a:lnTo>
                      <a:pt x="59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3"/>
              <p:cNvSpPr/>
              <p:nvPr/>
            </p:nvSpPr>
            <p:spPr>
              <a:xfrm>
                <a:off x="1573250" y="4111150"/>
                <a:ext cx="133325" cy="323925"/>
              </a:xfrm>
              <a:custGeom>
                <a:avLst/>
                <a:gdLst/>
                <a:ahLst/>
                <a:cxnLst/>
                <a:rect l="l" t="t" r="r" b="b"/>
                <a:pathLst>
                  <a:path w="5333" h="12957" extrusionOk="0">
                    <a:moveTo>
                      <a:pt x="1580" y="0"/>
                    </a:moveTo>
                    <a:lnTo>
                      <a:pt x="1225" y="751"/>
                    </a:lnTo>
                    <a:lnTo>
                      <a:pt x="909" y="1501"/>
                    </a:lnTo>
                    <a:lnTo>
                      <a:pt x="632" y="2291"/>
                    </a:lnTo>
                    <a:lnTo>
                      <a:pt x="395" y="3082"/>
                    </a:lnTo>
                    <a:lnTo>
                      <a:pt x="237" y="3911"/>
                    </a:lnTo>
                    <a:lnTo>
                      <a:pt x="119" y="4780"/>
                    </a:lnTo>
                    <a:lnTo>
                      <a:pt x="40" y="5649"/>
                    </a:lnTo>
                    <a:lnTo>
                      <a:pt x="0" y="6518"/>
                    </a:lnTo>
                    <a:lnTo>
                      <a:pt x="0" y="7387"/>
                    </a:lnTo>
                    <a:lnTo>
                      <a:pt x="79" y="8217"/>
                    </a:lnTo>
                    <a:lnTo>
                      <a:pt x="198" y="9046"/>
                    </a:lnTo>
                    <a:lnTo>
                      <a:pt x="395" y="9876"/>
                    </a:lnTo>
                    <a:lnTo>
                      <a:pt x="593" y="10666"/>
                    </a:lnTo>
                    <a:lnTo>
                      <a:pt x="869" y="11456"/>
                    </a:lnTo>
                    <a:lnTo>
                      <a:pt x="1185" y="12206"/>
                    </a:lnTo>
                    <a:lnTo>
                      <a:pt x="1501" y="12957"/>
                    </a:lnTo>
                    <a:lnTo>
                      <a:pt x="1778" y="12641"/>
                    </a:lnTo>
                    <a:lnTo>
                      <a:pt x="2054" y="12364"/>
                    </a:lnTo>
                    <a:lnTo>
                      <a:pt x="2528" y="11693"/>
                    </a:lnTo>
                    <a:lnTo>
                      <a:pt x="2923" y="10982"/>
                    </a:lnTo>
                    <a:lnTo>
                      <a:pt x="3239" y="10231"/>
                    </a:lnTo>
                    <a:lnTo>
                      <a:pt x="3437" y="9441"/>
                    </a:lnTo>
                    <a:lnTo>
                      <a:pt x="3595" y="8651"/>
                    </a:lnTo>
                    <a:lnTo>
                      <a:pt x="3634" y="8256"/>
                    </a:lnTo>
                    <a:lnTo>
                      <a:pt x="3634" y="7861"/>
                    </a:lnTo>
                    <a:lnTo>
                      <a:pt x="3595" y="7427"/>
                    </a:lnTo>
                    <a:lnTo>
                      <a:pt x="3555" y="7032"/>
                    </a:lnTo>
                    <a:lnTo>
                      <a:pt x="3516" y="6597"/>
                    </a:lnTo>
                    <a:lnTo>
                      <a:pt x="3476" y="6163"/>
                    </a:lnTo>
                    <a:lnTo>
                      <a:pt x="3476" y="5728"/>
                    </a:lnTo>
                    <a:lnTo>
                      <a:pt x="3516" y="5531"/>
                    </a:lnTo>
                    <a:lnTo>
                      <a:pt x="3555" y="5294"/>
                    </a:lnTo>
                    <a:lnTo>
                      <a:pt x="3634" y="5096"/>
                    </a:lnTo>
                    <a:lnTo>
                      <a:pt x="3753" y="4938"/>
                    </a:lnTo>
                    <a:lnTo>
                      <a:pt x="4029" y="4583"/>
                    </a:lnTo>
                    <a:lnTo>
                      <a:pt x="4661" y="3951"/>
                    </a:lnTo>
                    <a:lnTo>
                      <a:pt x="4977" y="3595"/>
                    </a:lnTo>
                    <a:lnTo>
                      <a:pt x="5096" y="3358"/>
                    </a:lnTo>
                    <a:lnTo>
                      <a:pt x="5175" y="3161"/>
                    </a:lnTo>
                    <a:lnTo>
                      <a:pt x="5254" y="2924"/>
                    </a:lnTo>
                    <a:lnTo>
                      <a:pt x="5333" y="2686"/>
                    </a:lnTo>
                    <a:lnTo>
                      <a:pt x="5333" y="2489"/>
                    </a:lnTo>
                    <a:lnTo>
                      <a:pt x="5293" y="2252"/>
                    </a:lnTo>
                    <a:lnTo>
                      <a:pt x="5254" y="2015"/>
                    </a:lnTo>
                    <a:lnTo>
                      <a:pt x="5135" y="1778"/>
                    </a:lnTo>
                    <a:lnTo>
                      <a:pt x="4977" y="1620"/>
                    </a:lnTo>
                    <a:lnTo>
                      <a:pt x="4780" y="1462"/>
                    </a:lnTo>
                    <a:lnTo>
                      <a:pt x="4582" y="1343"/>
                    </a:lnTo>
                    <a:lnTo>
                      <a:pt x="4345" y="1264"/>
                    </a:lnTo>
                    <a:lnTo>
                      <a:pt x="4148" y="1264"/>
                    </a:lnTo>
                    <a:lnTo>
                      <a:pt x="3911" y="1304"/>
                    </a:lnTo>
                    <a:lnTo>
                      <a:pt x="3713" y="1422"/>
                    </a:lnTo>
                    <a:lnTo>
                      <a:pt x="3516" y="1580"/>
                    </a:lnTo>
                    <a:lnTo>
                      <a:pt x="3160" y="1857"/>
                    </a:lnTo>
                    <a:lnTo>
                      <a:pt x="2963" y="1975"/>
                    </a:lnTo>
                    <a:lnTo>
                      <a:pt x="2726" y="2015"/>
                    </a:lnTo>
                    <a:lnTo>
                      <a:pt x="2528" y="1975"/>
                    </a:lnTo>
                    <a:lnTo>
                      <a:pt x="2449" y="1936"/>
                    </a:lnTo>
                    <a:lnTo>
                      <a:pt x="2370" y="1857"/>
                    </a:lnTo>
                    <a:lnTo>
                      <a:pt x="2291" y="1738"/>
                    </a:lnTo>
                    <a:lnTo>
                      <a:pt x="2252" y="1620"/>
                    </a:lnTo>
                    <a:lnTo>
                      <a:pt x="2252" y="1343"/>
                    </a:lnTo>
                    <a:lnTo>
                      <a:pt x="2331" y="1067"/>
                    </a:lnTo>
                    <a:lnTo>
                      <a:pt x="2370" y="790"/>
                    </a:lnTo>
                    <a:lnTo>
                      <a:pt x="2331" y="632"/>
                    </a:lnTo>
                    <a:lnTo>
                      <a:pt x="2291" y="514"/>
                    </a:lnTo>
                    <a:lnTo>
                      <a:pt x="2212" y="356"/>
                    </a:lnTo>
                    <a:lnTo>
                      <a:pt x="2133" y="237"/>
                    </a:lnTo>
                    <a:lnTo>
                      <a:pt x="2015" y="158"/>
                    </a:lnTo>
                    <a:lnTo>
                      <a:pt x="1857" y="79"/>
                    </a:lnTo>
                    <a:lnTo>
                      <a:pt x="17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3"/>
              <p:cNvSpPr/>
              <p:nvPr/>
            </p:nvSpPr>
            <p:spPr>
              <a:xfrm>
                <a:off x="1635450" y="4467650"/>
                <a:ext cx="191625" cy="148150"/>
              </a:xfrm>
              <a:custGeom>
                <a:avLst/>
                <a:gdLst/>
                <a:ahLst/>
                <a:cxnLst/>
                <a:rect l="l" t="t" r="r" b="b"/>
                <a:pathLst>
                  <a:path w="7665" h="5926" extrusionOk="0">
                    <a:moveTo>
                      <a:pt x="1897" y="0"/>
                    </a:moveTo>
                    <a:lnTo>
                      <a:pt x="1581" y="40"/>
                    </a:lnTo>
                    <a:lnTo>
                      <a:pt x="1304" y="79"/>
                    </a:lnTo>
                    <a:lnTo>
                      <a:pt x="1028" y="158"/>
                    </a:lnTo>
                    <a:lnTo>
                      <a:pt x="751" y="277"/>
                    </a:lnTo>
                    <a:lnTo>
                      <a:pt x="435" y="316"/>
                    </a:lnTo>
                    <a:lnTo>
                      <a:pt x="198" y="356"/>
                    </a:lnTo>
                    <a:lnTo>
                      <a:pt x="1" y="316"/>
                    </a:lnTo>
                    <a:lnTo>
                      <a:pt x="356" y="830"/>
                    </a:lnTo>
                    <a:lnTo>
                      <a:pt x="712" y="1304"/>
                    </a:lnTo>
                    <a:lnTo>
                      <a:pt x="1107" y="1738"/>
                    </a:lnTo>
                    <a:lnTo>
                      <a:pt x="1502" y="2212"/>
                    </a:lnTo>
                    <a:lnTo>
                      <a:pt x="1936" y="2607"/>
                    </a:lnTo>
                    <a:lnTo>
                      <a:pt x="2371" y="3002"/>
                    </a:lnTo>
                    <a:lnTo>
                      <a:pt x="2845" y="3397"/>
                    </a:lnTo>
                    <a:lnTo>
                      <a:pt x="3319" y="3792"/>
                    </a:lnTo>
                    <a:lnTo>
                      <a:pt x="3832" y="4108"/>
                    </a:lnTo>
                    <a:lnTo>
                      <a:pt x="4346" y="4464"/>
                    </a:lnTo>
                    <a:lnTo>
                      <a:pt x="4859" y="4740"/>
                    </a:lnTo>
                    <a:lnTo>
                      <a:pt x="5373" y="5056"/>
                    </a:lnTo>
                    <a:lnTo>
                      <a:pt x="5926" y="5293"/>
                    </a:lnTo>
                    <a:lnTo>
                      <a:pt x="6479" y="5530"/>
                    </a:lnTo>
                    <a:lnTo>
                      <a:pt x="7072" y="5767"/>
                    </a:lnTo>
                    <a:lnTo>
                      <a:pt x="7664" y="5925"/>
                    </a:lnTo>
                    <a:lnTo>
                      <a:pt x="7585" y="5570"/>
                    </a:lnTo>
                    <a:lnTo>
                      <a:pt x="7467" y="5214"/>
                    </a:lnTo>
                    <a:lnTo>
                      <a:pt x="7348" y="4859"/>
                    </a:lnTo>
                    <a:lnTo>
                      <a:pt x="7151" y="4503"/>
                    </a:lnTo>
                    <a:lnTo>
                      <a:pt x="7032" y="4266"/>
                    </a:lnTo>
                    <a:lnTo>
                      <a:pt x="6835" y="4069"/>
                    </a:lnTo>
                    <a:lnTo>
                      <a:pt x="6637" y="3871"/>
                    </a:lnTo>
                    <a:lnTo>
                      <a:pt x="6400" y="3674"/>
                    </a:lnTo>
                    <a:lnTo>
                      <a:pt x="6163" y="3555"/>
                    </a:lnTo>
                    <a:lnTo>
                      <a:pt x="5887" y="3437"/>
                    </a:lnTo>
                    <a:lnTo>
                      <a:pt x="5610" y="3397"/>
                    </a:lnTo>
                    <a:lnTo>
                      <a:pt x="5334" y="3397"/>
                    </a:lnTo>
                    <a:lnTo>
                      <a:pt x="5017" y="3437"/>
                    </a:lnTo>
                    <a:lnTo>
                      <a:pt x="4701" y="3476"/>
                    </a:lnTo>
                    <a:lnTo>
                      <a:pt x="4543" y="3476"/>
                    </a:lnTo>
                    <a:lnTo>
                      <a:pt x="4385" y="3437"/>
                    </a:lnTo>
                    <a:lnTo>
                      <a:pt x="4227" y="3397"/>
                    </a:lnTo>
                    <a:lnTo>
                      <a:pt x="4109" y="3279"/>
                    </a:lnTo>
                    <a:lnTo>
                      <a:pt x="4227" y="3002"/>
                    </a:lnTo>
                    <a:lnTo>
                      <a:pt x="4306" y="2686"/>
                    </a:lnTo>
                    <a:lnTo>
                      <a:pt x="4306" y="2370"/>
                    </a:lnTo>
                    <a:lnTo>
                      <a:pt x="4306" y="2054"/>
                    </a:lnTo>
                    <a:lnTo>
                      <a:pt x="4227" y="1738"/>
                    </a:lnTo>
                    <a:lnTo>
                      <a:pt x="4148" y="1462"/>
                    </a:lnTo>
                    <a:lnTo>
                      <a:pt x="3990" y="1185"/>
                    </a:lnTo>
                    <a:lnTo>
                      <a:pt x="3832" y="909"/>
                    </a:lnTo>
                    <a:lnTo>
                      <a:pt x="3635" y="672"/>
                    </a:lnTo>
                    <a:lnTo>
                      <a:pt x="3358" y="474"/>
                    </a:lnTo>
                    <a:lnTo>
                      <a:pt x="3121" y="316"/>
                    </a:lnTo>
                    <a:lnTo>
                      <a:pt x="2845" y="158"/>
                    </a:lnTo>
                    <a:lnTo>
                      <a:pt x="2529" y="79"/>
                    </a:lnTo>
                    <a:lnTo>
                      <a:pt x="22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3"/>
              <p:cNvSpPr/>
              <p:nvPr/>
            </p:nvSpPr>
            <p:spPr>
              <a:xfrm>
                <a:off x="1901100" y="4536775"/>
                <a:ext cx="260725" cy="94825"/>
              </a:xfrm>
              <a:custGeom>
                <a:avLst/>
                <a:gdLst/>
                <a:ahLst/>
                <a:cxnLst/>
                <a:rect l="l" t="t" r="r" b="b"/>
                <a:pathLst>
                  <a:path w="10429" h="3793" extrusionOk="0">
                    <a:moveTo>
                      <a:pt x="8809" y="0"/>
                    </a:moveTo>
                    <a:lnTo>
                      <a:pt x="8454" y="40"/>
                    </a:lnTo>
                    <a:lnTo>
                      <a:pt x="8138" y="119"/>
                    </a:lnTo>
                    <a:lnTo>
                      <a:pt x="7822" y="237"/>
                    </a:lnTo>
                    <a:lnTo>
                      <a:pt x="7506" y="356"/>
                    </a:lnTo>
                    <a:lnTo>
                      <a:pt x="7190" y="553"/>
                    </a:lnTo>
                    <a:lnTo>
                      <a:pt x="6913" y="751"/>
                    </a:lnTo>
                    <a:lnTo>
                      <a:pt x="6676" y="988"/>
                    </a:lnTo>
                    <a:lnTo>
                      <a:pt x="6439" y="1264"/>
                    </a:lnTo>
                    <a:lnTo>
                      <a:pt x="6202" y="1501"/>
                    </a:lnTo>
                    <a:lnTo>
                      <a:pt x="5965" y="1778"/>
                    </a:lnTo>
                    <a:lnTo>
                      <a:pt x="5689" y="1975"/>
                    </a:lnTo>
                    <a:lnTo>
                      <a:pt x="5373" y="2133"/>
                    </a:lnTo>
                    <a:lnTo>
                      <a:pt x="5057" y="2252"/>
                    </a:lnTo>
                    <a:lnTo>
                      <a:pt x="4701" y="2252"/>
                    </a:lnTo>
                    <a:lnTo>
                      <a:pt x="4504" y="2173"/>
                    </a:lnTo>
                    <a:lnTo>
                      <a:pt x="4306" y="2094"/>
                    </a:lnTo>
                    <a:lnTo>
                      <a:pt x="3911" y="1817"/>
                    </a:lnTo>
                    <a:lnTo>
                      <a:pt x="3556" y="1541"/>
                    </a:lnTo>
                    <a:lnTo>
                      <a:pt x="3161" y="1264"/>
                    </a:lnTo>
                    <a:lnTo>
                      <a:pt x="2805" y="1146"/>
                    </a:lnTo>
                    <a:lnTo>
                      <a:pt x="2489" y="1067"/>
                    </a:lnTo>
                    <a:lnTo>
                      <a:pt x="2134" y="1067"/>
                    </a:lnTo>
                    <a:lnTo>
                      <a:pt x="1778" y="1146"/>
                    </a:lnTo>
                    <a:lnTo>
                      <a:pt x="1462" y="1225"/>
                    </a:lnTo>
                    <a:lnTo>
                      <a:pt x="1146" y="1422"/>
                    </a:lnTo>
                    <a:lnTo>
                      <a:pt x="870" y="1620"/>
                    </a:lnTo>
                    <a:lnTo>
                      <a:pt x="593" y="1857"/>
                    </a:lnTo>
                    <a:lnTo>
                      <a:pt x="475" y="2054"/>
                    </a:lnTo>
                    <a:lnTo>
                      <a:pt x="317" y="2291"/>
                    </a:lnTo>
                    <a:lnTo>
                      <a:pt x="119" y="2726"/>
                    </a:lnTo>
                    <a:lnTo>
                      <a:pt x="40" y="3239"/>
                    </a:lnTo>
                    <a:lnTo>
                      <a:pt x="1" y="3753"/>
                    </a:lnTo>
                    <a:lnTo>
                      <a:pt x="554" y="3792"/>
                    </a:lnTo>
                    <a:lnTo>
                      <a:pt x="1818" y="3792"/>
                    </a:lnTo>
                    <a:lnTo>
                      <a:pt x="2450" y="3713"/>
                    </a:lnTo>
                    <a:lnTo>
                      <a:pt x="3121" y="3674"/>
                    </a:lnTo>
                    <a:lnTo>
                      <a:pt x="3753" y="3555"/>
                    </a:lnTo>
                    <a:lnTo>
                      <a:pt x="4385" y="3437"/>
                    </a:lnTo>
                    <a:lnTo>
                      <a:pt x="4978" y="3279"/>
                    </a:lnTo>
                    <a:lnTo>
                      <a:pt x="5610" y="3081"/>
                    </a:lnTo>
                    <a:lnTo>
                      <a:pt x="6202" y="2884"/>
                    </a:lnTo>
                    <a:lnTo>
                      <a:pt x="6755" y="2647"/>
                    </a:lnTo>
                    <a:lnTo>
                      <a:pt x="7348" y="2370"/>
                    </a:lnTo>
                    <a:lnTo>
                      <a:pt x="7901" y="2094"/>
                    </a:lnTo>
                    <a:lnTo>
                      <a:pt x="8454" y="1817"/>
                    </a:lnTo>
                    <a:lnTo>
                      <a:pt x="8967" y="1462"/>
                    </a:lnTo>
                    <a:lnTo>
                      <a:pt x="9481" y="1146"/>
                    </a:lnTo>
                    <a:lnTo>
                      <a:pt x="9955" y="751"/>
                    </a:lnTo>
                    <a:lnTo>
                      <a:pt x="10429" y="356"/>
                    </a:lnTo>
                    <a:lnTo>
                      <a:pt x="9994" y="158"/>
                    </a:lnTo>
                    <a:lnTo>
                      <a:pt x="9520" y="40"/>
                    </a:lnTo>
                    <a:lnTo>
                      <a:pt x="91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3"/>
              <p:cNvSpPr/>
              <p:nvPr/>
            </p:nvSpPr>
            <p:spPr>
              <a:xfrm>
                <a:off x="1511025" y="3868225"/>
                <a:ext cx="675500" cy="824600"/>
              </a:xfrm>
              <a:custGeom>
                <a:avLst/>
                <a:gdLst/>
                <a:ahLst/>
                <a:cxnLst/>
                <a:rect l="l" t="t" r="r" b="b"/>
                <a:pathLst>
                  <a:path w="27020" h="32984" extrusionOk="0">
                    <a:moveTo>
                      <a:pt x="12602" y="0"/>
                    </a:moveTo>
                    <a:lnTo>
                      <a:pt x="11930" y="198"/>
                    </a:lnTo>
                    <a:lnTo>
                      <a:pt x="11219" y="435"/>
                    </a:lnTo>
                    <a:lnTo>
                      <a:pt x="10587" y="672"/>
                    </a:lnTo>
                    <a:lnTo>
                      <a:pt x="9915" y="948"/>
                    </a:lnTo>
                    <a:lnTo>
                      <a:pt x="9323" y="1225"/>
                    </a:lnTo>
                    <a:lnTo>
                      <a:pt x="8691" y="1541"/>
                    </a:lnTo>
                    <a:lnTo>
                      <a:pt x="8098" y="1896"/>
                    </a:lnTo>
                    <a:lnTo>
                      <a:pt x="7506" y="2252"/>
                    </a:lnTo>
                    <a:lnTo>
                      <a:pt x="6953" y="2647"/>
                    </a:lnTo>
                    <a:lnTo>
                      <a:pt x="6400" y="3081"/>
                    </a:lnTo>
                    <a:lnTo>
                      <a:pt x="5886" y="3516"/>
                    </a:lnTo>
                    <a:lnTo>
                      <a:pt x="5373" y="3950"/>
                    </a:lnTo>
                    <a:lnTo>
                      <a:pt x="4859" y="4424"/>
                    </a:lnTo>
                    <a:lnTo>
                      <a:pt x="4425" y="4938"/>
                    </a:lnTo>
                    <a:lnTo>
                      <a:pt x="3951" y="5412"/>
                    </a:lnTo>
                    <a:lnTo>
                      <a:pt x="3516" y="5965"/>
                    </a:lnTo>
                    <a:lnTo>
                      <a:pt x="3121" y="6518"/>
                    </a:lnTo>
                    <a:lnTo>
                      <a:pt x="2766" y="7071"/>
                    </a:lnTo>
                    <a:lnTo>
                      <a:pt x="2371" y="7624"/>
                    </a:lnTo>
                    <a:lnTo>
                      <a:pt x="2055" y="8216"/>
                    </a:lnTo>
                    <a:lnTo>
                      <a:pt x="1739" y="8848"/>
                    </a:lnTo>
                    <a:lnTo>
                      <a:pt x="1462" y="9441"/>
                    </a:lnTo>
                    <a:lnTo>
                      <a:pt x="1186" y="10073"/>
                    </a:lnTo>
                    <a:lnTo>
                      <a:pt x="949" y="10744"/>
                    </a:lnTo>
                    <a:lnTo>
                      <a:pt x="712" y="11376"/>
                    </a:lnTo>
                    <a:lnTo>
                      <a:pt x="554" y="12048"/>
                    </a:lnTo>
                    <a:lnTo>
                      <a:pt x="396" y="12720"/>
                    </a:lnTo>
                    <a:lnTo>
                      <a:pt x="238" y="13391"/>
                    </a:lnTo>
                    <a:lnTo>
                      <a:pt x="159" y="14102"/>
                    </a:lnTo>
                    <a:lnTo>
                      <a:pt x="80" y="14813"/>
                    </a:lnTo>
                    <a:lnTo>
                      <a:pt x="40" y="15524"/>
                    </a:lnTo>
                    <a:lnTo>
                      <a:pt x="1" y="16235"/>
                    </a:lnTo>
                    <a:lnTo>
                      <a:pt x="40" y="17065"/>
                    </a:lnTo>
                    <a:lnTo>
                      <a:pt x="80" y="17934"/>
                    </a:lnTo>
                    <a:lnTo>
                      <a:pt x="198" y="18763"/>
                    </a:lnTo>
                    <a:lnTo>
                      <a:pt x="356" y="19593"/>
                    </a:lnTo>
                    <a:lnTo>
                      <a:pt x="554" y="20383"/>
                    </a:lnTo>
                    <a:lnTo>
                      <a:pt x="751" y="21212"/>
                    </a:lnTo>
                    <a:lnTo>
                      <a:pt x="1028" y="21963"/>
                    </a:lnTo>
                    <a:lnTo>
                      <a:pt x="1344" y="22753"/>
                    </a:lnTo>
                    <a:lnTo>
                      <a:pt x="1660" y="23464"/>
                    </a:lnTo>
                    <a:lnTo>
                      <a:pt x="2015" y="24214"/>
                    </a:lnTo>
                    <a:lnTo>
                      <a:pt x="2450" y="24886"/>
                    </a:lnTo>
                    <a:lnTo>
                      <a:pt x="2884" y="25597"/>
                    </a:lnTo>
                    <a:lnTo>
                      <a:pt x="3319" y="26229"/>
                    </a:lnTo>
                    <a:lnTo>
                      <a:pt x="3832" y="26861"/>
                    </a:lnTo>
                    <a:lnTo>
                      <a:pt x="4346" y="27493"/>
                    </a:lnTo>
                    <a:lnTo>
                      <a:pt x="4899" y="28085"/>
                    </a:lnTo>
                    <a:lnTo>
                      <a:pt x="5491" y="28638"/>
                    </a:lnTo>
                    <a:lnTo>
                      <a:pt x="6084" y="29152"/>
                    </a:lnTo>
                    <a:lnTo>
                      <a:pt x="6716" y="29665"/>
                    </a:lnTo>
                    <a:lnTo>
                      <a:pt x="7387" y="30100"/>
                    </a:lnTo>
                    <a:lnTo>
                      <a:pt x="8059" y="30574"/>
                    </a:lnTo>
                    <a:lnTo>
                      <a:pt x="8770" y="30969"/>
                    </a:lnTo>
                    <a:lnTo>
                      <a:pt x="9481" y="31324"/>
                    </a:lnTo>
                    <a:lnTo>
                      <a:pt x="10232" y="31680"/>
                    </a:lnTo>
                    <a:lnTo>
                      <a:pt x="10982" y="31956"/>
                    </a:lnTo>
                    <a:lnTo>
                      <a:pt x="11772" y="32233"/>
                    </a:lnTo>
                    <a:lnTo>
                      <a:pt x="12562" y="32470"/>
                    </a:lnTo>
                    <a:lnTo>
                      <a:pt x="13392" y="32667"/>
                    </a:lnTo>
                    <a:lnTo>
                      <a:pt x="14182" y="32786"/>
                    </a:lnTo>
                    <a:lnTo>
                      <a:pt x="15051" y="32904"/>
                    </a:lnTo>
                    <a:lnTo>
                      <a:pt x="15880" y="32983"/>
                    </a:lnTo>
                    <a:lnTo>
                      <a:pt x="17421" y="32983"/>
                    </a:lnTo>
                    <a:lnTo>
                      <a:pt x="18092" y="32944"/>
                    </a:lnTo>
                    <a:lnTo>
                      <a:pt x="18764" y="32865"/>
                    </a:lnTo>
                    <a:lnTo>
                      <a:pt x="19435" y="32786"/>
                    </a:lnTo>
                    <a:lnTo>
                      <a:pt x="20067" y="32667"/>
                    </a:lnTo>
                    <a:lnTo>
                      <a:pt x="20739" y="32509"/>
                    </a:lnTo>
                    <a:lnTo>
                      <a:pt x="21371" y="32351"/>
                    </a:lnTo>
                    <a:lnTo>
                      <a:pt x="22003" y="32154"/>
                    </a:lnTo>
                    <a:lnTo>
                      <a:pt x="22635" y="31956"/>
                    </a:lnTo>
                    <a:lnTo>
                      <a:pt x="23267" y="31680"/>
                    </a:lnTo>
                    <a:lnTo>
                      <a:pt x="23859" y="31443"/>
                    </a:lnTo>
                    <a:lnTo>
                      <a:pt x="24452" y="31127"/>
                    </a:lnTo>
                    <a:lnTo>
                      <a:pt x="25044" y="30811"/>
                    </a:lnTo>
                    <a:lnTo>
                      <a:pt x="25597" y="30455"/>
                    </a:lnTo>
                    <a:lnTo>
                      <a:pt x="26190" y="30100"/>
                    </a:lnTo>
                    <a:lnTo>
                      <a:pt x="26743" y="29705"/>
                    </a:lnTo>
                    <a:lnTo>
                      <a:pt x="26822" y="29626"/>
                    </a:lnTo>
                    <a:lnTo>
                      <a:pt x="26901" y="29507"/>
                    </a:lnTo>
                    <a:lnTo>
                      <a:pt x="26980" y="29389"/>
                    </a:lnTo>
                    <a:lnTo>
                      <a:pt x="26980" y="29270"/>
                    </a:lnTo>
                    <a:lnTo>
                      <a:pt x="27019" y="29152"/>
                    </a:lnTo>
                    <a:lnTo>
                      <a:pt x="26980" y="29033"/>
                    </a:lnTo>
                    <a:lnTo>
                      <a:pt x="26940" y="28875"/>
                    </a:lnTo>
                    <a:lnTo>
                      <a:pt x="26861" y="28796"/>
                    </a:lnTo>
                    <a:lnTo>
                      <a:pt x="26782" y="28678"/>
                    </a:lnTo>
                    <a:lnTo>
                      <a:pt x="26664" y="28599"/>
                    </a:lnTo>
                    <a:lnTo>
                      <a:pt x="26545" y="28559"/>
                    </a:lnTo>
                    <a:lnTo>
                      <a:pt x="26427" y="28520"/>
                    </a:lnTo>
                    <a:lnTo>
                      <a:pt x="26190" y="28520"/>
                    </a:lnTo>
                    <a:lnTo>
                      <a:pt x="26071" y="28559"/>
                    </a:lnTo>
                    <a:lnTo>
                      <a:pt x="25953" y="28638"/>
                    </a:lnTo>
                    <a:lnTo>
                      <a:pt x="25439" y="28994"/>
                    </a:lnTo>
                    <a:lnTo>
                      <a:pt x="24926" y="29349"/>
                    </a:lnTo>
                    <a:lnTo>
                      <a:pt x="24373" y="29665"/>
                    </a:lnTo>
                    <a:lnTo>
                      <a:pt x="23859" y="29942"/>
                    </a:lnTo>
                    <a:lnTo>
                      <a:pt x="23306" y="30218"/>
                    </a:lnTo>
                    <a:lnTo>
                      <a:pt x="22753" y="30455"/>
                    </a:lnTo>
                    <a:lnTo>
                      <a:pt x="22161" y="30692"/>
                    </a:lnTo>
                    <a:lnTo>
                      <a:pt x="21608" y="30890"/>
                    </a:lnTo>
                    <a:lnTo>
                      <a:pt x="21015" y="31087"/>
                    </a:lnTo>
                    <a:lnTo>
                      <a:pt x="20423" y="31245"/>
                    </a:lnTo>
                    <a:lnTo>
                      <a:pt x="19830" y="31364"/>
                    </a:lnTo>
                    <a:lnTo>
                      <a:pt x="19198" y="31482"/>
                    </a:lnTo>
                    <a:lnTo>
                      <a:pt x="18606" y="31561"/>
                    </a:lnTo>
                    <a:lnTo>
                      <a:pt x="17974" y="31601"/>
                    </a:lnTo>
                    <a:lnTo>
                      <a:pt x="17381" y="31640"/>
                    </a:lnTo>
                    <a:lnTo>
                      <a:pt x="15959" y="31640"/>
                    </a:lnTo>
                    <a:lnTo>
                      <a:pt x="15169" y="31561"/>
                    </a:lnTo>
                    <a:lnTo>
                      <a:pt x="14419" y="31482"/>
                    </a:lnTo>
                    <a:lnTo>
                      <a:pt x="13629" y="31324"/>
                    </a:lnTo>
                    <a:lnTo>
                      <a:pt x="12918" y="31166"/>
                    </a:lnTo>
                    <a:lnTo>
                      <a:pt x="12167" y="30969"/>
                    </a:lnTo>
                    <a:lnTo>
                      <a:pt x="11456" y="30732"/>
                    </a:lnTo>
                    <a:lnTo>
                      <a:pt x="10745" y="30455"/>
                    </a:lnTo>
                    <a:lnTo>
                      <a:pt x="10073" y="30139"/>
                    </a:lnTo>
                    <a:lnTo>
                      <a:pt x="9402" y="29784"/>
                    </a:lnTo>
                    <a:lnTo>
                      <a:pt x="8770" y="29428"/>
                    </a:lnTo>
                    <a:lnTo>
                      <a:pt x="8138" y="28994"/>
                    </a:lnTo>
                    <a:lnTo>
                      <a:pt x="7545" y="28559"/>
                    </a:lnTo>
                    <a:lnTo>
                      <a:pt x="6953" y="28125"/>
                    </a:lnTo>
                    <a:lnTo>
                      <a:pt x="6400" y="27651"/>
                    </a:lnTo>
                    <a:lnTo>
                      <a:pt x="5847" y="27137"/>
                    </a:lnTo>
                    <a:lnTo>
                      <a:pt x="5333" y="26584"/>
                    </a:lnTo>
                    <a:lnTo>
                      <a:pt x="4859" y="26031"/>
                    </a:lnTo>
                    <a:lnTo>
                      <a:pt x="4425" y="25439"/>
                    </a:lnTo>
                    <a:lnTo>
                      <a:pt x="3990" y="24846"/>
                    </a:lnTo>
                    <a:lnTo>
                      <a:pt x="3595" y="24214"/>
                    </a:lnTo>
                    <a:lnTo>
                      <a:pt x="3200" y="23582"/>
                    </a:lnTo>
                    <a:lnTo>
                      <a:pt x="2884" y="22911"/>
                    </a:lnTo>
                    <a:lnTo>
                      <a:pt x="2568" y="22200"/>
                    </a:lnTo>
                    <a:lnTo>
                      <a:pt x="2292" y="21528"/>
                    </a:lnTo>
                    <a:lnTo>
                      <a:pt x="2055" y="20817"/>
                    </a:lnTo>
                    <a:lnTo>
                      <a:pt x="1818" y="20067"/>
                    </a:lnTo>
                    <a:lnTo>
                      <a:pt x="1660" y="19316"/>
                    </a:lnTo>
                    <a:lnTo>
                      <a:pt x="1541" y="18566"/>
                    </a:lnTo>
                    <a:lnTo>
                      <a:pt x="1423" y="17776"/>
                    </a:lnTo>
                    <a:lnTo>
                      <a:pt x="1383" y="17025"/>
                    </a:lnTo>
                    <a:lnTo>
                      <a:pt x="1344" y="16235"/>
                    </a:lnTo>
                    <a:lnTo>
                      <a:pt x="1383" y="15564"/>
                    </a:lnTo>
                    <a:lnTo>
                      <a:pt x="1423" y="14932"/>
                    </a:lnTo>
                    <a:lnTo>
                      <a:pt x="1462" y="14260"/>
                    </a:lnTo>
                    <a:lnTo>
                      <a:pt x="1581" y="13628"/>
                    </a:lnTo>
                    <a:lnTo>
                      <a:pt x="1699" y="12996"/>
                    </a:lnTo>
                    <a:lnTo>
                      <a:pt x="1857" y="12364"/>
                    </a:lnTo>
                    <a:lnTo>
                      <a:pt x="2015" y="11771"/>
                    </a:lnTo>
                    <a:lnTo>
                      <a:pt x="2213" y="11179"/>
                    </a:lnTo>
                    <a:lnTo>
                      <a:pt x="2410" y="10586"/>
                    </a:lnTo>
                    <a:lnTo>
                      <a:pt x="2687" y="9994"/>
                    </a:lnTo>
                    <a:lnTo>
                      <a:pt x="2924" y="9441"/>
                    </a:lnTo>
                    <a:lnTo>
                      <a:pt x="3240" y="8848"/>
                    </a:lnTo>
                    <a:lnTo>
                      <a:pt x="3516" y="8335"/>
                    </a:lnTo>
                    <a:lnTo>
                      <a:pt x="3872" y="7782"/>
                    </a:lnTo>
                    <a:lnTo>
                      <a:pt x="4227" y="7268"/>
                    </a:lnTo>
                    <a:lnTo>
                      <a:pt x="4583" y="6794"/>
                    </a:lnTo>
                    <a:lnTo>
                      <a:pt x="4978" y="6281"/>
                    </a:lnTo>
                    <a:lnTo>
                      <a:pt x="5412" y="5807"/>
                    </a:lnTo>
                    <a:lnTo>
                      <a:pt x="5807" y="5372"/>
                    </a:lnTo>
                    <a:lnTo>
                      <a:pt x="6281" y="4938"/>
                    </a:lnTo>
                    <a:lnTo>
                      <a:pt x="6755" y="4503"/>
                    </a:lnTo>
                    <a:lnTo>
                      <a:pt x="7229" y="4108"/>
                    </a:lnTo>
                    <a:lnTo>
                      <a:pt x="7743" y="3753"/>
                    </a:lnTo>
                    <a:lnTo>
                      <a:pt x="8256" y="3397"/>
                    </a:lnTo>
                    <a:lnTo>
                      <a:pt x="8770" y="3042"/>
                    </a:lnTo>
                    <a:lnTo>
                      <a:pt x="9323" y="2726"/>
                    </a:lnTo>
                    <a:lnTo>
                      <a:pt x="9915" y="2410"/>
                    </a:lnTo>
                    <a:lnTo>
                      <a:pt x="10469" y="2173"/>
                    </a:lnTo>
                    <a:lnTo>
                      <a:pt x="11061" y="1896"/>
                    </a:lnTo>
                    <a:lnTo>
                      <a:pt x="11693" y="1699"/>
                    </a:lnTo>
                    <a:lnTo>
                      <a:pt x="12286" y="1462"/>
                    </a:lnTo>
                    <a:lnTo>
                      <a:pt x="12918" y="1304"/>
                    </a:lnTo>
                    <a:lnTo>
                      <a:pt x="13076" y="1264"/>
                    </a:lnTo>
                    <a:lnTo>
                      <a:pt x="13155" y="1185"/>
                    </a:lnTo>
                    <a:lnTo>
                      <a:pt x="13273" y="1106"/>
                    </a:lnTo>
                    <a:lnTo>
                      <a:pt x="13352" y="988"/>
                    </a:lnTo>
                    <a:lnTo>
                      <a:pt x="13392" y="869"/>
                    </a:lnTo>
                    <a:lnTo>
                      <a:pt x="13431" y="751"/>
                    </a:lnTo>
                    <a:lnTo>
                      <a:pt x="13431" y="632"/>
                    </a:lnTo>
                    <a:lnTo>
                      <a:pt x="13431" y="474"/>
                    </a:lnTo>
                    <a:lnTo>
                      <a:pt x="13352" y="356"/>
                    </a:lnTo>
                    <a:lnTo>
                      <a:pt x="13313" y="237"/>
                    </a:lnTo>
                    <a:lnTo>
                      <a:pt x="13194" y="158"/>
                    </a:lnTo>
                    <a:lnTo>
                      <a:pt x="13115" y="79"/>
                    </a:lnTo>
                    <a:lnTo>
                      <a:pt x="12997" y="40"/>
                    </a:lnTo>
                    <a:lnTo>
                      <a:pt x="128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3"/>
              <p:cNvSpPr/>
              <p:nvPr/>
            </p:nvSpPr>
            <p:spPr>
              <a:xfrm>
                <a:off x="1526825" y="3885000"/>
                <a:ext cx="304200" cy="411825"/>
              </a:xfrm>
              <a:custGeom>
                <a:avLst/>
                <a:gdLst/>
                <a:ahLst/>
                <a:cxnLst/>
                <a:rect l="l" t="t" r="r" b="b"/>
                <a:pathLst>
                  <a:path w="12168" h="16473" extrusionOk="0">
                    <a:moveTo>
                      <a:pt x="12049" y="1"/>
                    </a:moveTo>
                    <a:lnTo>
                      <a:pt x="11377" y="198"/>
                    </a:lnTo>
                    <a:lnTo>
                      <a:pt x="10745" y="435"/>
                    </a:lnTo>
                    <a:lnTo>
                      <a:pt x="10113" y="672"/>
                    </a:lnTo>
                    <a:lnTo>
                      <a:pt x="9481" y="949"/>
                    </a:lnTo>
                    <a:lnTo>
                      <a:pt x="8849" y="1265"/>
                    </a:lnTo>
                    <a:lnTo>
                      <a:pt x="8256" y="1581"/>
                    </a:lnTo>
                    <a:lnTo>
                      <a:pt x="7703" y="1936"/>
                    </a:lnTo>
                    <a:lnTo>
                      <a:pt x="7111" y="2331"/>
                    </a:lnTo>
                    <a:lnTo>
                      <a:pt x="6558" y="2726"/>
                    </a:lnTo>
                    <a:lnTo>
                      <a:pt x="6005" y="3121"/>
                    </a:lnTo>
                    <a:lnTo>
                      <a:pt x="5491" y="3595"/>
                    </a:lnTo>
                    <a:lnTo>
                      <a:pt x="5017" y="4030"/>
                    </a:lnTo>
                    <a:lnTo>
                      <a:pt x="4504" y="4543"/>
                    </a:lnTo>
                    <a:lnTo>
                      <a:pt x="4069" y="5017"/>
                    </a:lnTo>
                    <a:lnTo>
                      <a:pt x="3635" y="5570"/>
                    </a:lnTo>
                    <a:lnTo>
                      <a:pt x="3200" y="6084"/>
                    </a:lnTo>
                    <a:lnTo>
                      <a:pt x="2805" y="6676"/>
                    </a:lnTo>
                    <a:lnTo>
                      <a:pt x="2450" y="7229"/>
                    </a:lnTo>
                    <a:lnTo>
                      <a:pt x="2094" y="7822"/>
                    </a:lnTo>
                    <a:lnTo>
                      <a:pt x="1778" y="8414"/>
                    </a:lnTo>
                    <a:lnTo>
                      <a:pt x="1462" y="9046"/>
                    </a:lnTo>
                    <a:lnTo>
                      <a:pt x="1225" y="9678"/>
                    </a:lnTo>
                    <a:lnTo>
                      <a:pt x="949" y="10310"/>
                    </a:lnTo>
                    <a:lnTo>
                      <a:pt x="751" y="10942"/>
                    </a:lnTo>
                    <a:lnTo>
                      <a:pt x="554" y="11614"/>
                    </a:lnTo>
                    <a:lnTo>
                      <a:pt x="396" y="12286"/>
                    </a:lnTo>
                    <a:lnTo>
                      <a:pt x="277" y="12957"/>
                    </a:lnTo>
                    <a:lnTo>
                      <a:pt x="159" y="13629"/>
                    </a:lnTo>
                    <a:lnTo>
                      <a:pt x="80" y="14300"/>
                    </a:lnTo>
                    <a:lnTo>
                      <a:pt x="40" y="14972"/>
                    </a:lnTo>
                    <a:lnTo>
                      <a:pt x="1" y="15683"/>
                    </a:lnTo>
                    <a:lnTo>
                      <a:pt x="40" y="16354"/>
                    </a:lnTo>
                    <a:lnTo>
                      <a:pt x="40" y="16433"/>
                    </a:lnTo>
                    <a:lnTo>
                      <a:pt x="119" y="16473"/>
                    </a:lnTo>
                    <a:lnTo>
                      <a:pt x="198" y="16433"/>
                    </a:lnTo>
                    <a:lnTo>
                      <a:pt x="238" y="16354"/>
                    </a:lnTo>
                    <a:lnTo>
                      <a:pt x="238" y="15683"/>
                    </a:lnTo>
                    <a:lnTo>
                      <a:pt x="238" y="15011"/>
                    </a:lnTo>
                    <a:lnTo>
                      <a:pt x="277" y="14340"/>
                    </a:lnTo>
                    <a:lnTo>
                      <a:pt x="356" y="13668"/>
                    </a:lnTo>
                    <a:lnTo>
                      <a:pt x="475" y="12997"/>
                    </a:lnTo>
                    <a:lnTo>
                      <a:pt x="593" y="12325"/>
                    </a:lnTo>
                    <a:lnTo>
                      <a:pt x="751" y="11653"/>
                    </a:lnTo>
                    <a:lnTo>
                      <a:pt x="949" y="11021"/>
                    </a:lnTo>
                    <a:lnTo>
                      <a:pt x="1146" y="10389"/>
                    </a:lnTo>
                    <a:lnTo>
                      <a:pt x="1383" y="9757"/>
                    </a:lnTo>
                    <a:lnTo>
                      <a:pt x="1660" y="9125"/>
                    </a:lnTo>
                    <a:lnTo>
                      <a:pt x="1976" y="8533"/>
                    </a:lnTo>
                    <a:lnTo>
                      <a:pt x="2252" y="7940"/>
                    </a:lnTo>
                    <a:lnTo>
                      <a:pt x="2608" y="7348"/>
                    </a:lnTo>
                    <a:lnTo>
                      <a:pt x="2963" y="6795"/>
                    </a:lnTo>
                    <a:lnTo>
                      <a:pt x="3358" y="6242"/>
                    </a:lnTo>
                    <a:lnTo>
                      <a:pt x="3793" y="5689"/>
                    </a:lnTo>
                    <a:lnTo>
                      <a:pt x="4227" y="5175"/>
                    </a:lnTo>
                    <a:lnTo>
                      <a:pt x="4662" y="4662"/>
                    </a:lnTo>
                    <a:lnTo>
                      <a:pt x="5136" y="4188"/>
                    </a:lnTo>
                    <a:lnTo>
                      <a:pt x="5649" y="3714"/>
                    </a:lnTo>
                    <a:lnTo>
                      <a:pt x="6163" y="3279"/>
                    </a:lnTo>
                    <a:lnTo>
                      <a:pt x="6676" y="2884"/>
                    </a:lnTo>
                    <a:lnTo>
                      <a:pt x="7229" y="2489"/>
                    </a:lnTo>
                    <a:lnTo>
                      <a:pt x="7782" y="2134"/>
                    </a:lnTo>
                    <a:lnTo>
                      <a:pt x="8375" y="1778"/>
                    </a:lnTo>
                    <a:lnTo>
                      <a:pt x="8967" y="1462"/>
                    </a:lnTo>
                    <a:lnTo>
                      <a:pt x="9560" y="1146"/>
                    </a:lnTo>
                    <a:lnTo>
                      <a:pt x="10192" y="870"/>
                    </a:lnTo>
                    <a:lnTo>
                      <a:pt x="10824" y="633"/>
                    </a:lnTo>
                    <a:lnTo>
                      <a:pt x="11456" y="396"/>
                    </a:lnTo>
                    <a:lnTo>
                      <a:pt x="12088" y="238"/>
                    </a:lnTo>
                    <a:lnTo>
                      <a:pt x="12167" y="159"/>
                    </a:lnTo>
                    <a:lnTo>
                      <a:pt x="12167" y="80"/>
                    </a:lnTo>
                    <a:lnTo>
                      <a:pt x="12128" y="40"/>
                    </a:lnTo>
                    <a:lnTo>
                      <a:pt x="120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3"/>
              <p:cNvSpPr/>
              <p:nvPr/>
            </p:nvSpPr>
            <p:spPr>
              <a:xfrm>
                <a:off x="1941600" y="3817850"/>
                <a:ext cx="220225" cy="158025"/>
              </a:xfrm>
              <a:custGeom>
                <a:avLst/>
                <a:gdLst/>
                <a:ahLst/>
                <a:cxnLst/>
                <a:rect l="l" t="t" r="r" b="b"/>
                <a:pathLst>
                  <a:path w="8809" h="6321" extrusionOk="0">
                    <a:moveTo>
                      <a:pt x="3911" y="1"/>
                    </a:moveTo>
                    <a:lnTo>
                      <a:pt x="3753" y="40"/>
                    </a:lnTo>
                    <a:lnTo>
                      <a:pt x="3634" y="80"/>
                    </a:lnTo>
                    <a:lnTo>
                      <a:pt x="3516" y="198"/>
                    </a:lnTo>
                    <a:lnTo>
                      <a:pt x="3318" y="396"/>
                    </a:lnTo>
                    <a:lnTo>
                      <a:pt x="3121" y="672"/>
                    </a:lnTo>
                    <a:lnTo>
                      <a:pt x="0" y="6123"/>
                    </a:lnTo>
                    <a:lnTo>
                      <a:pt x="119" y="6242"/>
                    </a:lnTo>
                    <a:lnTo>
                      <a:pt x="277" y="6321"/>
                    </a:lnTo>
                    <a:lnTo>
                      <a:pt x="435" y="6321"/>
                    </a:lnTo>
                    <a:lnTo>
                      <a:pt x="632" y="6281"/>
                    </a:lnTo>
                    <a:lnTo>
                      <a:pt x="790" y="6202"/>
                    </a:lnTo>
                    <a:lnTo>
                      <a:pt x="948" y="6084"/>
                    </a:lnTo>
                    <a:lnTo>
                      <a:pt x="1225" y="5807"/>
                    </a:lnTo>
                    <a:lnTo>
                      <a:pt x="3160" y="3872"/>
                    </a:lnTo>
                    <a:lnTo>
                      <a:pt x="3160" y="3990"/>
                    </a:lnTo>
                    <a:lnTo>
                      <a:pt x="3200" y="4148"/>
                    </a:lnTo>
                    <a:lnTo>
                      <a:pt x="3279" y="4227"/>
                    </a:lnTo>
                    <a:lnTo>
                      <a:pt x="3437" y="4306"/>
                    </a:lnTo>
                    <a:lnTo>
                      <a:pt x="3555" y="4346"/>
                    </a:lnTo>
                    <a:lnTo>
                      <a:pt x="3713" y="4346"/>
                    </a:lnTo>
                    <a:lnTo>
                      <a:pt x="3871" y="4306"/>
                    </a:lnTo>
                    <a:lnTo>
                      <a:pt x="3990" y="4227"/>
                    </a:lnTo>
                    <a:lnTo>
                      <a:pt x="4227" y="4030"/>
                    </a:lnTo>
                    <a:lnTo>
                      <a:pt x="4424" y="3793"/>
                    </a:lnTo>
                    <a:lnTo>
                      <a:pt x="4424" y="3990"/>
                    </a:lnTo>
                    <a:lnTo>
                      <a:pt x="4503" y="4148"/>
                    </a:lnTo>
                    <a:lnTo>
                      <a:pt x="4622" y="4267"/>
                    </a:lnTo>
                    <a:lnTo>
                      <a:pt x="4780" y="4385"/>
                    </a:lnTo>
                    <a:lnTo>
                      <a:pt x="4977" y="4425"/>
                    </a:lnTo>
                    <a:lnTo>
                      <a:pt x="5175" y="4425"/>
                    </a:lnTo>
                    <a:lnTo>
                      <a:pt x="5333" y="4346"/>
                    </a:lnTo>
                    <a:lnTo>
                      <a:pt x="5491" y="4227"/>
                    </a:lnTo>
                    <a:lnTo>
                      <a:pt x="5609" y="4425"/>
                    </a:lnTo>
                    <a:lnTo>
                      <a:pt x="5767" y="4543"/>
                    </a:lnTo>
                    <a:lnTo>
                      <a:pt x="5965" y="4622"/>
                    </a:lnTo>
                    <a:lnTo>
                      <a:pt x="6162" y="4701"/>
                    </a:lnTo>
                    <a:lnTo>
                      <a:pt x="6360" y="4701"/>
                    </a:lnTo>
                    <a:lnTo>
                      <a:pt x="6557" y="4662"/>
                    </a:lnTo>
                    <a:lnTo>
                      <a:pt x="6755" y="4543"/>
                    </a:lnTo>
                    <a:lnTo>
                      <a:pt x="6913" y="4425"/>
                    </a:lnTo>
                    <a:lnTo>
                      <a:pt x="7189" y="4543"/>
                    </a:lnTo>
                    <a:lnTo>
                      <a:pt x="7505" y="4583"/>
                    </a:lnTo>
                    <a:lnTo>
                      <a:pt x="7821" y="4543"/>
                    </a:lnTo>
                    <a:lnTo>
                      <a:pt x="8098" y="4425"/>
                    </a:lnTo>
                    <a:lnTo>
                      <a:pt x="8256" y="4385"/>
                    </a:lnTo>
                    <a:lnTo>
                      <a:pt x="8374" y="4267"/>
                    </a:lnTo>
                    <a:lnTo>
                      <a:pt x="8532" y="4030"/>
                    </a:lnTo>
                    <a:lnTo>
                      <a:pt x="8690" y="3753"/>
                    </a:lnTo>
                    <a:lnTo>
                      <a:pt x="8769" y="3437"/>
                    </a:lnTo>
                    <a:lnTo>
                      <a:pt x="8809" y="3200"/>
                    </a:lnTo>
                    <a:lnTo>
                      <a:pt x="8769" y="2924"/>
                    </a:lnTo>
                    <a:lnTo>
                      <a:pt x="8651" y="2687"/>
                    </a:lnTo>
                    <a:lnTo>
                      <a:pt x="8453" y="2529"/>
                    </a:lnTo>
                    <a:lnTo>
                      <a:pt x="8256" y="2371"/>
                    </a:lnTo>
                    <a:lnTo>
                      <a:pt x="8019" y="2292"/>
                    </a:lnTo>
                    <a:lnTo>
                      <a:pt x="7782" y="2252"/>
                    </a:lnTo>
                    <a:lnTo>
                      <a:pt x="7663" y="2252"/>
                    </a:lnTo>
                    <a:lnTo>
                      <a:pt x="7545" y="2292"/>
                    </a:lnTo>
                    <a:lnTo>
                      <a:pt x="7545" y="2292"/>
                    </a:lnTo>
                    <a:lnTo>
                      <a:pt x="7584" y="2055"/>
                    </a:lnTo>
                    <a:lnTo>
                      <a:pt x="7545" y="1818"/>
                    </a:lnTo>
                    <a:lnTo>
                      <a:pt x="7426" y="1620"/>
                    </a:lnTo>
                    <a:lnTo>
                      <a:pt x="7268" y="1462"/>
                    </a:lnTo>
                    <a:lnTo>
                      <a:pt x="7031" y="1344"/>
                    </a:lnTo>
                    <a:lnTo>
                      <a:pt x="6794" y="1304"/>
                    </a:lnTo>
                    <a:lnTo>
                      <a:pt x="6557" y="1383"/>
                    </a:lnTo>
                    <a:lnTo>
                      <a:pt x="6360" y="1502"/>
                    </a:lnTo>
                    <a:lnTo>
                      <a:pt x="6360" y="1383"/>
                    </a:lnTo>
                    <a:lnTo>
                      <a:pt x="6360" y="1225"/>
                    </a:lnTo>
                    <a:lnTo>
                      <a:pt x="6281" y="988"/>
                    </a:lnTo>
                    <a:lnTo>
                      <a:pt x="6123" y="751"/>
                    </a:lnTo>
                    <a:lnTo>
                      <a:pt x="6004" y="672"/>
                    </a:lnTo>
                    <a:lnTo>
                      <a:pt x="5925" y="593"/>
                    </a:lnTo>
                    <a:lnTo>
                      <a:pt x="5767" y="554"/>
                    </a:lnTo>
                    <a:lnTo>
                      <a:pt x="5412" y="554"/>
                    </a:lnTo>
                    <a:lnTo>
                      <a:pt x="5175" y="672"/>
                    </a:lnTo>
                    <a:lnTo>
                      <a:pt x="4977" y="870"/>
                    </a:lnTo>
                    <a:lnTo>
                      <a:pt x="4938" y="672"/>
                    </a:lnTo>
                    <a:lnTo>
                      <a:pt x="4898" y="514"/>
                    </a:lnTo>
                    <a:lnTo>
                      <a:pt x="4780" y="396"/>
                    </a:lnTo>
                    <a:lnTo>
                      <a:pt x="4661" y="277"/>
                    </a:lnTo>
                    <a:lnTo>
                      <a:pt x="4543" y="159"/>
                    </a:lnTo>
                    <a:lnTo>
                      <a:pt x="4385" y="80"/>
                    </a:lnTo>
                    <a:lnTo>
                      <a:pt x="4227" y="40"/>
                    </a:lnTo>
                    <a:lnTo>
                      <a:pt x="4069" y="1"/>
                    </a:lnTo>
                    <a:close/>
                  </a:path>
                </a:pathLst>
              </a:custGeom>
              <a:solidFill>
                <a:srgbClr val="FF97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3"/>
              <p:cNvSpPr/>
              <p:nvPr/>
            </p:nvSpPr>
            <p:spPr>
              <a:xfrm>
                <a:off x="2009725" y="3845500"/>
                <a:ext cx="52375" cy="82975"/>
              </a:xfrm>
              <a:custGeom>
                <a:avLst/>
                <a:gdLst/>
                <a:ahLst/>
                <a:cxnLst/>
                <a:rect l="l" t="t" r="r" b="b"/>
                <a:pathLst>
                  <a:path w="2095" h="3319" extrusionOk="0">
                    <a:moveTo>
                      <a:pt x="1976" y="1"/>
                    </a:moveTo>
                    <a:lnTo>
                      <a:pt x="1897" y="40"/>
                    </a:lnTo>
                    <a:lnTo>
                      <a:pt x="1" y="3161"/>
                    </a:lnTo>
                    <a:lnTo>
                      <a:pt x="1" y="3240"/>
                    </a:lnTo>
                    <a:lnTo>
                      <a:pt x="40" y="3319"/>
                    </a:lnTo>
                    <a:lnTo>
                      <a:pt x="119" y="3319"/>
                    </a:lnTo>
                    <a:lnTo>
                      <a:pt x="159" y="3279"/>
                    </a:lnTo>
                    <a:lnTo>
                      <a:pt x="2094" y="159"/>
                    </a:lnTo>
                    <a:lnTo>
                      <a:pt x="2094" y="80"/>
                    </a:lnTo>
                    <a:lnTo>
                      <a:pt x="20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3"/>
              <p:cNvSpPr/>
              <p:nvPr/>
            </p:nvSpPr>
            <p:spPr>
              <a:xfrm>
                <a:off x="2047250" y="3863275"/>
                <a:ext cx="44475" cy="56325"/>
              </a:xfrm>
              <a:custGeom>
                <a:avLst/>
                <a:gdLst/>
                <a:ahLst/>
                <a:cxnLst/>
                <a:rect l="l" t="t" r="r" b="b"/>
                <a:pathLst>
                  <a:path w="1779" h="2253" extrusionOk="0">
                    <a:moveTo>
                      <a:pt x="1660" y="1"/>
                    </a:moveTo>
                    <a:lnTo>
                      <a:pt x="1581" y="40"/>
                    </a:lnTo>
                    <a:lnTo>
                      <a:pt x="40" y="2094"/>
                    </a:lnTo>
                    <a:lnTo>
                      <a:pt x="1" y="2173"/>
                    </a:lnTo>
                    <a:lnTo>
                      <a:pt x="40" y="2252"/>
                    </a:lnTo>
                    <a:lnTo>
                      <a:pt x="119" y="2252"/>
                    </a:lnTo>
                    <a:lnTo>
                      <a:pt x="198" y="2213"/>
                    </a:lnTo>
                    <a:lnTo>
                      <a:pt x="1739" y="159"/>
                    </a:lnTo>
                    <a:lnTo>
                      <a:pt x="1778" y="80"/>
                    </a:lnTo>
                    <a:lnTo>
                      <a:pt x="1739" y="40"/>
                    </a:lnTo>
                    <a:lnTo>
                      <a:pt x="1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3"/>
              <p:cNvSpPr/>
              <p:nvPr/>
            </p:nvSpPr>
            <p:spPr>
              <a:xfrm>
                <a:off x="2075900" y="3883025"/>
                <a:ext cx="53350" cy="47425"/>
              </a:xfrm>
              <a:custGeom>
                <a:avLst/>
                <a:gdLst/>
                <a:ahLst/>
                <a:cxnLst/>
                <a:rect l="l" t="t" r="r" b="b"/>
                <a:pathLst>
                  <a:path w="2134" h="1897" extrusionOk="0">
                    <a:moveTo>
                      <a:pt x="2015" y="1"/>
                    </a:moveTo>
                    <a:lnTo>
                      <a:pt x="1936" y="40"/>
                    </a:lnTo>
                    <a:lnTo>
                      <a:pt x="40" y="1699"/>
                    </a:lnTo>
                    <a:lnTo>
                      <a:pt x="0" y="1778"/>
                    </a:lnTo>
                    <a:lnTo>
                      <a:pt x="0" y="1857"/>
                    </a:lnTo>
                    <a:lnTo>
                      <a:pt x="79" y="1897"/>
                    </a:lnTo>
                    <a:lnTo>
                      <a:pt x="158" y="1857"/>
                    </a:lnTo>
                    <a:lnTo>
                      <a:pt x="2094" y="198"/>
                    </a:lnTo>
                    <a:lnTo>
                      <a:pt x="2133" y="119"/>
                    </a:lnTo>
                    <a:lnTo>
                      <a:pt x="2094" y="40"/>
                    </a:lnTo>
                    <a:lnTo>
                      <a:pt x="201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3"/>
              <p:cNvSpPr/>
              <p:nvPr/>
            </p:nvSpPr>
            <p:spPr>
              <a:xfrm>
                <a:off x="2015650" y="3911675"/>
                <a:ext cx="127425" cy="28650"/>
              </a:xfrm>
              <a:custGeom>
                <a:avLst/>
                <a:gdLst/>
                <a:ahLst/>
                <a:cxnLst/>
                <a:rect l="l" t="t" r="r" b="b"/>
                <a:pathLst>
                  <a:path w="5097" h="1146" extrusionOk="0">
                    <a:moveTo>
                      <a:pt x="40" y="0"/>
                    </a:moveTo>
                    <a:lnTo>
                      <a:pt x="1" y="79"/>
                    </a:lnTo>
                    <a:lnTo>
                      <a:pt x="1" y="237"/>
                    </a:lnTo>
                    <a:lnTo>
                      <a:pt x="80" y="395"/>
                    </a:lnTo>
                    <a:lnTo>
                      <a:pt x="198" y="553"/>
                    </a:lnTo>
                    <a:lnTo>
                      <a:pt x="356" y="632"/>
                    </a:lnTo>
                    <a:lnTo>
                      <a:pt x="475" y="672"/>
                    </a:lnTo>
                    <a:lnTo>
                      <a:pt x="633" y="711"/>
                    </a:lnTo>
                    <a:lnTo>
                      <a:pt x="791" y="672"/>
                    </a:lnTo>
                    <a:lnTo>
                      <a:pt x="949" y="632"/>
                    </a:lnTo>
                    <a:lnTo>
                      <a:pt x="1146" y="514"/>
                    </a:lnTo>
                    <a:lnTo>
                      <a:pt x="1344" y="395"/>
                    </a:lnTo>
                    <a:lnTo>
                      <a:pt x="1383" y="553"/>
                    </a:lnTo>
                    <a:lnTo>
                      <a:pt x="1502" y="672"/>
                    </a:lnTo>
                    <a:lnTo>
                      <a:pt x="1620" y="790"/>
                    </a:lnTo>
                    <a:lnTo>
                      <a:pt x="1778" y="869"/>
                    </a:lnTo>
                    <a:lnTo>
                      <a:pt x="1936" y="909"/>
                    </a:lnTo>
                    <a:lnTo>
                      <a:pt x="2094" y="909"/>
                    </a:lnTo>
                    <a:lnTo>
                      <a:pt x="2292" y="869"/>
                    </a:lnTo>
                    <a:lnTo>
                      <a:pt x="2450" y="790"/>
                    </a:lnTo>
                    <a:lnTo>
                      <a:pt x="2489" y="909"/>
                    </a:lnTo>
                    <a:lnTo>
                      <a:pt x="2608" y="1027"/>
                    </a:lnTo>
                    <a:lnTo>
                      <a:pt x="2726" y="1106"/>
                    </a:lnTo>
                    <a:lnTo>
                      <a:pt x="2884" y="1146"/>
                    </a:lnTo>
                    <a:lnTo>
                      <a:pt x="3319" y="1146"/>
                    </a:lnTo>
                    <a:lnTo>
                      <a:pt x="3556" y="1067"/>
                    </a:lnTo>
                    <a:lnTo>
                      <a:pt x="3951" y="909"/>
                    </a:lnTo>
                    <a:lnTo>
                      <a:pt x="4346" y="711"/>
                    </a:lnTo>
                    <a:lnTo>
                      <a:pt x="4741" y="514"/>
                    </a:lnTo>
                    <a:lnTo>
                      <a:pt x="5057" y="237"/>
                    </a:lnTo>
                    <a:lnTo>
                      <a:pt x="5096" y="198"/>
                    </a:lnTo>
                    <a:lnTo>
                      <a:pt x="5096" y="119"/>
                    </a:lnTo>
                    <a:lnTo>
                      <a:pt x="5017" y="79"/>
                    </a:lnTo>
                    <a:lnTo>
                      <a:pt x="4938" y="79"/>
                    </a:lnTo>
                    <a:lnTo>
                      <a:pt x="4622" y="316"/>
                    </a:lnTo>
                    <a:lnTo>
                      <a:pt x="4267" y="553"/>
                    </a:lnTo>
                    <a:lnTo>
                      <a:pt x="3872" y="711"/>
                    </a:lnTo>
                    <a:lnTo>
                      <a:pt x="3477" y="869"/>
                    </a:lnTo>
                    <a:lnTo>
                      <a:pt x="3200" y="948"/>
                    </a:lnTo>
                    <a:lnTo>
                      <a:pt x="2924" y="948"/>
                    </a:lnTo>
                    <a:lnTo>
                      <a:pt x="2805" y="869"/>
                    </a:lnTo>
                    <a:lnTo>
                      <a:pt x="2687" y="830"/>
                    </a:lnTo>
                    <a:lnTo>
                      <a:pt x="2647" y="711"/>
                    </a:lnTo>
                    <a:lnTo>
                      <a:pt x="2608" y="632"/>
                    </a:lnTo>
                    <a:lnTo>
                      <a:pt x="2608" y="553"/>
                    </a:lnTo>
                    <a:lnTo>
                      <a:pt x="2568" y="514"/>
                    </a:lnTo>
                    <a:lnTo>
                      <a:pt x="2489" y="514"/>
                    </a:lnTo>
                    <a:lnTo>
                      <a:pt x="2450" y="553"/>
                    </a:lnTo>
                    <a:lnTo>
                      <a:pt x="2292" y="632"/>
                    </a:lnTo>
                    <a:lnTo>
                      <a:pt x="2173" y="672"/>
                    </a:lnTo>
                    <a:lnTo>
                      <a:pt x="2015" y="711"/>
                    </a:lnTo>
                    <a:lnTo>
                      <a:pt x="1857" y="672"/>
                    </a:lnTo>
                    <a:lnTo>
                      <a:pt x="1699" y="593"/>
                    </a:lnTo>
                    <a:lnTo>
                      <a:pt x="1620" y="474"/>
                    </a:lnTo>
                    <a:lnTo>
                      <a:pt x="1541" y="356"/>
                    </a:lnTo>
                    <a:lnTo>
                      <a:pt x="1502" y="198"/>
                    </a:lnTo>
                    <a:lnTo>
                      <a:pt x="1462" y="158"/>
                    </a:lnTo>
                    <a:lnTo>
                      <a:pt x="1423" y="119"/>
                    </a:lnTo>
                    <a:lnTo>
                      <a:pt x="1304" y="119"/>
                    </a:lnTo>
                    <a:lnTo>
                      <a:pt x="1107" y="277"/>
                    </a:lnTo>
                    <a:lnTo>
                      <a:pt x="870" y="435"/>
                    </a:lnTo>
                    <a:lnTo>
                      <a:pt x="633" y="474"/>
                    </a:lnTo>
                    <a:lnTo>
                      <a:pt x="514" y="474"/>
                    </a:lnTo>
                    <a:lnTo>
                      <a:pt x="435" y="435"/>
                    </a:lnTo>
                    <a:lnTo>
                      <a:pt x="317" y="395"/>
                    </a:lnTo>
                    <a:lnTo>
                      <a:pt x="277" y="316"/>
                    </a:lnTo>
                    <a:lnTo>
                      <a:pt x="238" y="198"/>
                    </a:lnTo>
                    <a:lnTo>
                      <a:pt x="238" y="119"/>
                    </a:lnTo>
                    <a:lnTo>
                      <a:pt x="198" y="4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3"/>
              <p:cNvSpPr/>
              <p:nvPr/>
            </p:nvSpPr>
            <p:spPr>
              <a:xfrm>
                <a:off x="2110450" y="3932400"/>
                <a:ext cx="19775" cy="19775"/>
              </a:xfrm>
              <a:custGeom>
                <a:avLst/>
                <a:gdLst/>
                <a:ahLst/>
                <a:cxnLst/>
                <a:rect l="l" t="t" r="r" b="b"/>
                <a:pathLst>
                  <a:path w="791" h="791" extrusionOk="0">
                    <a:moveTo>
                      <a:pt x="80" y="1"/>
                    </a:moveTo>
                    <a:lnTo>
                      <a:pt x="1" y="80"/>
                    </a:lnTo>
                    <a:lnTo>
                      <a:pt x="40" y="159"/>
                    </a:lnTo>
                    <a:lnTo>
                      <a:pt x="159" y="317"/>
                    </a:lnTo>
                    <a:lnTo>
                      <a:pt x="317" y="514"/>
                    </a:lnTo>
                    <a:lnTo>
                      <a:pt x="475" y="633"/>
                    </a:lnTo>
                    <a:lnTo>
                      <a:pt x="633" y="751"/>
                    </a:lnTo>
                    <a:lnTo>
                      <a:pt x="712" y="791"/>
                    </a:lnTo>
                    <a:lnTo>
                      <a:pt x="751" y="751"/>
                    </a:lnTo>
                    <a:lnTo>
                      <a:pt x="791" y="712"/>
                    </a:lnTo>
                    <a:lnTo>
                      <a:pt x="791" y="633"/>
                    </a:lnTo>
                    <a:lnTo>
                      <a:pt x="751" y="593"/>
                    </a:lnTo>
                    <a:lnTo>
                      <a:pt x="593" y="475"/>
                    </a:lnTo>
                    <a:lnTo>
                      <a:pt x="435" y="356"/>
                    </a:lnTo>
                    <a:lnTo>
                      <a:pt x="317" y="198"/>
                    </a:lnTo>
                    <a:lnTo>
                      <a:pt x="198" y="40"/>
                    </a:lnTo>
                    <a:lnTo>
                      <a:pt x="1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70" name="Google Shape;2070;p43"/>
          <p:cNvSpPr/>
          <p:nvPr/>
        </p:nvSpPr>
        <p:spPr>
          <a:xfrm>
            <a:off x="1802400" y="942825"/>
            <a:ext cx="117900" cy="117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1" name="Google Shape;2071;p43"/>
          <p:cNvGrpSpPr/>
          <p:nvPr/>
        </p:nvGrpSpPr>
        <p:grpSpPr>
          <a:xfrm>
            <a:off x="2845775" y="796975"/>
            <a:ext cx="951357" cy="1322699"/>
            <a:chOff x="-2280725" y="1981025"/>
            <a:chExt cx="951357" cy="1322699"/>
          </a:xfrm>
        </p:grpSpPr>
        <p:sp>
          <p:nvSpPr>
            <p:cNvPr id="2072" name="Google Shape;2072;p43"/>
            <p:cNvSpPr/>
            <p:nvPr/>
          </p:nvSpPr>
          <p:spPr>
            <a:xfrm>
              <a:off x="-2280725" y="1981025"/>
              <a:ext cx="951357" cy="1322699"/>
            </a:xfrm>
            <a:custGeom>
              <a:avLst/>
              <a:gdLst/>
              <a:ahLst/>
              <a:cxnLst/>
              <a:rect l="l" t="t" r="r" b="b"/>
              <a:pathLst>
                <a:path w="18013" h="25044" extrusionOk="0">
                  <a:moveTo>
                    <a:pt x="5689" y="0"/>
                  </a:moveTo>
                  <a:lnTo>
                    <a:pt x="5452" y="79"/>
                  </a:lnTo>
                  <a:lnTo>
                    <a:pt x="5215" y="198"/>
                  </a:lnTo>
                  <a:lnTo>
                    <a:pt x="4978" y="316"/>
                  </a:lnTo>
                  <a:lnTo>
                    <a:pt x="4780" y="514"/>
                  </a:lnTo>
                  <a:lnTo>
                    <a:pt x="4662" y="751"/>
                  </a:lnTo>
                  <a:lnTo>
                    <a:pt x="4543" y="988"/>
                  </a:lnTo>
                  <a:lnTo>
                    <a:pt x="909" y="13549"/>
                  </a:lnTo>
                  <a:lnTo>
                    <a:pt x="791" y="13746"/>
                  </a:lnTo>
                  <a:lnTo>
                    <a:pt x="672" y="14102"/>
                  </a:lnTo>
                  <a:lnTo>
                    <a:pt x="633" y="14497"/>
                  </a:lnTo>
                  <a:lnTo>
                    <a:pt x="40" y="16472"/>
                  </a:lnTo>
                  <a:lnTo>
                    <a:pt x="1" y="16748"/>
                  </a:lnTo>
                  <a:lnTo>
                    <a:pt x="1" y="17025"/>
                  </a:lnTo>
                  <a:lnTo>
                    <a:pt x="40" y="17262"/>
                  </a:lnTo>
                  <a:lnTo>
                    <a:pt x="159" y="17538"/>
                  </a:lnTo>
                  <a:lnTo>
                    <a:pt x="317" y="17736"/>
                  </a:lnTo>
                  <a:lnTo>
                    <a:pt x="514" y="17933"/>
                  </a:lnTo>
                  <a:lnTo>
                    <a:pt x="712" y="18091"/>
                  </a:lnTo>
                  <a:lnTo>
                    <a:pt x="988" y="18170"/>
                  </a:lnTo>
                  <a:lnTo>
                    <a:pt x="5965" y="19632"/>
                  </a:lnTo>
                  <a:lnTo>
                    <a:pt x="5017" y="22911"/>
                  </a:lnTo>
                  <a:lnTo>
                    <a:pt x="4978" y="23187"/>
                  </a:lnTo>
                  <a:lnTo>
                    <a:pt x="5017" y="23503"/>
                  </a:lnTo>
                  <a:lnTo>
                    <a:pt x="5136" y="23780"/>
                  </a:lnTo>
                  <a:lnTo>
                    <a:pt x="5373" y="23977"/>
                  </a:lnTo>
                  <a:lnTo>
                    <a:pt x="5610" y="24135"/>
                  </a:lnTo>
                  <a:lnTo>
                    <a:pt x="5926" y="24214"/>
                  </a:lnTo>
                  <a:lnTo>
                    <a:pt x="6202" y="24175"/>
                  </a:lnTo>
                  <a:lnTo>
                    <a:pt x="6518" y="24056"/>
                  </a:lnTo>
                  <a:lnTo>
                    <a:pt x="7071" y="23740"/>
                  </a:lnTo>
                  <a:lnTo>
                    <a:pt x="7387" y="24451"/>
                  </a:lnTo>
                  <a:lnTo>
                    <a:pt x="7545" y="24688"/>
                  </a:lnTo>
                  <a:lnTo>
                    <a:pt x="7743" y="24886"/>
                  </a:lnTo>
                  <a:lnTo>
                    <a:pt x="8019" y="25004"/>
                  </a:lnTo>
                  <a:lnTo>
                    <a:pt x="8296" y="25044"/>
                  </a:lnTo>
                  <a:lnTo>
                    <a:pt x="8533" y="25044"/>
                  </a:lnTo>
                  <a:lnTo>
                    <a:pt x="8651" y="25004"/>
                  </a:lnTo>
                  <a:lnTo>
                    <a:pt x="8928" y="24846"/>
                  </a:lnTo>
                  <a:lnTo>
                    <a:pt x="9165" y="24609"/>
                  </a:lnTo>
                  <a:lnTo>
                    <a:pt x="9244" y="24491"/>
                  </a:lnTo>
                  <a:lnTo>
                    <a:pt x="9283" y="24333"/>
                  </a:lnTo>
                  <a:lnTo>
                    <a:pt x="10389" y="20896"/>
                  </a:lnTo>
                  <a:lnTo>
                    <a:pt x="11416" y="21212"/>
                  </a:lnTo>
                  <a:lnTo>
                    <a:pt x="11772" y="21291"/>
                  </a:lnTo>
                  <a:lnTo>
                    <a:pt x="12167" y="21291"/>
                  </a:lnTo>
                  <a:lnTo>
                    <a:pt x="12483" y="21212"/>
                  </a:lnTo>
                  <a:lnTo>
                    <a:pt x="12838" y="21054"/>
                  </a:lnTo>
                  <a:lnTo>
                    <a:pt x="13154" y="20856"/>
                  </a:lnTo>
                  <a:lnTo>
                    <a:pt x="13391" y="20580"/>
                  </a:lnTo>
                  <a:lnTo>
                    <a:pt x="13589" y="20303"/>
                  </a:lnTo>
                  <a:lnTo>
                    <a:pt x="13747" y="19948"/>
                  </a:lnTo>
                  <a:lnTo>
                    <a:pt x="13786" y="19671"/>
                  </a:lnTo>
                  <a:lnTo>
                    <a:pt x="13905" y="19395"/>
                  </a:lnTo>
                  <a:lnTo>
                    <a:pt x="13984" y="19079"/>
                  </a:lnTo>
                  <a:lnTo>
                    <a:pt x="14774" y="16353"/>
                  </a:lnTo>
                  <a:lnTo>
                    <a:pt x="14932" y="16116"/>
                  </a:lnTo>
                  <a:lnTo>
                    <a:pt x="15011" y="15879"/>
                  </a:lnTo>
                  <a:lnTo>
                    <a:pt x="15050" y="15642"/>
                  </a:lnTo>
                  <a:lnTo>
                    <a:pt x="15050" y="15366"/>
                  </a:lnTo>
                  <a:lnTo>
                    <a:pt x="17973" y="5412"/>
                  </a:lnTo>
                  <a:lnTo>
                    <a:pt x="18013" y="5056"/>
                  </a:lnTo>
                  <a:lnTo>
                    <a:pt x="18013" y="4661"/>
                  </a:lnTo>
                  <a:lnTo>
                    <a:pt x="17934" y="4345"/>
                  </a:lnTo>
                  <a:lnTo>
                    <a:pt x="17815" y="3990"/>
                  </a:lnTo>
                  <a:lnTo>
                    <a:pt x="17578" y="3674"/>
                  </a:lnTo>
                  <a:lnTo>
                    <a:pt x="17341" y="3437"/>
                  </a:lnTo>
                  <a:lnTo>
                    <a:pt x="17025" y="3239"/>
                  </a:lnTo>
                  <a:lnTo>
                    <a:pt x="16670" y="3081"/>
                  </a:lnTo>
                  <a:lnTo>
                    <a:pt x="6242" y="79"/>
                  </a:lnTo>
                  <a:lnTo>
                    <a:pt x="5965" y="0"/>
                  </a:lnTo>
                  <a:close/>
                </a:path>
              </a:pathLst>
            </a:custGeom>
            <a:solidFill>
              <a:schemeClr val="dk2"/>
            </a:solidFill>
            <a:ln>
              <a:noFill/>
            </a:ln>
            <a:effectLst>
              <a:outerShdw blurRad="57150" dist="19050"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3" name="Google Shape;2073;p43"/>
            <p:cNvGrpSpPr/>
            <p:nvPr/>
          </p:nvGrpSpPr>
          <p:grpSpPr>
            <a:xfrm>
              <a:off x="-2226512" y="2035260"/>
              <a:ext cx="842875" cy="1214217"/>
              <a:chOff x="1291800" y="2081800"/>
              <a:chExt cx="398975" cy="574750"/>
            </a:xfrm>
          </p:grpSpPr>
          <p:sp>
            <p:nvSpPr>
              <p:cNvPr id="2074" name="Google Shape;2074;p43"/>
              <p:cNvSpPr/>
              <p:nvPr/>
            </p:nvSpPr>
            <p:spPr>
              <a:xfrm>
                <a:off x="1291800" y="2081800"/>
                <a:ext cx="398975" cy="480925"/>
              </a:xfrm>
              <a:custGeom>
                <a:avLst/>
                <a:gdLst/>
                <a:ahLst/>
                <a:cxnLst/>
                <a:rect l="l" t="t" r="r" b="b"/>
                <a:pathLst>
                  <a:path w="15959" h="19237" extrusionOk="0">
                    <a:moveTo>
                      <a:pt x="4780" y="0"/>
                    </a:moveTo>
                    <a:lnTo>
                      <a:pt x="4662" y="40"/>
                    </a:lnTo>
                    <a:lnTo>
                      <a:pt x="4583" y="119"/>
                    </a:lnTo>
                    <a:lnTo>
                      <a:pt x="4504" y="277"/>
                    </a:lnTo>
                    <a:lnTo>
                      <a:pt x="1" y="15721"/>
                    </a:lnTo>
                    <a:lnTo>
                      <a:pt x="1" y="15879"/>
                    </a:lnTo>
                    <a:lnTo>
                      <a:pt x="40" y="15998"/>
                    </a:lnTo>
                    <a:lnTo>
                      <a:pt x="119" y="16116"/>
                    </a:lnTo>
                    <a:lnTo>
                      <a:pt x="238" y="16156"/>
                    </a:lnTo>
                    <a:lnTo>
                      <a:pt x="10666" y="19197"/>
                    </a:lnTo>
                    <a:lnTo>
                      <a:pt x="10863" y="19237"/>
                    </a:lnTo>
                    <a:lnTo>
                      <a:pt x="11021" y="19237"/>
                    </a:lnTo>
                    <a:lnTo>
                      <a:pt x="11179" y="19197"/>
                    </a:lnTo>
                    <a:lnTo>
                      <a:pt x="11298" y="19118"/>
                    </a:lnTo>
                    <a:lnTo>
                      <a:pt x="11456" y="19039"/>
                    </a:lnTo>
                    <a:lnTo>
                      <a:pt x="11574" y="18921"/>
                    </a:lnTo>
                    <a:lnTo>
                      <a:pt x="11653" y="18802"/>
                    </a:lnTo>
                    <a:lnTo>
                      <a:pt x="11732" y="18644"/>
                    </a:lnTo>
                    <a:lnTo>
                      <a:pt x="15959" y="4108"/>
                    </a:lnTo>
                    <a:lnTo>
                      <a:pt x="15959" y="3911"/>
                    </a:lnTo>
                    <a:lnTo>
                      <a:pt x="15959" y="3753"/>
                    </a:lnTo>
                    <a:lnTo>
                      <a:pt x="15919" y="3595"/>
                    </a:lnTo>
                    <a:lnTo>
                      <a:pt x="15880" y="3437"/>
                    </a:lnTo>
                    <a:lnTo>
                      <a:pt x="15761" y="3318"/>
                    </a:lnTo>
                    <a:lnTo>
                      <a:pt x="15682" y="3200"/>
                    </a:lnTo>
                    <a:lnTo>
                      <a:pt x="15524" y="3121"/>
                    </a:lnTo>
                    <a:lnTo>
                      <a:pt x="15366" y="3042"/>
                    </a:lnTo>
                    <a:lnTo>
                      <a:pt x="4938" y="40"/>
                    </a:lnTo>
                    <a:lnTo>
                      <a:pt x="47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3"/>
              <p:cNvSpPr/>
              <p:nvPr/>
            </p:nvSpPr>
            <p:spPr>
              <a:xfrm>
                <a:off x="1304650" y="2437300"/>
                <a:ext cx="266650" cy="110625"/>
              </a:xfrm>
              <a:custGeom>
                <a:avLst/>
                <a:gdLst/>
                <a:ahLst/>
                <a:cxnLst/>
                <a:rect l="l" t="t" r="r" b="b"/>
                <a:pathLst>
                  <a:path w="10666" h="4425" extrusionOk="0">
                    <a:moveTo>
                      <a:pt x="435" y="0"/>
                    </a:moveTo>
                    <a:lnTo>
                      <a:pt x="0" y="1541"/>
                    </a:lnTo>
                    <a:lnTo>
                      <a:pt x="9915" y="4424"/>
                    </a:lnTo>
                    <a:lnTo>
                      <a:pt x="10073" y="4424"/>
                    </a:lnTo>
                    <a:lnTo>
                      <a:pt x="10270" y="4385"/>
                    </a:lnTo>
                    <a:lnTo>
                      <a:pt x="10389" y="4266"/>
                    </a:lnTo>
                    <a:lnTo>
                      <a:pt x="10468" y="4108"/>
                    </a:lnTo>
                    <a:lnTo>
                      <a:pt x="10665" y="3437"/>
                    </a:lnTo>
                    <a:lnTo>
                      <a:pt x="10665" y="3279"/>
                    </a:lnTo>
                    <a:lnTo>
                      <a:pt x="10626" y="3081"/>
                    </a:lnTo>
                    <a:lnTo>
                      <a:pt x="10507" y="2963"/>
                    </a:lnTo>
                    <a:lnTo>
                      <a:pt x="10349" y="2884"/>
                    </a:lnTo>
                    <a:lnTo>
                      <a:pt x="4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3"/>
              <p:cNvSpPr/>
              <p:nvPr/>
            </p:nvSpPr>
            <p:spPr>
              <a:xfrm>
                <a:off x="1408325" y="2336575"/>
                <a:ext cx="125450" cy="95800"/>
              </a:xfrm>
              <a:custGeom>
                <a:avLst/>
                <a:gdLst/>
                <a:ahLst/>
                <a:cxnLst/>
                <a:rect l="l" t="t" r="r" b="b"/>
                <a:pathLst>
                  <a:path w="5018" h="3832" extrusionOk="0">
                    <a:moveTo>
                      <a:pt x="751" y="0"/>
                    </a:moveTo>
                    <a:lnTo>
                      <a:pt x="1" y="2607"/>
                    </a:lnTo>
                    <a:lnTo>
                      <a:pt x="4267" y="3832"/>
                    </a:lnTo>
                    <a:lnTo>
                      <a:pt x="5017" y="1264"/>
                    </a:lnTo>
                    <a:lnTo>
                      <a:pt x="7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3"/>
              <p:cNvSpPr/>
              <p:nvPr/>
            </p:nvSpPr>
            <p:spPr>
              <a:xfrm>
                <a:off x="1432025" y="2384950"/>
                <a:ext cx="77050" cy="24725"/>
              </a:xfrm>
              <a:custGeom>
                <a:avLst/>
                <a:gdLst/>
                <a:ahLst/>
                <a:cxnLst/>
                <a:rect l="l" t="t" r="r" b="b"/>
                <a:pathLst>
                  <a:path w="3082" h="989" extrusionOk="0">
                    <a:moveTo>
                      <a:pt x="119" y="1"/>
                    </a:moveTo>
                    <a:lnTo>
                      <a:pt x="40" y="40"/>
                    </a:lnTo>
                    <a:lnTo>
                      <a:pt x="1" y="80"/>
                    </a:lnTo>
                    <a:lnTo>
                      <a:pt x="1" y="159"/>
                    </a:lnTo>
                    <a:lnTo>
                      <a:pt x="80" y="198"/>
                    </a:lnTo>
                    <a:lnTo>
                      <a:pt x="2924" y="949"/>
                    </a:lnTo>
                    <a:lnTo>
                      <a:pt x="2963" y="988"/>
                    </a:lnTo>
                    <a:lnTo>
                      <a:pt x="3042" y="949"/>
                    </a:lnTo>
                    <a:lnTo>
                      <a:pt x="3082" y="909"/>
                    </a:lnTo>
                    <a:lnTo>
                      <a:pt x="3042" y="830"/>
                    </a:lnTo>
                    <a:lnTo>
                      <a:pt x="3003" y="751"/>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3"/>
              <p:cNvSpPr/>
              <p:nvPr/>
            </p:nvSpPr>
            <p:spPr>
              <a:xfrm>
                <a:off x="1451775" y="2361250"/>
                <a:ext cx="40525" cy="15825"/>
              </a:xfrm>
              <a:custGeom>
                <a:avLst/>
                <a:gdLst/>
                <a:ahLst/>
                <a:cxnLst/>
                <a:rect l="l" t="t" r="r" b="b"/>
                <a:pathLst>
                  <a:path w="1621" h="633" extrusionOk="0">
                    <a:moveTo>
                      <a:pt x="40" y="1"/>
                    </a:moveTo>
                    <a:lnTo>
                      <a:pt x="1" y="80"/>
                    </a:lnTo>
                    <a:lnTo>
                      <a:pt x="1" y="159"/>
                    </a:lnTo>
                    <a:lnTo>
                      <a:pt x="80" y="198"/>
                    </a:lnTo>
                    <a:lnTo>
                      <a:pt x="1462" y="633"/>
                    </a:lnTo>
                    <a:lnTo>
                      <a:pt x="1581" y="633"/>
                    </a:lnTo>
                    <a:lnTo>
                      <a:pt x="1620" y="593"/>
                    </a:lnTo>
                    <a:lnTo>
                      <a:pt x="1581" y="475"/>
                    </a:lnTo>
                    <a:lnTo>
                      <a:pt x="1541" y="435"/>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3"/>
              <p:cNvSpPr/>
              <p:nvPr/>
            </p:nvSpPr>
            <p:spPr>
              <a:xfrm>
                <a:off x="1329325" y="2462975"/>
                <a:ext cx="128400" cy="38525"/>
              </a:xfrm>
              <a:custGeom>
                <a:avLst/>
                <a:gdLst/>
                <a:ahLst/>
                <a:cxnLst/>
                <a:rect l="l" t="t" r="r" b="b"/>
                <a:pathLst>
                  <a:path w="5136" h="1541" extrusionOk="0">
                    <a:moveTo>
                      <a:pt x="40" y="0"/>
                    </a:moveTo>
                    <a:lnTo>
                      <a:pt x="1" y="79"/>
                    </a:lnTo>
                    <a:lnTo>
                      <a:pt x="1" y="158"/>
                    </a:lnTo>
                    <a:lnTo>
                      <a:pt x="80" y="198"/>
                    </a:lnTo>
                    <a:lnTo>
                      <a:pt x="5017" y="1541"/>
                    </a:lnTo>
                    <a:lnTo>
                      <a:pt x="5057" y="1541"/>
                    </a:lnTo>
                    <a:lnTo>
                      <a:pt x="5136" y="1501"/>
                    </a:lnTo>
                    <a:lnTo>
                      <a:pt x="5136" y="1462"/>
                    </a:lnTo>
                    <a:lnTo>
                      <a:pt x="5136" y="1383"/>
                    </a:lnTo>
                    <a:lnTo>
                      <a:pt x="5096" y="1343"/>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3"/>
              <p:cNvSpPr/>
              <p:nvPr/>
            </p:nvSpPr>
            <p:spPr>
              <a:xfrm>
                <a:off x="1514975" y="2515300"/>
                <a:ext cx="37550" cy="14850"/>
              </a:xfrm>
              <a:custGeom>
                <a:avLst/>
                <a:gdLst/>
                <a:ahLst/>
                <a:cxnLst/>
                <a:rect l="l" t="t" r="r" b="b"/>
                <a:pathLst>
                  <a:path w="1502" h="594" extrusionOk="0">
                    <a:moveTo>
                      <a:pt x="80" y="1"/>
                    </a:moveTo>
                    <a:lnTo>
                      <a:pt x="1" y="80"/>
                    </a:lnTo>
                    <a:lnTo>
                      <a:pt x="1" y="159"/>
                    </a:lnTo>
                    <a:lnTo>
                      <a:pt x="80" y="198"/>
                    </a:lnTo>
                    <a:lnTo>
                      <a:pt x="1383" y="593"/>
                    </a:lnTo>
                    <a:lnTo>
                      <a:pt x="1462" y="554"/>
                    </a:lnTo>
                    <a:lnTo>
                      <a:pt x="1502" y="514"/>
                    </a:lnTo>
                    <a:lnTo>
                      <a:pt x="1502" y="435"/>
                    </a:lnTo>
                    <a:lnTo>
                      <a:pt x="1423" y="356"/>
                    </a:lnTo>
                    <a:lnTo>
                      <a:pt x="1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3"/>
              <p:cNvSpPr/>
              <p:nvPr/>
            </p:nvSpPr>
            <p:spPr>
              <a:xfrm>
                <a:off x="1307600" y="2409650"/>
                <a:ext cx="282450" cy="129375"/>
              </a:xfrm>
              <a:custGeom>
                <a:avLst/>
                <a:gdLst/>
                <a:ahLst/>
                <a:cxnLst/>
                <a:rect l="l" t="t" r="r" b="b"/>
                <a:pathLst>
                  <a:path w="11298" h="5175" extrusionOk="0">
                    <a:moveTo>
                      <a:pt x="80" y="0"/>
                    </a:moveTo>
                    <a:lnTo>
                      <a:pt x="40" y="79"/>
                    </a:lnTo>
                    <a:lnTo>
                      <a:pt x="1" y="158"/>
                    </a:lnTo>
                    <a:lnTo>
                      <a:pt x="1" y="316"/>
                    </a:lnTo>
                    <a:lnTo>
                      <a:pt x="1" y="435"/>
                    </a:lnTo>
                    <a:lnTo>
                      <a:pt x="40" y="514"/>
                    </a:lnTo>
                    <a:lnTo>
                      <a:pt x="119" y="632"/>
                    </a:lnTo>
                    <a:lnTo>
                      <a:pt x="238" y="711"/>
                    </a:lnTo>
                    <a:lnTo>
                      <a:pt x="475" y="790"/>
                    </a:lnTo>
                    <a:lnTo>
                      <a:pt x="9362" y="3239"/>
                    </a:lnTo>
                    <a:lnTo>
                      <a:pt x="9718" y="3358"/>
                    </a:lnTo>
                    <a:lnTo>
                      <a:pt x="10073" y="3476"/>
                    </a:lnTo>
                    <a:lnTo>
                      <a:pt x="10389" y="3595"/>
                    </a:lnTo>
                    <a:lnTo>
                      <a:pt x="10666" y="3832"/>
                    </a:lnTo>
                    <a:lnTo>
                      <a:pt x="10903" y="4069"/>
                    </a:lnTo>
                    <a:lnTo>
                      <a:pt x="10982" y="4227"/>
                    </a:lnTo>
                    <a:lnTo>
                      <a:pt x="11061" y="4385"/>
                    </a:lnTo>
                    <a:lnTo>
                      <a:pt x="11100" y="4543"/>
                    </a:lnTo>
                    <a:lnTo>
                      <a:pt x="11100" y="4701"/>
                    </a:lnTo>
                    <a:lnTo>
                      <a:pt x="11061" y="4859"/>
                    </a:lnTo>
                    <a:lnTo>
                      <a:pt x="11021" y="5017"/>
                    </a:lnTo>
                    <a:lnTo>
                      <a:pt x="11021" y="5096"/>
                    </a:lnTo>
                    <a:lnTo>
                      <a:pt x="11061" y="5175"/>
                    </a:lnTo>
                    <a:lnTo>
                      <a:pt x="11179" y="5175"/>
                    </a:lnTo>
                    <a:lnTo>
                      <a:pt x="11219" y="5135"/>
                    </a:lnTo>
                    <a:lnTo>
                      <a:pt x="11298" y="4938"/>
                    </a:lnTo>
                    <a:lnTo>
                      <a:pt x="11298" y="4740"/>
                    </a:lnTo>
                    <a:lnTo>
                      <a:pt x="11298" y="4503"/>
                    </a:lnTo>
                    <a:lnTo>
                      <a:pt x="11258" y="4306"/>
                    </a:lnTo>
                    <a:lnTo>
                      <a:pt x="11179" y="4148"/>
                    </a:lnTo>
                    <a:lnTo>
                      <a:pt x="11100" y="3950"/>
                    </a:lnTo>
                    <a:lnTo>
                      <a:pt x="10942" y="3792"/>
                    </a:lnTo>
                    <a:lnTo>
                      <a:pt x="10824" y="3674"/>
                    </a:lnTo>
                    <a:lnTo>
                      <a:pt x="10508" y="3437"/>
                    </a:lnTo>
                    <a:lnTo>
                      <a:pt x="10152" y="3279"/>
                    </a:lnTo>
                    <a:lnTo>
                      <a:pt x="9797" y="3160"/>
                    </a:lnTo>
                    <a:lnTo>
                      <a:pt x="9441" y="3042"/>
                    </a:lnTo>
                    <a:lnTo>
                      <a:pt x="514" y="593"/>
                    </a:lnTo>
                    <a:lnTo>
                      <a:pt x="356" y="514"/>
                    </a:lnTo>
                    <a:lnTo>
                      <a:pt x="238" y="435"/>
                    </a:lnTo>
                    <a:lnTo>
                      <a:pt x="198" y="277"/>
                    </a:lnTo>
                    <a:lnTo>
                      <a:pt x="238" y="158"/>
                    </a:lnTo>
                    <a:lnTo>
                      <a:pt x="238" y="79"/>
                    </a:lnTo>
                    <a:lnTo>
                      <a:pt x="1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3"/>
              <p:cNvSpPr/>
              <p:nvPr/>
            </p:nvSpPr>
            <p:spPr>
              <a:xfrm>
                <a:off x="1567325" y="2227950"/>
                <a:ext cx="81975" cy="271575"/>
              </a:xfrm>
              <a:custGeom>
                <a:avLst/>
                <a:gdLst/>
                <a:ahLst/>
                <a:cxnLst/>
                <a:rect l="l" t="t" r="r" b="b"/>
                <a:pathLst>
                  <a:path w="3279" h="10863" extrusionOk="0">
                    <a:moveTo>
                      <a:pt x="3121" y="0"/>
                    </a:moveTo>
                    <a:lnTo>
                      <a:pt x="3081" y="79"/>
                    </a:lnTo>
                    <a:lnTo>
                      <a:pt x="2410" y="2765"/>
                    </a:lnTo>
                    <a:lnTo>
                      <a:pt x="1659" y="5451"/>
                    </a:lnTo>
                    <a:lnTo>
                      <a:pt x="869" y="8098"/>
                    </a:lnTo>
                    <a:lnTo>
                      <a:pt x="0" y="10705"/>
                    </a:lnTo>
                    <a:lnTo>
                      <a:pt x="0" y="10784"/>
                    </a:lnTo>
                    <a:lnTo>
                      <a:pt x="40" y="10863"/>
                    </a:lnTo>
                    <a:lnTo>
                      <a:pt x="79" y="10863"/>
                    </a:lnTo>
                    <a:lnTo>
                      <a:pt x="158" y="10823"/>
                    </a:lnTo>
                    <a:lnTo>
                      <a:pt x="198" y="10784"/>
                    </a:lnTo>
                    <a:lnTo>
                      <a:pt x="1067" y="8137"/>
                    </a:lnTo>
                    <a:lnTo>
                      <a:pt x="1857" y="5491"/>
                    </a:lnTo>
                    <a:lnTo>
                      <a:pt x="2607" y="2805"/>
                    </a:lnTo>
                    <a:lnTo>
                      <a:pt x="3279" y="119"/>
                    </a:lnTo>
                    <a:lnTo>
                      <a:pt x="3279" y="40"/>
                    </a:lnTo>
                    <a:lnTo>
                      <a:pt x="32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3"/>
              <p:cNvSpPr/>
              <p:nvPr/>
            </p:nvSpPr>
            <p:spPr>
              <a:xfrm>
                <a:off x="1595950" y="2406675"/>
                <a:ext cx="20775" cy="43475"/>
              </a:xfrm>
              <a:custGeom>
                <a:avLst/>
                <a:gdLst/>
                <a:ahLst/>
                <a:cxnLst/>
                <a:rect l="l" t="t" r="r" b="b"/>
                <a:pathLst>
                  <a:path w="831" h="1739" extrusionOk="0">
                    <a:moveTo>
                      <a:pt x="80" y="1"/>
                    </a:moveTo>
                    <a:lnTo>
                      <a:pt x="1" y="80"/>
                    </a:lnTo>
                    <a:lnTo>
                      <a:pt x="1" y="159"/>
                    </a:lnTo>
                    <a:lnTo>
                      <a:pt x="40" y="198"/>
                    </a:lnTo>
                    <a:lnTo>
                      <a:pt x="198" y="317"/>
                    </a:lnTo>
                    <a:lnTo>
                      <a:pt x="317" y="475"/>
                    </a:lnTo>
                    <a:lnTo>
                      <a:pt x="435" y="633"/>
                    </a:lnTo>
                    <a:lnTo>
                      <a:pt x="514" y="830"/>
                    </a:lnTo>
                    <a:lnTo>
                      <a:pt x="593" y="988"/>
                    </a:lnTo>
                    <a:lnTo>
                      <a:pt x="633" y="1186"/>
                    </a:lnTo>
                    <a:lnTo>
                      <a:pt x="633" y="1383"/>
                    </a:lnTo>
                    <a:lnTo>
                      <a:pt x="593" y="1581"/>
                    </a:lnTo>
                    <a:lnTo>
                      <a:pt x="633" y="1660"/>
                    </a:lnTo>
                    <a:lnTo>
                      <a:pt x="672" y="1699"/>
                    </a:lnTo>
                    <a:lnTo>
                      <a:pt x="712" y="1739"/>
                    </a:lnTo>
                    <a:lnTo>
                      <a:pt x="751" y="1699"/>
                    </a:lnTo>
                    <a:lnTo>
                      <a:pt x="791" y="1620"/>
                    </a:lnTo>
                    <a:lnTo>
                      <a:pt x="830" y="1423"/>
                    </a:lnTo>
                    <a:lnTo>
                      <a:pt x="830" y="1186"/>
                    </a:lnTo>
                    <a:lnTo>
                      <a:pt x="791" y="949"/>
                    </a:lnTo>
                    <a:lnTo>
                      <a:pt x="712" y="751"/>
                    </a:lnTo>
                    <a:lnTo>
                      <a:pt x="633" y="554"/>
                    </a:lnTo>
                    <a:lnTo>
                      <a:pt x="514" y="356"/>
                    </a:lnTo>
                    <a:lnTo>
                      <a:pt x="356" y="159"/>
                    </a:lnTo>
                    <a:lnTo>
                      <a:pt x="159" y="40"/>
                    </a:lnTo>
                    <a:lnTo>
                      <a:pt x="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3"/>
              <p:cNvSpPr/>
              <p:nvPr/>
            </p:nvSpPr>
            <p:spPr>
              <a:xfrm>
                <a:off x="1416225" y="2499500"/>
                <a:ext cx="101750" cy="157050"/>
              </a:xfrm>
              <a:custGeom>
                <a:avLst/>
                <a:gdLst/>
                <a:ahLst/>
                <a:cxnLst/>
                <a:rect l="l" t="t" r="r" b="b"/>
                <a:pathLst>
                  <a:path w="4070" h="6282" extrusionOk="0">
                    <a:moveTo>
                      <a:pt x="1541" y="1"/>
                    </a:moveTo>
                    <a:lnTo>
                      <a:pt x="1" y="5452"/>
                    </a:lnTo>
                    <a:lnTo>
                      <a:pt x="1" y="5452"/>
                    </a:lnTo>
                    <a:lnTo>
                      <a:pt x="1541" y="4544"/>
                    </a:lnTo>
                    <a:lnTo>
                      <a:pt x="2292" y="6282"/>
                    </a:lnTo>
                    <a:lnTo>
                      <a:pt x="4069" y="712"/>
                    </a:lnTo>
                    <a:lnTo>
                      <a:pt x="15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071"/>
                                        </p:tgtEl>
                                        <p:attrNameLst>
                                          <p:attrName>style.visibility</p:attrName>
                                        </p:attrNameLst>
                                      </p:cBhvr>
                                      <p:to>
                                        <p:strVal val="visible"/>
                                      </p:to>
                                    </p:set>
                                    <p:animEffect transition="in" filter="fade">
                                      <p:cBhvr>
                                        <p:cTn id="7" dur="1000"/>
                                        <p:tgtEl>
                                          <p:spTgt spid="2071"/>
                                        </p:tgtEl>
                                      </p:cBhvr>
                                    </p:animEffect>
                                    <p:anim calcmode="lin" valueType="num">
                                      <p:cBhvr>
                                        <p:cTn id="8" dur="1000" fill="hold"/>
                                        <p:tgtEl>
                                          <p:spTgt spid="2071"/>
                                        </p:tgtEl>
                                        <p:attrNameLst>
                                          <p:attrName>ppt_x</p:attrName>
                                        </p:attrNameLst>
                                      </p:cBhvr>
                                      <p:tavLst>
                                        <p:tav tm="0">
                                          <p:val>
                                            <p:strVal val="#ppt_x"/>
                                          </p:val>
                                        </p:tav>
                                        <p:tav tm="100000">
                                          <p:val>
                                            <p:strVal val="#ppt_x"/>
                                          </p:val>
                                        </p:tav>
                                      </p:tavLst>
                                    </p:anim>
                                    <p:anim calcmode="lin" valueType="num">
                                      <p:cBhvr>
                                        <p:cTn id="9" dur="900" decel="100000" fill="hold"/>
                                        <p:tgtEl>
                                          <p:spTgt spid="207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71"/>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027"/>
                                        </p:tgtEl>
                                        <p:attrNameLst>
                                          <p:attrName>style.visibility</p:attrName>
                                        </p:attrNameLst>
                                      </p:cBhvr>
                                      <p:to>
                                        <p:strVal val="visible"/>
                                      </p:to>
                                    </p:set>
                                    <p:animEffect transition="in" filter="fade">
                                      <p:cBhvr>
                                        <p:cTn id="13" dur="1000"/>
                                        <p:tgtEl>
                                          <p:spTgt spid="2027"/>
                                        </p:tgtEl>
                                      </p:cBhvr>
                                    </p:animEffect>
                                    <p:anim calcmode="lin" valueType="num">
                                      <p:cBhvr>
                                        <p:cTn id="14" dur="1000" fill="hold"/>
                                        <p:tgtEl>
                                          <p:spTgt spid="2027"/>
                                        </p:tgtEl>
                                        <p:attrNameLst>
                                          <p:attrName>ppt_x</p:attrName>
                                        </p:attrNameLst>
                                      </p:cBhvr>
                                      <p:tavLst>
                                        <p:tav tm="0">
                                          <p:val>
                                            <p:strVal val="#ppt_x"/>
                                          </p:val>
                                        </p:tav>
                                        <p:tav tm="100000">
                                          <p:val>
                                            <p:strVal val="#ppt_x"/>
                                          </p:val>
                                        </p:tav>
                                      </p:tavLst>
                                    </p:anim>
                                    <p:anim calcmode="lin" valueType="num">
                                      <p:cBhvr>
                                        <p:cTn id="15" dur="900" decel="100000" fill="hold"/>
                                        <p:tgtEl>
                                          <p:spTgt spid="202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027"/>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023"/>
                                        </p:tgtEl>
                                        <p:attrNameLst>
                                          <p:attrName>style.visibility</p:attrName>
                                        </p:attrNameLst>
                                      </p:cBhvr>
                                      <p:to>
                                        <p:strVal val="visible"/>
                                      </p:to>
                                    </p:set>
                                    <p:anim calcmode="lin" valueType="num">
                                      <p:cBhvr>
                                        <p:cTn id="21" dur="500" fill="hold"/>
                                        <p:tgtEl>
                                          <p:spTgt spid="2023"/>
                                        </p:tgtEl>
                                        <p:attrNameLst>
                                          <p:attrName>ppt_w</p:attrName>
                                        </p:attrNameLst>
                                      </p:cBhvr>
                                      <p:tavLst>
                                        <p:tav tm="0">
                                          <p:val>
                                            <p:fltVal val="0"/>
                                          </p:val>
                                        </p:tav>
                                        <p:tav tm="100000">
                                          <p:val>
                                            <p:strVal val="#ppt_w"/>
                                          </p:val>
                                        </p:tav>
                                      </p:tavLst>
                                    </p:anim>
                                    <p:anim calcmode="lin" valueType="num">
                                      <p:cBhvr>
                                        <p:cTn id="22" dur="500" fill="hold"/>
                                        <p:tgtEl>
                                          <p:spTgt spid="2023"/>
                                        </p:tgtEl>
                                        <p:attrNameLst>
                                          <p:attrName>ppt_h</p:attrName>
                                        </p:attrNameLst>
                                      </p:cBhvr>
                                      <p:tavLst>
                                        <p:tav tm="0">
                                          <p:val>
                                            <p:fltVal val="0"/>
                                          </p:val>
                                        </p:tav>
                                        <p:tav tm="100000">
                                          <p:val>
                                            <p:strVal val="#ppt_h"/>
                                          </p:val>
                                        </p:tav>
                                      </p:tavLst>
                                    </p:anim>
                                    <p:animEffect transition="in" filter="fade">
                                      <p:cBhvr>
                                        <p:cTn id="23" dur="500"/>
                                        <p:tgtEl>
                                          <p:spTgt spid="2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22"/>
        <p:cNvGrpSpPr/>
        <p:nvPr/>
      </p:nvGrpSpPr>
      <p:grpSpPr>
        <a:xfrm>
          <a:off x="0" y="0"/>
          <a:ext cx="0" cy="0"/>
          <a:chOff x="0" y="0"/>
          <a:chExt cx="0" cy="0"/>
        </a:xfrm>
      </p:grpSpPr>
      <p:grpSp>
        <p:nvGrpSpPr>
          <p:cNvPr id="2325" name="Google Shape;2325;p47"/>
          <p:cNvGrpSpPr/>
          <p:nvPr/>
        </p:nvGrpSpPr>
        <p:grpSpPr>
          <a:xfrm>
            <a:off x="6439851" y="401840"/>
            <a:ext cx="1135154" cy="1090162"/>
            <a:chOff x="6439851" y="401840"/>
            <a:chExt cx="1135154" cy="1090162"/>
          </a:xfrm>
        </p:grpSpPr>
        <p:sp>
          <p:nvSpPr>
            <p:cNvPr id="2326" name="Google Shape;2326;p47"/>
            <p:cNvSpPr/>
            <p:nvPr/>
          </p:nvSpPr>
          <p:spPr>
            <a:xfrm rot="-1344507">
              <a:off x="6560646" y="541546"/>
              <a:ext cx="893565" cy="810748"/>
            </a:xfrm>
            <a:custGeom>
              <a:avLst/>
              <a:gdLst/>
              <a:ahLst/>
              <a:cxnLst/>
              <a:rect l="l" t="t" r="r" b="b"/>
              <a:pathLst>
                <a:path w="12365" h="11219" extrusionOk="0">
                  <a:moveTo>
                    <a:pt x="1106" y="1"/>
                  </a:moveTo>
                  <a:lnTo>
                    <a:pt x="909" y="40"/>
                  </a:lnTo>
                  <a:lnTo>
                    <a:pt x="751" y="119"/>
                  </a:lnTo>
                  <a:lnTo>
                    <a:pt x="593" y="238"/>
                  </a:lnTo>
                  <a:lnTo>
                    <a:pt x="435" y="356"/>
                  </a:lnTo>
                  <a:lnTo>
                    <a:pt x="316" y="514"/>
                  </a:lnTo>
                  <a:lnTo>
                    <a:pt x="198" y="672"/>
                  </a:lnTo>
                  <a:lnTo>
                    <a:pt x="79" y="830"/>
                  </a:lnTo>
                  <a:lnTo>
                    <a:pt x="40" y="1028"/>
                  </a:lnTo>
                  <a:lnTo>
                    <a:pt x="0" y="1225"/>
                  </a:lnTo>
                  <a:lnTo>
                    <a:pt x="0" y="1423"/>
                  </a:lnTo>
                  <a:lnTo>
                    <a:pt x="40" y="1620"/>
                  </a:lnTo>
                  <a:lnTo>
                    <a:pt x="79" y="1818"/>
                  </a:lnTo>
                  <a:lnTo>
                    <a:pt x="158" y="1976"/>
                  </a:lnTo>
                  <a:lnTo>
                    <a:pt x="277" y="2134"/>
                  </a:lnTo>
                  <a:lnTo>
                    <a:pt x="1185" y="3358"/>
                  </a:lnTo>
                  <a:lnTo>
                    <a:pt x="672" y="4385"/>
                  </a:lnTo>
                  <a:lnTo>
                    <a:pt x="553" y="4701"/>
                  </a:lnTo>
                  <a:lnTo>
                    <a:pt x="474" y="5017"/>
                  </a:lnTo>
                  <a:lnTo>
                    <a:pt x="435" y="5333"/>
                  </a:lnTo>
                  <a:lnTo>
                    <a:pt x="435" y="5649"/>
                  </a:lnTo>
                  <a:lnTo>
                    <a:pt x="474" y="5965"/>
                  </a:lnTo>
                  <a:lnTo>
                    <a:pt x="553" y="6281"/>
                  </a:lnTo>
                  <a:lnTo>
                    <a:pt x="672" y="6597"/>
                  </a:lnTo>
                  <a:lnTo>
                    <a:pt x="869" y="6913"/>
                  </a:lnTo>
                  <a:lnTo>
                    <a:pt x="1067" y="7229"/>
                  </a:lnTo>
                  <a:lnTo>
                    <a:pt x="1304" y="7545"/>
                  </a:lnTo>
                  <a:lnTo>
                    <a:pt x="1580" y="7822"/>
                  </a:lnTo>
                  <a:lnTo>
                    <a:pt x="1896" y="8138"/>
                  </a:lnTo>
                  <a:lnTo>
                    <a:pt x="2252" y="8414"/>
                  </a:lnTo>
                  <a:lnTo>
                    <a:pt x="2647" y="8691"/>
                  </a:lnTo>
                  <a:lnTo>
                    <a:pt x="3081" y="8928"/>
                  </a:lnTo>
                  <a:lnTo>
                    <a:pt x="3516" y="9165"/>
                  </a:lnTo>
                  <a:lnTo>
                    <a:pt x="3990" y="9402"/>
                  </a:lnTo>
                  <a:lnTo>
                    <a:pt x="4464" y="9560"/>
                  </a:lnTo>
                  <a:lnTo>
                    <a:pt x="4898" y="9718"/>
                  </a:lnTo>
                  <a:lnTo>
                    <a:pt x="5333" y="9836"/>
                  </a:lnTo>
                  <a:lnTo>
                    <a:pt x="5767" y="9915"/>
                  </a:lnTo>
                  <a:lnTo>
                    <a:pt x="6162" y="9955"/>
                  </a:lnTo>
                  <a:lnTo>
                    <a:pt x="6913" y="9955"/>
                  </a:lnTo>
                  <a:lnTo>
                    <a:pt x="7268" y="9876"/>
                  </a:lnTo>
                  <a:lnTo>
                    <a:pt x="7624" y="9797"/>
                  </a:lnTo>
                  <a:lnTo>
                    <a:pt x="7900" y="9678"/>
                  </a:lnTo>
                  <a:lnTo>
                    <a:pt x="8177" y="9520"/>
                  </a:lnTo>
                  <a:lnTo>
                    <a:pt x="8453" y="9323"/>
                  </a:lnTo>
                  <a:lnTo>
                    <a:pt x="8690" y="9086"/>
                  </a:lnTo>
                  <a:lnTo>
                    <a:pt x="8888" y="8849"/>
                  </a:lnTo>
                  <a:lnTo>
                    <a:pt x="9046" y="8572"/>
                  </a:lnTo>
                  <a:lnTo>
                    <a:pt x="9480" y="7703"/>
                  </a:lnTo>
                  <a:lnTo>
                    <a:pt x="9599" y="7703"/>
                  </a:lnTo>
                  <a:lnTo>
                    <a:pt x="9599" y="8572"/>
                  </a:lnTo>
                  <a:lnTo>
                    <a:pt x="9441" y="8809"/>
                  </a:lnTo>
                  <a:lnTo>
                    <a:pt x="9322" y="9046"/>
                  </a:lnTo>
                  <a:lnTo>
                    <a:pt x="9204" y="9323"/>
                  </a:lnTo>
                  <a:lnTo>
                    <a:pt x="9164" y="9599"/>
                  </a:lnTo>
                  <a:lnTo>
                    <a:pt x="9085" y="10113"/>
                  </a:lnTo>
                  <a:lnTo>
                    <a:pt x="9085" y="10350"/>
                  </a:lnTo>
                  <a:lnTo>
                    <a:pt x="9164" y="10547"/>
                  </a:lnTo>
                  <a:lnTo>
                    <a:pt x="9243" y="10745"/>
                  </a:lnTo>
                  <a:lnTo>
                    <a:pt x="9362" y="10903"/>
                  </a:lnTo>
                  <a:lnTo>
                    <a:pt x="9520" y="11021"/>
                  </a:lnTo>
                  <a:lnTo>
                    <a:pt x="9717" y="11140"/>
                  </a:lnTo>
                  <a:lnTo>
                    <a:pt x="9915" y="11219"/>
                  </a:lnTo>
                  <a:lnTo>
                    <a:pt x="10784" y="11219"/>
                  </a:lnTo>
                  <a:lnTo>
                    <a:pt x="11337" y="11179"/>
                  </a:lnTo>
                  <a:lnTo>
                    <a:pt x="11535" y="11179"/>
                  </a:lnTo>
                  <a:lnTo>
                    <a:pt x="11732" y="11100"/>
                  </a:lnTo>
                  <a:lnTo>
                    <a:pt x="11930" y="10982"/>
                  </a:lnTo>
                  <a:lnTo>
                    <a:pt x="12088" y="10863"/>
                  </a:lnTo>
                  <a:lnTo>
                    <a:pt x="12206" y="10705"/>
                  </a:lnTo>
                  <a:lnTo>
                    <a:pt x="12285" y="10508"/>
                  </a:lnTo>
                  <a:lnTo>
                    <a:pt x="12325" y="10310"/>
                  </a:lnTo>
                  <a:lnTo>
                    <a:pt x="12364" y="10113"/>
                  </a:lnTo>
                  <a:lnTo>
                    <a:pt x="12325" y="9639"/>
                  </a:lnTo>
                  <a:lnTo>
                    <a:pt x="12246" y="9362"/>
                  </a:lnTo>
                  <a:lnTo>
                    <a:pt x="12167" y="9086"/>
                  </a:lnTo>
                  <a:lnTo>
                    <a:pt x="12048" y="8809"/>
                  </a:lnTo>
                  <a:lnTo>
                    <a:pt x="11851" y="8533"/>
                  </a:lnTo>
                  <a:lnTo>
                    <a:pt x="11851" y="7229"/>
                  </a:lnTo>
                  <a:lnTo>
                    <a:pt x="11930" y="7071"/>
                  </a:lnTo>
                  <a:lnTo>
                    <a:pt x="12009" y="6874"/>
                  </a:lnTo>
                  <a:lnTo>
                    <a:pt x="12088" y="6558"/>
                  </a:lnTo>
                  <a:lnTo>
                    <a:pt x="12048" y="6242"/>
                  </a:lnTo>
                  <a:lnTo>
                    <a:pt x="11969" y="5926"/>
                  </a:lnTo>
                  <a:lnTo>
                    <a:pt x="11811" y="5649"/>
                  </a:lnTo>
                  <a:lnTo>
                    <a:pt x="8532" y="1502"/>
                  </a:lnTo>
                  <a:lnTo>
                    <a:pt x="8216" y="1186"/>
                  </a:lnTo>
                  <a:lnTo>
                    <a:pt x="7861" y="909"/>
                  </a:lnTo>
                  <a:lnTo>
                    <a:pt x="7466" y="751"/>
                  </a:lnTo>
                  <a:lnTo>
                    <a:pt x="7031" y="672"/>
                  </a:lnTo>
                  <a:lnTo>
                    <a:pt x="1501" y="1"/>
                  </a:lnTo>
                  <a:close/>
                </a:path>
              </a:pathLst>
            </a:custGeom>
            <a:solidFill>
              <a:schemeClr val="dk2"/>
            </a:solidFill>
            <a:ln>
              <a:noFill/>
            </a:ln>
            <a:effectLst>
              <a:outerShdw blurRad="57150" dist="19050" dir="540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7" name="Google Shape;2327;p47"/>
            <p:cNvGrpSpPr/>
            <p:nvPr/>
          </p:nvGrpSpPr>
          <p:grpSpPr>
            <a:xfrm rot="-1344507">
              <a:off x="6634721" y="615761"/>
              <a:ext cx="745131" cy="662315"/>
              <a:chOff x="3069350" y="1229550"/>
              <a:chExt cx="257775" cy="229125"/>
            </a:xfrm>
          </p:grpSpPr>
          <p:sp>
            <p:nvSpPr>
              <p:cNvPr id="2328" name="Google Shape;2328;p47"/>
              <p:cNvSpPr/>
              <p:nvPr/>
            </p:nvSpPr>
            <p:spPr>
              <a:xfrm>
                <a:off x="3308325" y="1365825"/>
                <a:ext cx="5950" cy="66200"/>
              </a:xfrm>
              <a:custGeom>
                <a:avLst/>
                <a:gdLst/>
                <a:ahLst/>
                <a:cxnLst/>
                <a:rect l="l" t="t" r="r" b="b"/>
                <a:pathLst>
                  <a:path w="238" h="2648" extrusionOk="0">
                    <a:moveTo>
                      <a:pt x="40" y="1"/>
                    </a:moveTo>
                    <a:lnTo>
                      <a:pt x="1" y="80"/>
                    </a:lnTo>
                    <a:lnTo>
                      <a:pt x="40" y="2568"/>
                    </a:lnTo>
                    <a:lnTo>
                      <a:pt x="80" y="2647"/>
                    </a:lnTo>
                    <a:lnTo>
                      <a:pt x="198" y="2647"/>
                    </a:lnTo>
                    <a:lnTo>
                      <a:pt x="238" y="2568"/>
                    </a:lnTo>
                    <a:lnTo>
                      <a:pt x="238" y="80"/>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7"/>
              <p:cNvSpPr/>
              <p:nvPr/>
            </p:nvSpPr>
            <p:spPr>
              <a:xfrm>
                <a:off x="3296475" y="1430025"/>
                <a:ext cx="30650" cy="28650"/>
              </a:xfrm>
              <a:custGeom>
                <a:avLst/>
                <a:gdLst/>
                <a:ahLst/>
                <a:cxnLst/>
                <a:rect l="l" t="t" r="r" b="b"/>
                <a:pathLst>
                  <a:path w="1226" h="1146" extrusionOk="0">
                    <a:moveTo>
                      <a:pt x="514" y="0"/>
                    </a:moveTo>
                    <a:lnTo>
                      <a:pt x="356" y="119"/>
                    </a:lnTo>
                    <a:lnTo>
                      <a:pt x="238" y="237"/>
                    </a:lnTo>
                    <a:lnTo>
                      <a:pt x="159" y="395"/>
                    </a:lnTo>
                    <a:lnTo>
                      <a:pt x="80" y="593"/>
                    </a:lnTo>
                    <a:lnTo>
                      <a:pt x="40" y="751"/>
                    </a:lnTo>
                    <a:lnTo>
                      <a:pt x="1" y="1146"/>
                    </a:lnTo>
                    <a:lnTo>
                      <a:pt x="1225" y="1106"/>
                    </a:lnTo>
                    <a:lnTo>
                      <a:pt x="1186" y="751"/>
                    </a:lnTo>
                    <a:lnTo>
                      <a:pt x="1107" y="395"/>
                    </a:lnTo>
                    <a:lnTo>
                      <a:pt x="1028" y="277"/>
                    </a:lnTo>
                    <a:lnTo>
                      <a:pt x="909" y="119"/>
                    </a:lnTo>
                    <a:lnTo>
                      <a:pt x="791" y="40"/>
                    </a:lnTo>
                    <a:lnTo>
                      <a:pt x="6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7"/>
              <p:cNvSpPr/>
              <p:nvPr/>
            </p:nvSpPr>
            <p:spPr>
              <a:xfrm>
                <a:off x="3080200" y="1275975"/>
                <a:ext cx="195550" cy="151100"/>
              </a:xfrm>
              <a:custGeom>
                <a:avLst/>
                <a:gdLst/>
                <a:ahLst/>
                <a:cxnLst/>
                <a:rect l="l" t="t" r="r" b="b"/>
                <a:pathLst>
                  <a:path w="7822" h="6044" extrusionOk="0">
                    <a:moveTo>
                      <a:pt x="1107" y="0"/>
                    </a:moveTo>
                    <a:lnTo>
                      <a:pt x="119" y="1975"/>
                    </a:lnTo>
                    <a:lnTo>
                      <a:pt x="40" y="2173"/>
                    </a:lnTo>
                    <a:lnTo>
                      <a:pt x="1" y="2410"/>
                    </a:lnTo>
                    <a:lnTo>
                      <a:pt x="1" y="2647"/>
                    </a:lnTo>
                    <a:lnTo>
                      <a:pt x="40" y="2884"/>
                    </a:lnTo>
                    <a:lnTo>
                      <a:pt x="80" y="3121"/>
                    </a:lnTo>
                    <a:lnTo>
                      <a:pt x="198" y="3358"/>
                    </a:lnTo>
                    <a:lnTo>
                      <a:pt x="317" y="3555"/>
                    </a:lnTo>
                    <a:lnTo>
                      <a:pt x="475" y="3792"/>
                    </a:lnTo>
                    <a:lnTo>
                      <a:pt x="870" y="4227"/>
                    </a:lnTo>
                    <a:lnTo>
                      <a:pt x="1383" y="4661"/>
                    </a:lnTo>
                    <a:lnTo>
                      <a:pt x="1936" y="5017"/>
                    </a:lnTo>
                    <a:lnTo>
                      <a:pt x="2529" y="5372"/>
                    </a:lnTo>
                    <a:lnTo>
                      <a:pt x="3121" y="5649"/>
                    </a:lnTo>
                    <a:lnTo>
                      <a:pt x="3753" y="5846"/>
                    </a:lnTo>
                    <a:lnTo>
                      <a:pt x="4385" y="6004"/>
                    </a:lnTo>
                    <a:lnTo>
                      <a:pt x="4978" y="6044"/>
                    </a:lnTo>
                    <a:lnTo>
                      <a:pt x="5254" y="6044"/>
                    </a:lnTo>
                    <a:lnTo>
                      <a:pt x="5531" y="6004"/>
                    </a:lnTo>
                    <a:lnTo>
                      <a:pt x="5768" y="5925"/>
                    </a:lnTo>
                    <a:lnTo>
                      <a:pt x="6005" y="5846"/>
                    </a:lnTo>
                    <a:lnTo>
                      <a:pt x="6202" y="5728"/>
                    </a:lnTo>
                    <a:lnTo>
                      <a:pt x="6400" y="5609"/>
                    </a:lnTo>
                    <a:lnTo>
                      <a:pt x="6558" y="5412"/>
                    </a:lnTo>
                    <a:lnTo>
                      <a:pt x="6676" y="5214"/>
                    </a:lnTo>
                    <a:lnTo>
                      <a:pt x="7822" y="2884"/>
                    </a:lnTo>
                    <a:lnTo>
                      <a:pt x="11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7"/>
              <p:cNvSpPr/>
              <p:nvPr/>
            </p:nvSpPr>
            <p:spPr>
              <a:xfrm>
                <a:off x="3069350" y="1229550"/>
                <a:ext cx="250850" cy="144200"/>
              </a:xfrm>
              <a:custGeom>
                <a:avLst/>
                <a:gdLst/>
                <a:ahLst/>
                <a:cxnLst/>
                <a:rect l="l" t="t" r="r" b="b"/>
                <a:pathLst>
                  <a:path w="10034" h="5768" extrusionOk="0">
                    <a:moveTo>
                      <a:pt x="237" y="1"/>
                    </a:moveTo>
                    <a:lnTo>
                      <a:pt x="158" y="40"/>
                    </a:lnTo>
                    <a:lnTo>
                      <a:pt x="40" y="159"/>
                    </a:lnTo>
                    <a:lnTo>
                      <a:pt x="0" y="317"/>
                    </a:lnTo>
                    <a:lnTo>
                      <a:pt x="0" y="435"/>
                    </a:lnTo>
                    <a:lnTo>
                      <a:pt x="40" y="514"/>
                    </a:lnTo>
                    <a:lnTo>
                      <a:pt x="3160" y="4622"/>
                    </a:lnTo>
                    <a:lnTo>
                      <a:pt x="3318" y="4780"/>
                    </a:lnTo>
                    <a:lnTo>
                      <a:pt x="3516" y="4938"/>
                    </a:lnTo>
                    <a:lnTo>
                      <a:pt x="3753" y="5017"/>
                    </a:lnTo>
                    <a:lnTo>
                      <a:pt x="3990" y="5096"/>
                    </a:lnTo>
                    <a:lnTo>
                      <a:pt x="9678" y="5768"/>
                    </a:lnTo>
                    <a:lnTo>
                      <a:pt x="9757" y="5768"/>
                    </a:lnTo>
                    <a:lnTo>
                      <a:pt x="9876" y="5728"/>
                    </a:lnTo>
                    <a:lnTo>
                      <a:pt x="9915" y="5689"/>
                    </a:lnTo>
                    <a:lnTo>
                      <a:pt x="9994" y="5610"/>
                    </a:lnTo>
                    <a:lnTo>
                      <a:pt x="10034" y="5531"/>
                    </a:lnTo>
                    <a:lnTo>
                      <a:pt x="10034" y="5452"/>
                    </a:lnTo>
                    <a:lnTo>
                      <a:pt x="9994" y="5333"/>
                    </a:lnTo>
                    <a:lnTo>
                      <a:pt x="9955" y="5254"/>
                    </a:lnTo>
                    <a:lnTo>
                      <a:pt x="6715" y="1107"/>
                    </a:lnTo>
                    <a:lnTo>
                      <a:pt x="6557" y="909"/>
                    </a:lnTo>
                    <a:lnTo>
                      <a:pt x="6360" y="791"/>
                    </a:lnTo>
                    <a:lnTo>
                      <a:pt x="6123" y="712"/>
                    </a:lnTo>
                    <a:lnTo>
                      <a:pt x="5886" y="633"/>
                    </a:lnTo>
                    <a:lnTo>
                      <a:pt x="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7"/>
              <p:cNvSpPr/>
              <p:nvPr/>
            </p:nvSpPr>
            <p:spPr>
              <a:xfrm>
                <a:off x="3081200" y="1232525"/>
                <a:ext cx="233075" cy="130375"/>
              </a:xfrm>
              <a:custGeom>
                <a:avLst/>
                <a:gdLst/>
                <a:ahLst/>
                <a:cxnLst/>
                <a:rect l="l" t="t" r="r" b="b"/>
                <a:pathLst>
                  <a:path w="9323" h="5215" extrusionOk="0">
                    <a:moveTo>
                      <a:pt x="40" y="0"/>
                    </a:moveTo>
                    <a:lnTo>
                      <a:pt x="0" y="79"/>
                    </a:lnTo>
                    <a:lnTo>
                      <a:pt x="40" y="158"/>
                    </a:lnTo>
                    <a:lnTo>
                      <a:pt x="3239" y="4345"/>
                    </a:lnTo>
                    <a:lnTo>
                      <a:pt x="3318" y="4385"/>
                    </a:lnTo>
                    <a:lnTo>
                      <a:pt x="9204" y="5214"/>
                    </a:lnTo>
                    <a:lnTo>
                      <a:pt x="9283" y="5175"/>
                    </a:lnTo>
                    <a:lnTo>
                      <a:pt x="9323" y="5135"/>
                    </a:lnTo>
                    <a:lnTo>
                      <a:pt x="9283" y="5056"/>
                    </a:lnTo>
                    <a:lnTo>
                      <a:pt x="9244" y="5017"/>
                    </a:lnTo>
                    <a:lnTo>
                      <a:pt x="3397" y="4187"/>
                    </a:lnTo>
                    <a:lnTo>
                      <a:pt x="198" y="4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33" name="Google Shape;2333;p47"/>
          <p:cNvGrpSpPr/>
          <p:nvPr/>
        </p:nvGrpSpPr>
        <p:grpSpPr>
          <a:xfrm>
            <a:off x="5343518" y="1546307"/>
            <a:ext cx="3327843" cy="3917747"/>
            <a:chOff x="4414300" y="3130675"/>
            <a:chExt cx="1167050" cy="1373925"/>
          </a:xfrm>
        </p:grpSpPr>
        <p:sp>
          <p:nvSpPr>
            <p:cNvPr id="2334" name="Google Shape;2334;p47"/>
            <p:cNvSpPr/>
            <p:nvPr/>
          </p:nvSpPr>
          <p:spPr>
            <a:xfrm>
              <a:off x="4414300" y="3130675"/>
              <a:ext cx="1167050" cy="1373925"/>
            </a:xfrm>
            <a:custGeom>
              <a:avLst/>
              <a:gdLst/>
              <a:ahLst/>
              <a:cxnLst/>
              <a:rect l="l" t="t" r="r" b="b"/>
              <a:pathLst>
                <a:path w="46682" h="54957" extrusionOk="0">
                  <a:moveTo>
                    <a:pt x="45256" y="1"/>
                  </a:moveTo>
                  <a:lnTo>
                    <a:pt x="45019" y="80"/>
                  </a:lnTo>
                  <a:lnTo>
                    <a:pt x="44821" y="199"/>
                  </a:lnTo>
                  <a:lnTo>
                    <a:pt x="44662" y="357"/>
                  </a:lnTo>
                  <a:lnTo>
                    <a:pt x="44543" y="555"/>
                  </a:lnTo>
                  <a:lnTo>
                    <a:pt x="44425" y="753"/>
                  </a:lnTo>
                  <a:lnTo>
                    <a:pt x="36783" y="22490"/>
                  </a:lnTo>
                  <a:lnTo>
                    <a:pt x="36387" y="21975"/>
                  </a:lnTo>
                  <a:lnTo>
                    <a:pt x="35952" y="21461"/>
                  </a:lnTo>
                  <a:lnTo>
                    <a:pt x="35476" y="20946"/>
                  </a:lnTo>
                  <a:lnTo>
                    <a:pt x="35001" y="20471"/>
                  </a:lnTo>
                  <a:lnTo>
                    <a:pt x="34487" y="19996"/>
                  </a:lnTo>
                  <a:lnTo>
                    <a:pt x="34011" y="19560"/>
                  </a:lnTo>
                  <a:lnTo>
                    <a:pt x="33457" y="19164"/>
                  </a:lnTo>
                  <a:lnTo>
                    <a:pt x="32942" y="18768"/>
                  </a:lnTo>
                  <a:lnTo>
                    <a:pt x="32903" y="18729"/>
                  </a:lnTo>
                  <a:lnTo>
                    <a:pt x="32784" y="18531"/>
                  </a:lnTo>
                  <a:lnTo>
                    <a:pt x="32626" y="18412"/>
                  </a:lnTo>
                  <a:lnTo>
                    <a:pt x="32428" y="18293"/>
                  </a:lnTo>
                  <a:lnTo>
                    <a:pt x="32230" y="18214"/>
                  </a:lnTo>
                  <a:lnTo>
                    <a:pt x="32150" y="18214"/>
                  </a:lnTo>
                  <a:lnTo>
                    <a:pt x="31517" y="17858"/>
                  </a:lnTo>
                  <a:lnTo>
                    <a:pt x="30923" y="17501"/>
                  </a:lnTo>
                  <a:lnTo>
                    <a:pt x="30290" y="17224"/>
                  </a:lnTo>
                  <a:lnTo>
                    <a:pt x="29656" y="16947"/>
                  </a:lnTo>
                  <a:lnTo>
                    <a:pt x="29181" y="16749"/>
                  </a:lnTo>
                  <a:lnTo>
                    <a:pt x="29181" y="16472"/>
                  </a:lnTo>
                  <a:lnTo>
                    <a:pt x="29141" y="16195"/>
                  </a:lnTo>
                  <a:lnTo>
                    <a:pt x="29023" y="15680"/>
                  </a:lnTo>
                  <a:lnTo>
                    <a:pt x="28825" y="15205"/>
                  </a:lnTo>
                  <a:lnTo>
                    <a:pt x="28508" y="14730"/>
                  </a:lnTo>
                  <a:lnTo>
                    <a:pt x="28508" y="14453"/>
                  </a:lnTo>
                  <a:lnTo>
                    <a:pt x="28587" y="14373"/>
                  </a:lnTo>
                  <a:lnTo>
                    <a:pt x="28706" y="14215"/>
                  </a:lnTo>
                  <a:lnTo>
                    <a:pt x="28825" y="14017"/>
                  </a:lnTo>
                  <a:lnTo>
                    <a:pt x="28864" y="13780"/>
                  </a:lnTo>
                  <a:lnTo>
                    <a:pt x="28864" y="13582"/>
                  </a:lnTo>
                  <a:lnTo>
                    <a:pt x="28825" y="13344"/>
                  </a:lnTo>
                  <a:lnTo>
                    <a:pt x="28745" y="13146"/>
                  </a:lnTo>
                  <a:lnTo>
                    <a:pt x="28627" y="12948"/>
                  </a:lnTo>
                  <a:lnTo>
                    <a:pt x="28468" y="12790"/>
                  </a:lnTo>
                  <a:lnTo>
                    <a:pt x="28231" y="12592"/>
                  </a:lnTo>
                  <a:lnTo>
                    <a:pt x="27954" y="12433"/>
                  </a:lnTo>
                  <a:lnTo>
                    <a:pt x="27637" y="12275"/>
                  </a:lnTo>
                  <a:lnTo>
                    <a:pt x="27360" y="12156"/>
                  </a:lnTo>
                  <a:lnTo>
                    <a:pt x="27637" y="11602"/>
                  </a:lnTo>
                  <a:lnTo>
                    <a:pt x="27835" y="11048"/>
                  </a:lnTo>
                  <a:lnTo>
                    <a:pt x="28033" y="10454"/>
                  </a:lnTo>
                  <a:lnTo>
                    <a:pt x="28112" y="9860"/>
                  </a:lnTo>
                  <a:lnTo>
                    <a:pt x="28191" y="9226"/>
                  </a:lnTo>
                  <a:lnTo>
                    <a:pt x="28191" y="8632"/>
                  </a:lnTo>
                  <a:lnTo>
                    <a:pt x="28112" y="8038"/>
                  </a:lnTo>
                  <a:lnTo>
                    <a:pt x="27993" y="7445"/>
                  </a:lnTo>
                  <a:lnTo>
                    <a:pt x="27835" y="7049"/>
                  </a:lnTo>
                  <a:lnTo>
                    <a:pt x="27676" y="6653"/>
                  </a:lnTo>
                  <a:lnTo>
                    <a:pt x="27518" y="6296"/>
                  </a:lnTo>
                  <a:lnTo>
                    <a:pt x="27280" y="5980"/>
                  </a:lnTo>
                  <a:lnTo>
                    <a:pt x="27043" y="5663"/>
                  </a:lnTo>
                  <a:lnTo>
                    <a:pt x="26805" y="5386"/>
                  </a:lnTo>
                  <a:lnTo>
                    <a:pt x="26251" y="4871"/>
                  </a:lnTo>
                  <a:lnTo>
                    <a:pt x="25617" y="4396"/>
                  </a:lnTo>
                  <a:lnTo>
                    <a:pt x="24984" y="3960"/>
                  </a:lnTo>
                  <a:lnTo>
                    <a:pt x="24311" y="3564"/>
                  </a:lnTo>
                  <a:lnTo>
                    <a:pt x="23638" y="3208"/>
                  </a:lnTo>
                  <a:lnTo>
                    <a:pt x="23361" y="3050"/>
                  </a:lnTo>
                  <a:lnTo>
                    <a:pt x="22925" y="2812"/>
                  </a:lnTo>
                  <a:lnTo>
                    <a:pt x="22529" y="2614"/>
                  </a:lnTo>
                  <a:lnTo>
                    <a:pt x="22094" y="2416"/>
                  </a:lnTo>
                  <a:lnTo>
                    <a:pt x="21618" y="2297"/>
                  </a:lnTo>
                  <a:lnTo>
                    <a:pt x="21183" y="2179"/>
                  </a:lnTo>
                  <a:lnTo>
                    <a:pt x="20708" y="2139"/>
                  </a:lnTo>
                  <a:lnTo>
                    <a:pt x="20233" y="2099"/>
                  </a:lnTo>
                  <a:lnTo>
                    <a:pt x="19758" y="2099"/>
                  </a:lnTo>
                  <a:lnTo>
                    <a:pt x="19203" y="2179"/>
                  </a:lnTo>
                  <a:lnTo>
                    <a:pt x="18609" y="2337"/>
                  </a:lnTo>
                  <a:lnTo>
                    <a:pt x="18015" y="2495"/>
                  </a:lnTo>
                  <a:lnTo>
                    <a:pt x="17501" y="2772"/>
                  </a:lnTo>
                  <a:lnTo>
                    <a:pt x="16986" y="3050"/>
                  </a:lnTo>
                  <a:lnTo>
                    <a:pt x="16471" y="3406"/>
                  </a:lnTo>
                  <a:lnTo>
                    <a:pt x="16036" y="3802"/>
                  </a:lnTo>
                  <a:lnTo>
                    <a:pt x="15640" y="4277"/>
                  </a:lnTo>
                  <a:lnTo>
                    <a:pt x="15521" y="4435"/>
                  </a:lnTo>
                  <a:lnTo>
                    <a:pt x="15442" y="4633"/>
                  </a:lnTo>
                  <a:lnTo>
                    <a:pt x="15402" y="4871"/>
                  </a:lnTo>
                  <a:lnTo>
                    <a:pt x="15402" y="5069"/>
                  </a:lnTo>
                  <a:lnTo>
                    <a:pt x="15442" y="5346"/>
                  </a:lnTo>
                  <a:lnTo>
                    <a:pt x="15561" y="5544"/>
                  </a:lnTo>
                  <a:lnTo>
                    <a:pt x="15363" y="6019"/>
                  </a:lnTo>
                  <a:lnTo>
                    <a:pt x="15204" y="6534"/>
                  </a:lnTo>
                  <a:lnTo>
                    <a:pt x="15085" y="7207"/>
                  </a:lnTo>
                  <a:lnTo>
                    <a:pt x="15085" y="7840"/>
                  </a:lnTo>
                  <a:lnTo>
                    <a:pt x="15085" y="8197"/>
                  </a:lnTo>
                  <a:lnTo>
                    <a:pt x="15125" y="8514"/>
                  </a:lnTo>
                  <a:lnTo>
                    <a:pt x="15204" y="8791"/>
                  </a:lnTo>
                  <a:lnTo>
                    <a:pt x="15283" y="9107"/>
                  </a:lnTo>
                  <a:lnTo>
                    <a:pt x="15402" y="9385"/>
                  </a:lnTo>
                  <a:lnTo>
                    <a:pt x="15402" y="9424"/>
                  </a:lnTo>
                  <a:lnTo>
                    <a:pt x="15442" y="9781"/>
                  </a:lnTo>
                  <a:lnTo>
                    <a:pt x="15481" y="10097"/>
                  </a:lnTo>
                  <a:lnTo>
                    <a:pt x="15600" y="10414"/>
                  </a:lnTo>
                  <a:lnTo>
                    <a:pt x="15798" y="10691"/>
                  </a:lnTo>
                  <a:lnTo>
                    <a:pt x="15679" y="11443"/>
                  </a:lnTo>
                  <a:lnTo>
                    <a:pt x="15640" y="11839"/>
                  </a:lnTo>
                  <a:lnTo>
                    <a:pt x="15640" y="12235"/>
                  </a:lnTo>
                  <a:lnTo>
                    <a:pt x="15679" y="12631"/>
                  </a:lnTo>
                  <a:lnTo>
                    <a:pt x="15759" y="13027"/>
                  </a:lnTo>
                  <a:lnTo>
                    <a:pt x="15877" y="13463"/>
                  </a:lnTo>
                  <a:lnTo>
                    <a:pt x="16036" y="13859"/>
                  </a:lnTo>
                  <a:lnTo>
                    <a:pt x="16155" y="14096"/>
                  </a:lnTo>
                  <a:lnTo>
                    <a:pt x="16352" y="14373"/>
                  </a:lnTo>
                  <a:lnTo>
                    <a:pt x="16748" y="14849"/>
                  </a:lnTo>
                  <a:lnTo>
                    <a:pt x="17184" y="15244"/>
                  </a:lnTo>
                  <a:lnTo>
                    <a:pt x="17699" y="15561"/>
                  </a:lnTo>
                  <a:lnTo>
                    <a:pt x="17501" y="15680"/>
                  </a:lnTo>
                  <a:lnTo>
                    <a:pt x="17263" y="15680"/>
                  </a:lnTo>
                  <a:lnTo>
                    <a:pt x="8473" y="16551"/>
                  </a:lnTo>
                  <a:lnTo>
                    <a:pt x="8275" y="16591"/>
                  </a:lnTo>
                  <a:lnTo>
                    <a:pt x="8077" y="16670"/>
                  </a:lnTo>
                  <a:lnTo>
                    <a:pt x="7919" y="16789"/>
                  </a:lnTo>
                  <a:lnTo>
                    <a:pt x="7761" y="16907"/>
                  </a:lnTo>
                  <a:lnTo>
                    <a:pt x="7602" y="17145"/>
                  </a:lnTo>
                  <a:lnTo>
                    <a:pt x="7563" y="17422"/>
                  </a:lnTo>
                  <a:lnTo>
                    <a:pt x="7285" y="17501"/>
                  </a:lnTo>
                  <a:lnTo>
                    <a:pt x="7087" y="17581"/>
                  </a:lnTo>
                  <a:lnTo>
                    <a:pt x="6890" y="17739"/>
                  </a:lnTo>
                  <a:lnTo>
                    <a:pt x="6731" y="17897"/>
                  </a:lnTo>
                  <a:lnTo>
                    <a:pt x="6612" y="18135"/>
                  </a:lnTo>
                  <a:lnTo>
                    <a:pt x="6494" y="18333"/>
                  </a:lnTo>
                  <a:lnTo>
                    <a:pt x="6454" y="18570"/>
                  </a:lnTo>
                  <a:lnTo>
                    <a:pt x="6454" y="18848"/>
                  </a:lnTo>
                  <a:lnTo>
                    <a:pt x="6929" y="23678"/>
                  </a:lnTo>
                  <a:lnTo>
                    <a:pt x="5662" y="25539"/>
                  </a:lnTo>
                  <a:lnTo>
                    <a:pt x="4435" y="27400"/>
                  </a:lnTo>
                  <a:lnTo>
                    <a:pt x="3247" y="29181"/>
                  </a:lnTo>
                  <a:lnTo>
                    <a:pt x="2772" y="29855"/>
                  </a:lnTo>
                  <a:lnTo>
                    <a:pt x="2257" y="30528"/>
                  </a:lnTo>
                  <a:lnTo>
                    <a:pt x="1505" y="31518"/>
                  </a:lnTo>
                  <a:lnTo>
                    <a:pt x="1148" y="32072"/>
                  </a:lnTo>
                  <a:lnTo>
                    <a:pt x="792" y="32587"/>
                  </a:lnTo>
                  <a:lnTo>
                    <a:pt x="515" y="33180"/>
                  </a:lnTo>
                  <a:lnTo>
                    <a:pt x="277" y="33774"/>
                  </a:lnTo>
                  <a:lnTo>
                    <a:pt x="119" y="34408"/>
                  </a:lnTo>
                  <a:lnTo>
                    <a:pt x="40" y="35081"/>
                  </a:lnTo>
                  <a:lnTo>
                    <a:pt x="0" y="35556"/>
                  </a:lnTo>
                  <a:lnTo>
                    <a:pt x="40" y="36031"/>
                  </a:lnTo>
                  <a:lnTo>
                    <a:pt x="40" y="36467"/>
                  </a:lnTo>
                  <a:lnTo>
                    <a:pt x="119" y="36942"/>
                  </a:lnTo>
                  <a:lnTo>
                    <a:pt x="198" y="37377"/>
                  </a:lnTo>
                  <a:lnTo>
                    <a:pt x="317" y="37813"/>
                  </a:lnTo>
                  <a:lnTo>
                    <a:pt x="436" y="38248"/>
                  </a:lnTo>
                  <a:lnTo>
                    <a:pt x="594" y="38684"/>
                  </a:lnTo>
                  <a:lnTo>
                    <a:pt x="792" y="39120"/>
                  </a:lnTo>
                  <a:lnTo>
                    <a:pt x="990" y="39515"/>
                  </a:lnTo>
                  <a:lnTo>
                    <a:pt x="1228" y="39911"/>
                  </a:lnTo>
                  <a:lnTo>
                    <a:pt x="1465" y="40307"/>
                  </a:lnTo>
                  <a:lnTo>
                    <a:pt x="1742" y="40664"/>
                  </a:lnTo>
                  <a:lnTo>
                    <a:pt x="2059" y="41020"/>
                  </a:lnTo>
                  <a:lnTo>
                    <a:pt x="2336" y="41376"/>
                  </a:lnTo>
                  <a:lnTo>
                    <a:pt x="2693" y="41693"/>
                  </a:lnTo>
                  <a:lnTo>
                    <a:pt x="3286" y="42168"/>
                  </a:lnTo>
                  <a:lnTo>
                    <a:pt x="3920" y="42604"/>
                  </a:lnTo>
                  <a:lnTo>
                    <a:pt x="4593" y="42960"/>
                  </a:lnTo>
                  <a:lnTo>
                    <a:pt x="5306" y="43277"/>
                  </a:lnTo>
                  <a:lnTo>
                    <a:pt x="6058" y="43514"/>
                  </a:lnTo>
                  <a:lnTo>
                    <a:pt x="6810" y="43673"/>
                  </a:lnTo>
                  <a:lnTo>
                    <a:pt x="7563" y="43792"/>
                  </a:lnTo>
                  <a:lnTo>
                    <a:pt x="8315" y="43792"/>
                  </a:lnTo>
                  <a:lnTo>
                    <a:pt x="8394" y="44029"/>
                  </a:lnTo>
                  <a:lnTo>
                    <a:pt x="8513" y="44188"/>
                  </a:lnTo>
                  <a:lnTo>
                    <a:pt x="7879" y="51631"/>
                  </a:lnTo>
                  <a:lnTo>
                    <a:pt x="7879" y="51829"/>
                  </a:lnTo>
                  <a:lnTo>
                    <a:pt x="7919" y="52027"/>
                  </a:lnTo>
                  <a:lnTo>
                    <a:pt x="7998" y="52225"/>
                  </a:lnTo>
                  <a:lnTo>
                    <a:pt x="8117" y="52383"/>
                  </a:lnTo>
                  <a:lnTo>
                    <a:pt x="8236" y="52502"/>
                  </a:lnTo>
                  <a:lnTo>
                    <a:pt x="8394" y="52621"/>
                  </a:lnTo>
                  <a:lnTo>
                    <a:pt x="8592" y="52700"/>
                  </a:lnTo>
                  <a:lnTo>
                    <a:pt x="8790" y="52740"/>
                  </a:lnTo>
                  <a:lnTo>
                    <a:pt x="34249" y="54957"/>
                  </a:lnTo>
                  <a:lnTo>
                    <a:pt x="34526" y="54957"/>
                  </a:lnTo>
                  <a:lnTo>
                    <a:pt x="34724" y="54878"/>
                  </a:lnTo>
                  <a:lnTo>
                    <a:pt x="34922" y="54799"/>
                  </a:lnTo>
                  <a:lnTo>
                    <a:pt x="35080" y="54680"/>
                  </a:lnTo>
                  <a:lnTo>
                    <a:pt x="35199" y="54521"/>
                  </a:lnTo>
                  <a:lnTo>
                    <a:pt x="35318" y="54324"/>
                  </a:lnTo>
                  <a:lnTo>
                    <a:pt x="35358" y="54086"/>
                  </a:lnTo>
                  <a:lnTo>
                    <a:pt x="35358" y="53888"/>
                  </a:lnTo>
                  <a:lnTo>
                    <a:pt x="35120" y="50879"/>
                  </a:lnTo>
                  <a:lnTo>
                    <a:pt x="34882" y="47949"/>
                  </a:lnTo>
                  <a:lnTo>
                    <a:pt x="34843" y="47593"/>
                  </a:lnTo>
                  <a:lnTo>
                    <a:pt x="35001" y="47593"/>
                  </a:lnTo>
                  <a:lnTo>
                    <a:pt x="35397" y="47553"/>
                  </a:lnTo>
                  <a:lnTo>
                    <a:pt x="35793" y="47513"/>
                  </a:lnTo>
                  <a:lnTo>
                    <a:pt x="36189" y="47434"/>
                  </a:lnTo>
                  <a:lnTo>
                    <a:pt x="36585" y="47355"/>
                  </a:lnTo>
                  <a:lnTo>
                    <a:pt x="36981" y="47197"/>
                  </a:lnTo>
                  <a:lnTo>
                    <a:pt x="37377" y="47078"/>
                  </a:lnTo>
                  <a:lnTo>
                    <a:pt x="38129" y="46722"/>
                  </a:lnTo>
                  <a:lnTo>
                    <a:pt x="38842" y="46286"/>
                  </a:lnTo>
                  <a:lnTo>
                    <a:pt x="39475" y="45732"/>
                  </a:lnTo>
                  <a:lnTo>
                    <a:pt x="39792" y="45455"/>
                  </a:lnTo>
                  <a:lnTo>
                    <a:pt x="40109" y="45138"/>
                  </a:lnTo>
                  <a:lnTo>
                    <a:pt x="40386" y="44821"/>
                  </a:lnTo>
                  <a:lnTo>
                    <a:pt x="40624" y="44465"/>
                  </a:lnTo>
                  <a:lnTo>
                    <a:pt x="41059" y="43831"/>
                  </a:lnTo>
                  <a:lnTo>
                    <a:pt x="41415" y="43158"/>
                  </a:lnTo>
                  <a:lnTo>
                    <a:pt x="41693" y="42445"/>
                  </a:lnTo>
                  <a:lnTo>
                    <a:pt x="41930" y="41693"/>
                  </a:lnTo>
                  <a:lnTo>
                    <a:pt x="42128" y="40901"/>
                  </a:lnTo>
                  <a:lnTo>
                    <a:pt x="42247" y="40070"/>
                  </a:lnTo>
                  <a:lnTo>
                    <a:pt x="42287" y="39278"/>
                  </a:lnTo>
                  <a:lnTo>
                    <a:pt x="42287" y="38407"/>
                  </a:lnTo>
                  <a:lnTo>
                    <a:pt x="42247" y="37575"/>
                  </a:lnTo>
                  <a:lnTo>
                    <a:pt x="42168" y="36744"/>
                  </a:lnTo>
                  <a:lnTo>
                    <a:pt x="42049" y="35912"/>
                  </a:lnTo>
                  <a:lnTo>
                    <a:pt x="41930" y="35081"/>
                  </a:lnTo>
                  <a:lnTo>
                    <a:pt x="41772" y="34249"/>
                  </a:lnTo>
                  <a:lnTo>
                    <a:pt x="41613" y="33458"/>
                  </a:lnTo>
                  <a:lnTo>
                    <a:pt x="41178" y="31795"/>
                  </a:lnTo>
                  <a:lnTo>
                    <a:pt x="40663" y="30171"/>
                  </a:lnTo>
                  <a:lnTo>
                    <a:pt x="40069" y="28548"/>
                  </a:lnTo>
                  <a:lnTo>
                    <a:pt x="39357" y="26925"/>
                  </a:lnTo>
                  <a:lnTo>
                    <a:pt x="38565" y="25341"/>
                  </a:lnTo>
                  <a:lnTo>
                    <a:pt x="46602" y="1505"/>
                  </a:lnTo>
                  <a:lnTo>
                    <a:pt x="46681" y="1268"/>
                  </a:lnTo>
                  <a:lnTo>
                    <a:pt x="46681" y="1070"/>
                  </a:lnTo>
                  <a:lnTo>
                    <a:pt x="46642" y="832"/>
                  </a:lnTo>
                  <a:lnTo>
                    <a:pt x="46563" y="634"/>
                  </a:lnTo>
                  <a:lnTo>
                    <a:pt x="46444" y="436"/>
                  </a:lnTo>
                  <a:lnTo>
                    <a:pt x="46286" y="278"/>
                  </a:lnTo>
                  <a:lnTo>
                    <a:pt x="46127" y="159"/>
                  </a:lnTo>
                  <a:lnTo>
                    <a:pt x="45929" y="40"/>
                  </a:lnTo>
                  <a:lnTo>
                    <a:pt x="45692" y="1"/>
                  </a:lnTo>
                  <a:close/>
                </a:path>
              </a:pathLst>
            </a:custGeom>
            <a:solidFill>
              <a:schemeClr val="dk2"/>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5" name="Google Shape;2335;p47"/>
            <p:cNvGrpSpPr/>
            <p:nvPr/>
          </p:nvGrpSpPr>
          <p:grpSpPr>
            <a:xfrm>
              <a:off x="4441025" y="3156425"/>
              <a:ext cx="1114600" cy="1322450"/>
              <a:chOff x="4441025" y="3156425"/>
              <a:chExt cx="1114600" cy="1322450"/>
            </a:xfrm>
          </p:grpSpPr>
          <p:sp>
            <p:nvSpPr>
              <p:cNvPr id="2336" name="Google Shape;2336;p47"/>
              <p:cNvSpPr/>
              <p:nvPr/>
            </p:nvSpPr>
            <p:spPr>
              <a:xfrm>
                <a:off x="4637000" y="4149225"/>
                <a:ext cx="635525" cy="329650"/>
              </a:xfrm>
              <a:custGeom>
                <a:avLst/>
                <a:gdLst/>
                <a:ahLst/>
                <a:cxnLst/>
                <a:rect l="l" t="t" r="r" b="b"/>
                <a:pathLst>
                  <a:path w="25421" h="13186" extrusionOk="0">
                    <a:moveTo>
                      <a:pt x="14057" y="1"/>
                    </a:moveTo>
                    <a:lnTo>
                      <a:pt x="12552" y="40"/>
                    </a:lnTo>
                    <a:lnTo>
                      <a:pt x="11048" y="120"/>
                    </a:lnTo>
                    <a:lnTo>
                      <a:pt x="9543" y="238"/>
                    </a:lnTo>
                    <a:lnTo>
                      <a:pt x="8078" y="436"/>
                    </a:lnTo>
                    <a:lnTo>
                      <a:pt x="6573" y="674"/>
                    </a:lnTo>
                    <a:lnTo>
                      <a:pt x="5108" y="951"/>
                    </a:lnTo>
                    <a:lnTo>
                      <a:pt x="3643" y="1307"/>
                    </a:lnTo>
                    <a:lnTo>
                      <a:pt x="2178" y="1703"/>
                    </a:lnTo>
                    <a:lnTo>
                      <a:pt x="753" y="2139"/>
                    </a:lnTo>
                    <a:lnTo>
                      <a:pt x="1" y="10968"/>
                    </a:lnTo>
                    <a:lnTo>
                      <a:pt x="25420" y="13186"/>
                    </a:lnTo>
                    <a:lnTo>
                      <a:pt x="25222" y="10256"/>
                    </a:lnTo>
                    <a:lnTo>
                      <a:pt x="24945" y="7326"/>
                    </a:lnTo>
                    <a:lnTo>
                      <a:pt x="24668" y="4396"/>
                    </a:lnTo>
                    <a:lnTo>
                      <a:pt x="24470" y="1466"/>
                    </a:lnTo>
                    <a:lnTo>
                      <a:pt x="23005" y="1070"/>
                    </a:lnTo>
                    <a:lnTo>
                      <a:pt x="21540" y="753"/>
                    </a:lnTo>
                    <a:lnTo>
                      <a:pt x="20075" y="476"/>
                    </a:lnTo>
                    <a:lnTo>
                      <a:pt x="18570" y="278"/>
                    </a:lnTo>
                    <a:lnTo>
                      <a:pt x="17066" y="159"/>
                    </a:lnTo>
                    <a:lnTo>
                      <a:pt x="15561" y="40"/>
                    </a:lnTo>
                    <a:lnTo>
                      <a:pt x="140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7"/>
              <p:cNvSpPr/>
              <p:nvPr/>
            </p:nvSpPr>
            <p:spPr>
              <a:xfrm>
                <a:off x="4825075" y="3208875"/>
                <a:ext cx="176225" cy="48525"/>
              </a:xfrm>
              <a:custGeom>
                <a:avLst/>
                <a:gdLst/>
                <a:ahLst/>
                <a:cxnLst/>
                <a:rect l="l" t="t" r="r" b="b"/>
                <a:pathLst>
                  <a:path w="7049" h="1941" extrusionOk="0">
                    <a:moveTo>
                      <a:pt x="3406" y="1"/>
                    </a:moveTo>
                    <a:lnTo>
                      <a:pt x="2931" y="80"/>
                    </a:lnTo>
                    <a:lnTo>
                      <a:pt x="2455" y="199"/>
                    </a:lnTo>
                    <a:lnTo>
                      <a:pt x="1980" y="357"/>
                    </a:lnTo>
                    <a:lnTo>
                      <a:pt x="1545" y="555"/>
                    </a:lnTo>
                    <a:lnTo>
                      <a:pt x="1109" y="793"/>
                    </a:lnTo>
                    <a:lnTo>
                      <a:pt x="713" y="1070"/>
                    </a:lnTo>
                    <a:lnTo>
                      <a:pt x="357" y="1426"/>
                    </a:lnTo>
                    <a:lnTo>
                      <a:pt x="1" y="1783"/>
                    </a:lnTo>
                    <a:lnTo>
                      <a:pt x="1" y="1862"/>
                    </a:lnTo>
                    <a:lnTo>
                      <a:pt x="40" y="1901"/>
                    </a:lnTo>
                    <a:lnTo>
                      <a:pt x="80" y="1941"/>
                    </a:lnTo>
                    <a:lnTo>
                      <a:pt x="159" y="1901"/>
                    </a:lnTo>
                    <a:lnTo>
                      <a:pt x="476" y="1545"/>
                    </a:lnTo>
                    <a:lnTo>
                      <a:pt x="832" y="1228"/>
                    </a:lnTo>
                    <a:lnTo>
                      <a:pt x="1228" y="951"/>
                    </a:lnTo>
                    <a:lnTo>
                      <a:pt x="1624" y="713"/>
                    </a:lnTo>
                    <a:lnTo>
                      <a:pt x="2060" y="516"/>
                    </a:lnTo>
                    <a:lnTo>
                      <a:pt x="2495" y="357"/>
                    </a:lnTo>
                    <a:lnTo>
                      <a:pt x="2970" y="278"/>
                    </a:lnTo>
                    <a:lnTo>
                      <a:pt x="3445" y="199"/>
                    </a:lnTo>
                    <a:lnTo>
                      <a:pt x="3881" y="199"/>
                    </a:lnTo>
                    <a:lnTo>
                      <a:pt x="4356" y="238"/>
                    </a:lnTo>
                    <a:lnTo>
                      <a:pt x="4831" y="318"/>
                    </a:lnTo>
                    <a:lnTo>
                      <a:pt x="5267" y="476"/>
                    </a:lnTo>
                    <a:lnTo>
                      <a:pt x="5742" y="634"/>
                    </a:lnTo>
                    <a:lnTo>
                      <a:pt x="6138" y="872"/>
                    </a:lnTo>
                    <a:lnTo>
                      <a:pt x="6534" y="1149"/>
                    </a:lnTo>
                    <a:lnTo>
                      <a:pt x="6890" y="1466"/>
                    </a:lnTo>
                    <a:lnTo>
                      <a:pt x="6969" y="1466"/>
                    </a:lnTo>
                    <a:lnTo>
                      <a:pt x="7009" y="1426"/>
                    </a:lnTo>
                    <a:lnTo>
                      <a:pt x="7048" y="1387"/>
                    </a:lnTo>
                    <a:lnTo>
                      <a:pt x="7009" y="1307"/>
                    </a:lnTo>
                    <a:lnTo>
                      <a:pt x="6652" y="991"/>
                    </a:lnTo>
                    <a:lnTo>
                      <a:pt x="6257" y="713"/>
                    </a:lnTo>
                    <a:lnTo>
                      <a:pt x="5821" y="476"/>
                    </a:lnTo>
                    <a:lnTo>
                      <a:pt x="5346" y="278"/>
                    </a:lnTo>
                    <a:lnTo>
                      <a:pt x="4871" y="159"/>
                    </a:lnTo>
                    <a:lnTo>
                      <a:pt x="4396" y="40"/>
                    </a:lnTo>
                    <a:lnTo>
                      <a:pt x="39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7"/>
              <p:cNvSpPr/>
              <p:nvPr/>
            </p:nvSpPr>
            <p:spPr>
              <a:xfrm>
                <a:off x="5036900" y="3453375"/>
                <a:ext cx="73275" cy="20800"/>
              </a:xfrm>
              <a:custGeom>
                <a:avLst/>
                <a:gdLst/>
                <a:ahLst/>
                <a:cxnLst/>
                <a:rect l="l" t="t" r="r" b="b"/>
                <a:pathLst>
                  <a:path w="2931" h="832" extrusionOk="0">
                    <a:moveTo>
                      <a:pt x="793" y="0"/>
                    </a:moveTo>
                    <a:lnTo>
                      <a:pt x="436" y="40"/>
                    </a:lnTo>
                    <a:lnTo>
                      <a:pt x="40" y="159"/>
                    </a:lnTo>
                    <a:lnTo>
                      <a:pt x="1" y="198"/>
                    </a:lnTo>
                    <a:lnTo>
                      <a:pt x="1" y="278"/>
                    </a:lnTo>
                    <a:lnTo>
                      <a:pt x="40" y="317"/>
                    </a:lnTo>
                    <a:lnTo>
                      <a:pt x="120" y="317"/>
                    </a:lnTo>
                    <a:lnTo>
                      <a:pt x="476" y="238"/>
                    </a:lnTo>
                    <a:lnTo>
                      <a:pt x="793" y="198"/>
                    </a:lnTo>
                    <a:lnTo>
                      <a:pt x="1149" y="198"/>
                    </a:lnTo>
                    <a:lnTo>
                      <a:pt x="1505" y="238"/>
                    </a:lnTo>
                    <a:lnTo>
                      <a:pt x="1862" y="317"/>
                    </a:lnTo>
                    <a:lnTo>
                      <a:pt x="2178" y="436"/>
                    </a:lnTo>
                    <a:lnTo>
                      <a:pt x="2495" y="634"/>
                    </a:lnTo>
                    <a:lnTo>
                      <a:pt x="2772" y="832"/>
                    </a:lnTo>
                    <a:lnTo>
                      <a:pt x="2891" y="832"/>
                    </a:lnTo>
                    <a:lnTo>
                      <a:pt x="2931" y="753"/>
                    </a:lnTo>
                    <a:lnTo>
                      <a:pt x="2891" y="674"/>
                    </a:lnTo>
                    <a:lnTo>
                      <a:pt x="2574" y="436"/>
                    </a:lnTo>
                    <a:lnTo>
                      <a:pt x="2258" y="278"/>
                    </a:lnTo>
                    <a:lnTo>
                      <a:pt x="1901" y="119"/>
                    </a:lnTo>
                    <a:lnTo>
                      <a:pt x="1545" y="40"/>
                    </a:lnTo>
                    <a:lnTo>
                      <a:pt x="11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7"/>
              <p:cNvSpPr/>
              <p:nvPr/>
            </p:nvSpPr>
            <p:spPr>
              <a:xfrm>
                <a:off x="4816175" y="3214825"/>
                <a:ext cx="301925" cy="385075"/>
              </a:xfrm>
              <a:custGeom>
                <a:avLst/>
                <a:gdLst/>
                <a:ahLst/>
                <a:cxnLst/>
                <a:rect l="l" t="t" r="r" b="b"/>
                <a:pathLst>
                  <a:path w="12077" h="15403" extrusionOk="0">
                    <a:moveTo>
                      <a:pt x="4197" y="0"/>
                    </a:moveTo>
                    <a:lnTo>
                      <a:pt x="3683" y="80"/>
                    </a:lnTo>
                    <a:lnTo>
                      <a:pt x="3207" y="198"/>
                    </a:lnTo>
                    <a:lnTo>
                      <a:pt x="2732" y="357"/>
                    </a:lnTo>
                    <a:lnTo>
                      <a:pt x="2257" y="594"/>
                    </a:lnTo>
                    <a:lnTo>
                      <a:pt x="1822" y="871"/>
                    </a:lnTo>
                    <a:lnTo>
                      <a:pt x="1426" y="1228"/>
                    </a:lnTo>
                    <a:lnTo>
                      <a:pt x="1069" y="1584"/>
                    </a:lnTo>
                    <a:lnTo>
                      <a:pt x="792" y="2020"/>
                    </a:lnTo>
                    <a:lnTo>
                      <a:pt x="515" y="2455"/>
                    </a:lnTo>
                    <a:lnTo>
                      <a:pt x="317" y="2930"/>
                    </a:lnTo>
                    <a:lnTo>
                      <a:pt x="159" y="3405"/>
                    </a:lnTo>
                    <a:lnTo>
                      <a:pt x="40" y="3920"/>
                    </a:lnTo>
                    <a:lnTo>
                      <a:pt x="0" y="4395"/>
                    </a:lnTo>
                    <a:lnTo>
                      <a:pt x="80" y="4910"/>
                    </a:lnTo>
                    <a:lnTo>
                      <a:pt x="198" y="5425"/>
                    </a:lnTo>
                    <a:lnTo>
                      <a:pt x="277" y="5662"/>
                    </a:lnTo>
                    <a:lnTo>
                      <a:pt x="396" y="5860"/>
                    </a:lnTo>
                    <a:lnTo>
                      <a:pt x="515" y="6098"/>
                    </a:lnTo>
                    <a:lnTo>
                      <a:pt x="673" y="6296"/>
                    </a:lnTo>
                    <a:lnTo>
                      <a:pt x="871" y="6494"/>
                    </a:lnTo>
                    <a:lnTo>
                      <a:pt x="1069" y="6652"/>
                    </a:lnTo>
                    <a:lnTo>
                      <a:pt x="1267" y="6771"/>
                    </a:lnTo>
                    <a:lnTo>
                      <a:pt x="1465" y="6890"/>
                    </a:lnTo>
                    <a:lnTo>
                      <a:pt x="1544" y="7286"/>
                    </a:lnTo>
                    <a:lnTo>
                      <a:pt x="1624" y="7642"/>
                    </a:lnTo>
                    <a:lnTo>
                      <a:pt x="1742" y="7998"/>
                    </a:lnTo>
                    <a:lnTo>
                      <a:pt x="1861" y="8355"/>
                    </a:lnTo>
                    <a:lnTo>
                      <a:pt x="2059" y="8671"/>
                    </a:lnTo>
                    <a:lnTo>
                      <a:pt x="2257" y="8988"/>
                    </a:lnTo>
                    <a:lnTo>
                      <a:pt x="2455" y="9305"/>
                    </a:lnTo>
                    <a:lnTo>
                      <a:pt x="2693" y="9582"/>
                    </a:lnTo>
                    <a:lnTo>
                      <a:pt x="2970" y="9859"/>
                    </a:lnTo>
                    <a:lnTo>
                      <a:pt x="3247" y="10097"/>
                    </a:lnTo>
                    <a:lnTo>
                      <a:pt x="3564" y="10334"/>
                    </a:lnTo>
                    <a:lnTo>
                      <a:pt x="3881" y="10532"/>
                    </a:lnTo>
                    <a:lnTo>
                      <a:pt x="4237" y="10691"/>
                    </a:lnTo>
                    <a:lnTo>
                      <a:pt x="4593" y="10809"/>
                    </a:lnTo>
                    <a:lnTo>
                      <a:pt x="4950" y="10928"/>
                    </a:lnTo>
                    <a:lnTo>
                      <a:pt x="5306" y="11007"/>
                    </a:lnTo>
                    <a:lnTo>
                      <a:pt x="5385" y="11483"/>
                    </a:lnTo>
                    <a:lnTo>
                      <a:pt x="5464" y="11997"/>
                    </a:lnTo>
                    <a:lnTo>
                      <a:pt x="5623" y="12433"/>
                    </a:lnTo>
                    <a:lnTo>
                      <a:pt x="5781" y="12908"/>
                    </a:lnTo>
                    <a:lnTo>
                      <a:pt x="5979" y="13304"/>
                    </a:lnTo>
                    <a:lnTo>
                      <a:pt x="6217" y="13739"/>
                    </a:lnTo>
                    <a:lnTo>
                      <a:pt x="6533" y="14096"/>
                    </a:lnTo>
                    <a:lnTo>
                      <a:pt x="6850" y="14452"/>
                    </a:lnTo>
                    <a:lnTo>
                      <a:pt x="7246" y="14769"/>
                    </a:lnTo>
                    <a:lnTo>
                      <a:pt x="7682" y="15006"/>
                    </a:lnTo>
                    <a:lnTo>
                      <a:pt x="8196" y="15204"/>
                    </a:lnTo>
                    <a:lnTo>
                      <a:pt x="8711" y="15363"/>
                    </a:lnTo>
                    <a:lnTo>
                      <a:pt x="9226" y="15402"/>
                    </a:lnTo>
                    <a:lnTo>
                      <a:pt x="9780" y="15402"/>
                    </a:lnTo>
                    <a:lnTo>
                      <a:pt x="10295" y="15323"/>
                    </a:lnTo>
                    <a:lnTo>
                      <a:pt x="10770" y="15204"/>
                    </a:lnTo>
                    <a:lnTo>
                      <a:pt x="11007" y="15086"/>
                    </a:lnTo>
                    <a:lnTo>
                      <a:pt x="11205" y="14927"/>
                    </a:lnTo>
                    <a:lnTo>
                      <a:pt x="11403" y="14729"/>
                    </a:lnTo>
                    <a:lnTo>
                      <a:pt x="11601" y="14531"/>
                    </a:lnTo>
                    <a:lnTo>
                      <a:pt x="11760" y="14333"/>
                    </a:lnTo>
                    <a:lnTo>
                      <a:pt x="11879" y="14096"/>
                    </a:lnTo>
                    <a:lnTo>
                      <a:pt x="11958" y="13858"/>
                    </a:lnTo>
                    <a:lnTo>
                      <a:pt x="12037" y="13581"/>
                    </a:lnTo>
                    <a:lnTo>
                      <a:pt x="12076" y="13304"/>
                    </a:lnTo>
                    <a:lnTo>
                      <a:pt x="12037" y="13066"/>
                    </a:lnTo>
                    <a:lnTo>
                      <a:pt x="11997" y="12789"/>
                    </a:lnTo>
                    <a:lnTo>
                      <a:pt x="11918" y="12512"/>
                    </a:lnTo>
                    <a:lnTo>
                      <a:pt x="11799" y="12274"/>
                    </a:lnTo>
                    <a:lnTo>
                      <a:pt x="11681" y="12037"/>
                    </a:lnTo>
                    <a:lnTo>
                      <a:pt x="11522" y="11839"/>
                    </a:lnTo>
                    <a:lnTo>
                      <a:pt x="11324" y="11641"/>
                    </a:lnTo>
                    <a:lnTo>
                      <a:pt x="11403" y="11364"/>
                    </a:lnTo>
                    <a:lnTo>
                      <a:pt x="11403" y="11087"/>
                    </a:lnTo>
                    <a:lnTo>
                      <a:pt x="11324" y="10809"/>
                    </a:lnTo>
                    <a:lnTo>
                      <a:pt x="11205" y="10532"/>
                    </a:lnTo>
                    <a:lnTo>
                      <a:pt x="11007" y="10334"/>
                    </a:lnTo>
                    <a:lnTo>
                      <a:pt x="10809" y="10136"/>
                    </a:lnTo>
                    <a:lnTo>
                      <a:pt x="10532" y="10018"/>
                    </a:lnTo>
                    <a:lnTo>
                      <a:pt x="10255" y="9899"/>
                    </a:lnTo>
                    <a:lnTo>
                      <a:pt x="9740" y="9780"/>
                    </a:lnTo>
                    <a:lnTo>
                      <a:pt x="9186" y="9740"/>
                    </a:lnTo>
                    <a:lnTo>
                      <a:pt x="9463" y="9503"/>
                    </a:lnTo>
                    <a:lnTo>
                      <a:pt x="9701" y="9226"/>
                    </a:lnTo>
                    <a:lnTo>
                      <a:pt x="9938" y="8949"/>
                    </a:lnTo>
                    <a:lnTo>
                      <a:pt x="10176" y="8632"/>
                    </a:lnTo>
                    <a:lnTo>
                      <a:pt x="10374" y="8315"/>
                    </a:lnTo>
                    <a:lnTo>
                      <a:pt x="10532" y="7998"/>
                    </a:lnTo>
                    <a:lnTo>
                      <a:pt x="10691" y="7642"/>
                    </a:lnTo>
                    <a:lnTo>
                      <a:pt x="10809" y="7286"/>
                    </a:lnTo>
                    <a:lnTo>
                      <a:pt x="10928" y="6929"/>
                    </a:lnTo>
                    <a:lnTo>
                      <a:pt x="11007" y="6573"/>
                    </a:lnTo>
                    <a:lnTo>
                      <a:pt x="11047" y="6177"/>
                    </a:lnTo>
                    <a:lnTo>
                      <a:pt x="11087" y="5821"/>
                    </a:lnTo>
                    <a:lnTo>
                      <a:pt x="11087" y="5464"/>
                    </a:lnTo>
                    <a:lnTo>
                      <a:pt x="11047" y="5068"/>
                    </a:lnTo>
                    <a:lnTo>
                      <a:pt x="11007" y="4712"/>
                    </a:lnTo>
                    <a:lnTo>
                      <a:pt x="10928" y="4356"/>
                    </a:lnTo>
                    <a:lnTo>
                      <a:pt x="10809" y="3999"/>
                    </a:lnTo>
                    <a:lnTo>
                      <a:pt x="10651" y="3683"/>
                    </a:lnTo>
                    <a:lnTo>
                      <a:pt x="10493" y="3366"/>
                    </a:lnTo>
                    <a:lnTo>
                      <a:pt x="10295" y="3089"/>
                    </a:lnTo>
                    <a:lnTo>
                      <a:pt x="10057" y="2812"/>
                    </a:lnTo>
                    <a:lnTo>
                      <a:pt x="9820" y="2534"/>
                    </a:lnTo>
                    <a:lnTo>
                      <a:pt x="9265" y="2059"/>
                    </a:lnTo>
                    <a:lnTo>
                      <a:pt x="8671" y="1663"/>
                    </a:lnTo>
                    <a:lnTo>
                      <a:pt x="8038" y="1267"/>
                    </a:lnTo>
                    <a:lnTo>
                      <a:pt x="6692" y="555"/>
                    </a:lnTo>
                    <a:lnTo>
                      <a:pt x="6217" y="317"/>
                    </a:lnTo>
                    <a:lnTo>
                      <a:pt x="5741" y="159"/>
                    </a:lnTo>
                    <a:lnTo>
                      <a:pt x="5227" y="40"/>
                    </a:lnTo>
                    <a:lnTo>
                      <a:pt x="47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7"/>
              <p:cNvSpPr/>
              <p:nvPr/>
            </p:nvSpPr>
            <p:spPr>
              <a:xfrm>
                <a:off x="4831025" y="3525625"/>
                <a:ext cx="266300" cy="589000"/>
              </a:xfrm>
              <a:custGeom>
                <a:avLst/>
                <a:gdLst/>
                <a:ahLst/>
                <a:cxnLst/>
                <a:rect l="l" t="t" r="r" b="b"/>
                <a:pathLst>
                  <a:path w="10652" h="23560" extrusionOk="0">
                    <a:moveTo>
                      <a:pt x="6652" y="1"/>
                    </a:moveTo>
                    <a:lnTo>
                      <a:pt x="6454" y="199"/>
                    </a:lnTo>
                    <a:lnTo>
                      <a:pt x="6216" y="357"/>
                    </a:lnTo>
                    <a:lnTo>
                      <a:pt x="5939" y="476"/>
                    </a:lnTo>
                    <a:lnTo>
                      <a:pt x="5702" y="595"/>
                    </a:lnTo>
                    <a:lnTo>
                      <a:pt x="5425" y="713"/>
                    </a:lnTo>
                    <a:lnTo>
                      <a:pt x="5108" y="753"/>
                    </a:lnTo>
                    <a:lnTo>
                      <a:pt x="4831" y="832"/>
                    </a:lnTo>
                    <a:lnTo>
                      <a:pt x="4276" y="832"/>
                    </a:lnTo>
                    <a:lnTo>
                      <a:pt x="4039" y="793"/>
                    </a:lnTo>
                    <a:lnTo>
                      <a:pt x="3762" y="753"/>
                    </a:lnTo>
                    <a:lnTo>
                      <a:pt x="3485" y="674"/>
                    </a:lnTo>
                    <a:lnTo>
                      <a:pt x="3247" y="555"/>
                    </a:lnTo>
                    <a:lnTo>
                      <a:pt x="3009" y="436"/>
                    </a:lnTo>
                    <a:lnTo>
                      <a:pt x="2772" y="278"/>
                    </a:lnTo>
                    <a:lnTo>
                      <a:pt x="2574" y="120"/>
                    </a:lnTo>
                    <a:lnTo>
                      <a:pt x="0" y="1505"/>
                    </a:lnTo>
                    <a:lnTo>
                      <a:pt x="159" y="4277"/>
                    </a:lnTo>
                    <a:lnTo>
                      <a:pt x="317" y="7009"/>
                    </a:lnTo>
                    <a:lnTo>
                      <a:pt x="515" y="9780"/>
                    </a:lnTo>
                    <a:lnTo>
                      <a:pt x="713" y="12552"/>
                    </a:lnTo>
                    <a:lnTo>
                      <a:pt x="990" y="15324"/>
                    </a:lnTo>
                    <a:lnTo>
                      <a:pt x="1228" y="18056"/>
                    </a:lnTo>
                    <a:lnTo>
                      <a:pt x="1544" y="20827"/>
                    </a:lnTo>
                    <a:lnTo>
                      <a:pt x="1861" y="23559"/>
                    </a:lnTo>
                    <a:lnTo>
                      <a:pt x="2376" y="22926"/>
                    </a:lnTo>
                    <a:lnTo>
                      <a:pt x="2851" y="22252"/>
                    </a:lnTo>
                    <a:lnTo>
                      <a:pt x="3247" y="21579"/>
                    </a:lnTo>
                    <a:lnTo>
                      <a:pt x="3643" y="20867"/>
                    </a:lnTo>
                    <a:lnTo>
                      <a:pt x="3999" y="20114"/>
                    </a:lnTo>
                    <a:lnTo>
                      <a:pt x="4316" y="19362"/>
                    </a:lnTo>
                    <a:lnTo>
                      <a:pt x="4633" y="18610"/>
                    </a:lnTo>
                    <a:lnTo>
                      <a:pt x="4870" y="17858"/>
                    </a:lnTo>
                    <a:lnTo>
                      <a:pt x="5345" y="16274"/>
                    </a:lnTo>
                    <a:lnTo>
                      <a:pt x="5741" y="14690"/>
                    </a:lnTo>
                    <a:lnTo>
                      <a:pt x="6137" y="13106"/>
                    </a:lnTo>
                    <a:lnTo>
                      <a:pt x="6573" y="11523"/>
                    </a:lnTo>
                    <a:lnTo>
                      <a:pt x="6929" y="10216"/>
                    </a:lnTo>
                    <a:lnTo>
                      <a:pt x="7365" y="8949"/>
                    </a:lnTo>
                    <a:lnTo>
                      <a:pt x="7800" y="7682"/>
                    </a:lnTo>
                    <a:lnTo>
                      <a:pt x="8275" y="6455"/>
                    </a:lnTo>
                    <a:lnTo>
                      <a:pt x="8830" y="5227"/>
                    </a:lnTo>
                    <a:lnTo>
                      <a:pt x="9384" y="4000"/>
                    </a:lnTo>
                    <a:lnTo>
                      <a:pt x="9978" y="2812"/>
                    </a:lnTo>
                    <a:lnTo>
                      <a:pt x="10651" y="1664"/>
                    </a:lnTo>
                    <a:lnTo>
                      <a:pt x="665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7"/>
              <p:cNvSpPr/>
              <p:nvPr/>
            </p:nvSpPr>
            <p:spPr>
              <a:xfrm>
                <a:off x="4834975" y="3561275"/>
                <a:ext cx="232650" cy="58425"/>
              </a:xfrm>
              <a:custGeom>
                <a:avLst/>
                <a:gdLst/>
                <a:ahLst/>
                <a:cxnLst/>
                <a:rect l="l" t="t" r="r" b="b"/>
                <a:pathLst>
                  <a:path w="9306" h="2337" extrusionOk="0">
                    <a:moveTo>
                      <a:pt x="9186" y="0"/>
                    </a:moveTo>
                    <a:lnTo>
                      <a:pt x="9107" y="79"/>
                    </a:lnTo>
                    <a:lnTo>
                      <a:pt x="8790" y="594"/>
                    </a:lnTo>
                    <a:lnTo>
                      <a:pt x="8474" y="1030"/>
                    </a:lnTo>
                    <a:lnTo>
                      <a:pt x="8078" y="1386"/>
                    </a:lnTo>
                    <a:lnTo>
                      <a:pt x="7682" y="1703"/>
                    </a:lnTo>
                    <a:lnTo>
                      <a:pt x="7444" y="1861"/>
                    </a:lnTo>
                    <a:lnTo>
                      <a:pt x="7167" y="1980"/>
                    </a:lnTo>
                    <a:lnTo>
                      <a:pt x="6930" y="2059"/>
                    </a:lnTo>
                    <a:lnTo>
                      <a:pt x="6652" y="2099"/>
                    </a:lnTo>
                    <a:lnTo>
                      <a:pt x="6375" y="2138"/>
                    </a:lnTo>
                    <a:lnTo>
                      <a:pt x="5861" y="2138"/>
                    </a:lnTo>
                    <a:lnTo>
                      <a:pt x="5623" y="2099"/>
                    </a:lnTo>
                    <a:lnTo>
                      <a:pt x="5346" y="1980"/>
                    </a:lnTo>
                    <a:lnTo>
                      <a:pt x="5108" y="1861"/>
                    </a:lnTo>
                    <a:lnTo>
                      <a:pt x="4871" y="1742"/>
                    </a:lnTo>
                    <a:lnTo>
                      <a:pt x="4673" y="1544"/>
                    </a:lnTo>
                    <a:lnTo>
                      <a:pt x="4475" y="1346"/>
                    </a:lnTo>
                    <a:lnTo>
                      <a:pt x="4277" y="1109"/>
                    </a:lnTo>
                    <a:lnTo>
                      <a:pt x="4158" y="871"/>
                    </a:lnTo>
                    <a:lnTo>
                      <a:pt x="4079" y="594"/>
                    </a:lnTo>
                    <a:lnTo>
                      <a:pt x="4079" y="554"/>
                    </a:lnTo>
                    <a:lnTo>
                      <a:pt x="4000" y="515"/>
                    </a:lnTo>
                    <a:lnTo>
                      <a:pt x="3960" y="515"/>
                    </a:lnTo>
                    <a:lnTo>
                      <a:pt x="3920" y="554"/>
                    </a:lnTo>
                    <a:lnTo>
                      <a:pt x="3762" y="792"/>
                    </a:lnTo>
                    <a:lnTo>
                      <a:pt x="3604" y="1030"/>
                    </a:lnTo>
                    <a:lnTo>
                      <a:pt x="3406" y="1228"/>
                    </a:lnTo>
                    <a:lnTo>
                      <a:pt x="3168" y="1386"/>
                    </a:lnTo>
                    <a:lnTo>
                      <a:pt x="2931" y="1544"/>
                    </a:lnTo>
                    <a:lnTo>
                      <a:pt x="2693" y="1663"/>
                    </a:lnTo>
                    <a:lnTo>
                      <a:pt x="2416" y="1742"/>
                    </a:lnTo>
                    <a:lnTo>
                      <a:pt x="2139" y="1782"/>
                    </a:lnTo>
                    <a:lnTo>
                      <a:pt x="1862" y="1821"/>
                    </a:lnTo>
                    <a:lnTo>
                      <a:pt x="1584" y="1782"/>
                    </a:lnTo>
                    <a:lnTo>
                      <a:pt x="1307" y="1703"/>
                    </a:lnTo>
                    <a:lnTo>
                      <a:pt x="1030" y="1624"/>
                    </a:lnTo>
                    <a:lnTo>
                      <a:pt x="792" y="1505"/>
                    </a:lnTo>
                    <a:lnTo>
                      <a:pt x="555" y="1346"/>
                    </a:lnTo>
                    <a:lnTo>
                      <a:pt x="357" y="1148"/>
                    </a:lnTo>
                    <a:lnTo>
                      <a:pt x="159" y="950"/>
                    </a:lnTo>
                    <a:lnTo>
                      <a:pt x="80" y="911"/>
                    </a:lnTo>
                    <a:lnTo>
                      <a:pt x="1" y="950"/>
                    </a:lnTo>
                    <a:lnTo>
                      <a:pt x="1" y="990"/>
                    </a:lnTo>
                    <a:lnTo>
                      <a:pt x="1" y="1069"/>
                    </a:lnTo>
                    <a:lnTo>
                      <a:pt x="199" y="1307"/>
                    </a:lnTo>
                    <a:lnTo>
                      <a:pt x="436" y="1505"/>
                    </a:lnTo>
                    <a:lnTo>
                      <a:pt x="674" y="1663"/>
                    </a:lnTo>
                    <a:lnTo>
                      <a:pt x="951" y="1782"/>
                    </a:lnTo>
                    <a:lnTo>
                      <a:pt x="1268" y="1901"/>
                    </a:lnTo>
                    <a:lnTo>
                      <a:pt x="1545" y="1980"/>
                    </a:lnTo>
                    <a:lnTo>
                      <a:pt x="2139" y="1980"/>
                    </a:lnTo>
                    <a:lnTo>
                      <a:pt x="2416" y="1940"/>
                    </a:lnTo>
                    <a:lnTo>
                      <a:pt x="2693" y="1861"/>
                    </a:lnTo>
                    <a:lnTo>
                      <a:pt x="2931" y="1782"/>
                    </a:lnTo>
                    <a:lnTo>
                      <a:pt x="3168" y="1624"/>
                    </a:lnTo>
                    <a:lnTo>
                      <a:pt x="3406" y="1465"/>
                    </a:lnTo>
                    <a:lnTo>
                      <a:pt x="3604" y="1307"/>
                    </a:lnTo>
                    <a:lnTo>
                      <a:pt x="3802" y="1109"/>
                    </a:lnTo>
                    <a:lnTo>
                      <a:pt x="3960" y="871"/>
                    </a:lnTo>
                    <a:lnTo>
                      <a:pt x="4079" y="1109"/>
                    </a:lnTo>
                    <a:lnTo>
                      <a:pt x="4237" y="1346"/>
                    </a:lnTo>
                    <a:lnTo>
                      <a:pt x="4396" y="1584"/>
                    </a:lnTo>
                    <a:lnTo>
                      <a:pt x="4594" y="1782"/>
                    </a:lnTo>
                    <a:lnTo>
                      <a:pt x="4831" y="1940"/>
                    </a:lnTo>
                    <a:lnTo>
                      <a:pt x="5069" y="2059"/>
                    </a:lnTo>
                    <a:lnTo>
                      <a:pt x="5306" y="2178"/>
                    </a:lnTo>
                    <a:lnTo>
                      <a:pt x="5544" y="2257"/>
                    </a:lnTo>
                    <a:lnTo>
                      <a:pt x="5861" y="2336"/>
                    </a:lnTo>
                    <a:lnTo>
                      <a:pt x="6613" y="2336"/>
                    </a:lnTo>
                    <a:lnTo>
                      <a:pt x="7009" y="2217"/>
                    </a:lnTo>
                    <a:lnTo>
                      <a:pt x="7405" y="2099"/>
                    </a:lnTo>
                    <a:lnTo>
                      <a:pt x="7801" y="1861"/>
                    </a:lnTo>
                    <a:lnTo>
                      <a:pt x="8236" y="1544"/>
                    </a:lnTo>
                    <a:lnTo>
                      <a:pt x="8593" y="1148"/>
                    </a:lnTo>
                    <a:lnTo>
                      <a:pt x="8949" y="673"/>
                    </a:lnTo>
                    <a:lnTo>
                      <a:pt x="9266" y="159"/>
                    </a:lnTo>
                    <a:lnTo>
                      <a:pt x="9305" y="79"/>
                    </a:lnTo>
                    <a:lnTo>
                      <a:pt x="9226" y="40"/>
                    </a:lnTo>
                    <a:lnTo>
                      <a:pt x="91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7"/>
              <p:cNvSpPr/>
              <p:nvPr/>
            </p:nvSpPr>
            <p:spPr>
              <a:xfrm>
                <a:off x="4874575" y="3596900"/>
                <a:ext cx="45550" cy="321725"/>
              </a:xfrm>
              <a:custGeom>
                <a:avLst/>
                <a:gdLst/>
                <a:ahLst/>
                <a:cxnLst/>
                <a:rect l="l" t="t" r="r" b="b"/>
                <a:pathLst>
                  <a:path w="1822" h="12869" extrusionOk="0">
                    <a:moveTo>
                      <a:pt x="1663" y="1"/>
                    </a:moveTo>
                    <a:lnTo>
                      <a:pt x="1624" y="80"/>
                    </a:lnTo>
                    <a:lnTo>
                      <a:pt x="0" y="12789"/>
                    </a:lnTo>
                    <a:lnTo>
                      <a:pt x="40" y="12829"/>
                    </a:lnTo>
                    <a:lnTo>
                      <a:pt x="80" y="12869"/>
                    </a:lnTo>
                    <a:lnTo>
                      <a:pt x="159" y="12869"/>
                    </a:lnTo>
                    <a:lnTo>
                      <a:pt x="198" y="12789"/>
                    </a:lnTo>
                    <a:lnTo>
                      <a:pt x="1822" y="119"/>
                    </a:lnTo>
                    <a:lnTo>
                      <a:pt x="1782" y="40"/>
                    </a:lnTo>
                    <a:lnTo>
                      <a:pt x="17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7"/>
              <p:cNvSpPr/>
              <p:nvPr/>
            </p:nvSpPr>
            <p:spPr>
              <a:xfrm>
                <a:off x="4898325" y="3599875"/>
                <a:ext cx="53475" cy="381100"/>
              </a:xfrm>
              <a:custGeom>
                <a:avLst/>
                <a:gdLst/>
                <a:ahLst/>
                <a:cxnLst/>
                <a:rect l="l" t="t" r="r" b="b"/>
                <a:pathLst>
                  <a:path w="2139" h="15244" extrusionOk="0">
                    <a:moveTo>
                      <a:pt x="1980" y="0"/>
                    </a:moveTo>
                    <a:lnTo>
                      <a:pt x="1941" y="80"/>
                    </a:lnTo>
                    <a:lnTo>
                      <a:pt x="1" y="15125"/>
                    </a:lnTo>
                    <a:lnTo>
                      <a:pt x="40" y="15204"/>
                    </a:lnTo>
                    <a:lnTo>
                      <a:pt x="80" y="15244"/>
                    </a:lnTo>
                    <a:lnTo>
                      <a:pt x="119" y="15244"/>
                    </a:lnTo>
                    <a:lnTo>
                      <a:pt x="159" y="15204"/>
                    </a:lnTo>
                    <a:lnTo>
                      <a:pt x="199" y="15165"/>
                    </a:lnTo>
                    <a:lnTo>
                      <a:pt x="2139" y="80"/>
                    </a:lnTo>
                    <a:lnTo>
                      <a:pt x="20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7"/>
              <p:cNvSpPr/>
              <p:nvPr/>
            </p:nvSpPr>
            <p:spPr>
              <a:xfrm>
                <a:off x="4831025" y="3273225"/>
                <a:ext cx="229675" cy="299950"/>
              </a:xfrm>
              <a:custGeom>
                <a:avLst/>
                <a:gdLst/>
                <a:ahLst/>
                <a:cxnLst/>
                <a:rect l="l" t="t" r="r" b="b"/>
                <a:pathLst>
                  <a:path w="9187" h="11998" extrusionOk="0">
                    <a:moveTo>
                      <a:pt x="5425" y="0"/>
                    </a:moveTo>
                    <a:lnTo>
                      <a:pt x="5266" y="159"/>
                    </a:lnTo>
                    <a:lnTo>
                      <a:pt x="5068" y="278"/>
                    </a:lnTo>
                    <a:lnTo>
                      <a:pt x="4672" y="476"/>
                    </a:lnTo>
                    <a:lnTo>
                      <a:pt x="4237" y="594"/>
                    </a:lnTo>
                    <a:lnTo>
                      <a:pt x="3801" y="673"/>
                    </a:lnTo>
                    <a:lnTo>
                      <a:pt x="2891" y="753"/>
                    </a:lnTo>
                    <a:lnTo>
                      <a:pt x="2455" y="832"/>
                    </a:lnTo>
                    <a:lnTo>
                      <a:pt x="2020" y="911"/>
                    </a:lnTo>
                    <a:lnTo>
                      <a:pt x="1584" y="1030"/>
                    </a:lnTo>
                    <a:lnTo>
                      <a:pt x="1346" y="1149"/>
                    </a:lnTo>
                    <a:lnTo>
                      <a:pt x="1148" y="1267"/>
                    </a:lnTo>
                    <a:lnTo>
                      <a:pt x="950" y="1386"/>
                    </a:lnTo>
                    <a:lnTo>
                      <a:pt x="832" y="1545"/>
                    </a:lnTo>
                    <a:lnTo>
                      <a:pt x="713" y="1743"/>
                    </a:lnTo>
                    <a:lnTo>
                      <a:pt x="634" y="1940"/>
                    </a:lnTo>
                    <a:lnTo>
                      <a:pt x="119" y="5148"/>
                    </a:lnTo>
                    <a:lnTo>
                      <a:pt x="40" y="5781"/>
                    </a:lnTo>
                    <a:lnTo>
                      <a:pt x="0" y="6454"/>
                    </a:lnTo>
                    <a:lnTo>
                      <a:pt x="40" y="6771"/>
                    </a:lnTo>
                    <a:lnTo>
                      <a:pt x="79" y="7088"/>
                    </a:lnTo>
                    <a:lnTo>
                      <a:pt x="159" y="7365"/>
                    </a:lnTo>
                    <a:lnTo>
                      <a:pt x="277" y="7682"/>
                    </a:lnTo>
                    <a:lnTo>
                      <a:pt x="436" y="7959"/>
                    </a:lnTo>
                    <a:lnTo>
                      <a:pt x="634" y="8236"/>
                    </a:lnTo>
                    <a:lnTo>
                      <a:pt x="871" y="8473"/>
                    </a:lnTo>
                    <a:lnTo>
                      <a:pt x="1109" y="8711"/>
                    </a:lnTo>
                    <a:lnTo>
                      <a:pt x="1386" y="8869"/>
                    </a:lnTo>
                    <a:lnTo>
                      <a:pt x="1663" y="9028"/>
                    </a:lnTo>
                    <a:lnTo>
                      <a:pt x="1980" y="9186"/>
                    </a:lnTo>
                    <a:lnTo>
                      <a:pt x="2297" y="9265"/>
                    </a:lnTo>
                    <a:lnTo>
                      <a:pt x="2178" y="10572"/>
                    </a:lnTo>
                    <a:lnTo>
                      <a:pt x="2376" y="10928"/>
                    </a:lnTo>
                    <a:lnTo>
                      <a:pt x="2574" y="11205"/>
                    </a:lnTo>
                    <a:lnTo>
                      <a:pt x="2811" y="11443"/>
                    </a:lnTo>
                    <a:lnTo>
                      <a:pt x="3089" y="11681"/>
                    </a:lnTo>
                    <a:lnTo>
                      <a:pt x="3366" y="11839"/>
                    </a:lnTo>
                    <a:lnTo>
                      <a:pt x="3643" y="11918"/>
                    </a:lnTo>
                    <a:lnTo>
                      <a:pt x="3960" y="11997"/>
                    </a:lnTo>
                    <a:lnTo>
                      <a:pt x="4633" y="11997"/>
                    </a:lnTo>
                    <a:lnTo>
                      <a:pt x="4989" y="11918"/>
                    </a:lnTo>
                    <a:lnTo>
                      <a:pt x="5345" y="11799"/>
                    </a:lnTo>
                    <a:lnTo>
                      <a:pt x="5662" y="11641"/>
                    </a:lnTo>
                    <a:lnTo>
                      <a:pt x="6019" y="11403"/>
                    </a:lnTo>
                    <a:lnTo>
                      <a:pt x="6375" y="11126"/>
                    </a:lnTo>
                    <a:lnTo>
                      <a:pt x="6731" y="10849"/>
                    </a:lnTo>
                    <a:lnTo>
                      <a:pt x="7048" y="10493"/>
                    </a:lnTo>
                    <a:lnTo>
                      <a:pt x="7167" y="7048"/>
                    </a:lnTo>
                    <a:lnTo>
                      <a:pt x="7523" y="6969"/>
                    </a:lnTo>
                    <a:lnTo>
                      <a:pt x="7879" y="6850"/>
                    </a:lnTo>
                    <a:lnTo>
                      <a:pt x="8236" y="6692"/>
                    </a:lnTo>
                    <a:lnTo>
                      <a:pt x="8553" y="6454"/>
                    </a:lnTo>
                    <a:lnTo>
                      <a:pt x="8790" y="6177"/>
                    </a:lnTo>
                    <a:lnTo>
                      <a:pt x="8988" y="5860"/>
                    </a:lnTo>
                    <a:lnTo>
                      <a:pt x="9146" y="5504"/>
                    </a:lnTo>
                    <a:lnTo>
                      <a:pt x="9186" y="5148"/>
                    </a:lnTo>
                    <a:lnTo>
                      <a:pt x="9186" y="4950"/>
                    </a:lnTo>
                    <a:lnTo>
                      <a:pt x="9146" y="4752"/>
                    </a:lnTo>
                    <a:lnTo>
                      <a:pt x="9067" y="4593"/>
                    </a:lnTo>
                    <a:lnTo>
                      <a:pt x="8988" y="4435"/>
                    </a:lnTo>
                    <a:lnTo>
                      <a:pt x="8909" y="4277"/>
                    </a:lnTo>
                    <a:lnTo>
                      <a:pt x="8790" y="4118"/>
                    </a:lnTo>
                    <a:lnTo>
                      <a:pt x="8632" y="3999"/>
                    </a:lnTo>
                    <a:lnTo>
                      <a:pt x="8473" y="3881"/>
                    </a:lnTo>
                    <a:lnTo>
                      <a:pt x="8315" y="3801"/>
                    </a:lnTo>
                    <a:lnTo>
                      <a:pt x="8117" y="3762"/>
                    </a:lnTo>
                    <a:lnTo>
                      <a:pt x="7879" y="3722"/>
                    </a:lnTo>
                    <a:lnTo>
                      <a:pt x="7681" y="3722"/>
                    </a:lnTo>
                    <a:lnTo>
                      <a:pt x="7484" y="3762"/>
                    </a:lnTo>
                    <a:lnTo>
                      <a:pt x="7325" y="3841"/>
                    </a:lnTo>
                    <a:lnTo>
                      <a:pt x="7167" y="3960"/>
                    </a:lnTo>
                    <a:lnTo>
                      <a:pt x="7088" y="4118"/>
                    </a:lnTo>
                    <a:lnTo>
                      <a:pt x="6890" y="4593"/>
                    </a:lnTo>
                    <a:lnTo>
                      <a:pt x="6652" y="4395"/>
                    </a:lnTo>
                    <a:lnTo>
                      <a:pt x="6454" y="4158"/>
                    </a:lnTo>
                    <a:lnTo>
                      <a:pt x="6256" y="3881"/>
                    </a:lnTo>
                    <a:lnTo>
                      <a:pt x="6137" y="3603"/>
                    </a:lnTo>
                    <a:lnTo>
                      <a:pt x="6058" y="3287"/>
                    </a:lnTo>
                    <a:lnTo>
                      <a:pt x="6019" y="2970"/>
                    </a:lnTo>
                    <a:lnTo>
                      <a:pt x="6019" y="2693"/>
                    </a:lnTo>
                    <a:lnTo>
                      <a:pt x="6098" y="2376"/>
                    </a:lnTo>
                    <a:lnTo>
                      <a:pt x="5939" y="2138"/>
                    </a:lnTo>
                    <a:lnTo>
                      <a:pt x="5781" y="1861"/>
                    </a:lnTo>
                    <a:lnTo>
                      <a:pt x="5662" y="1545"/>
                    </a:lnTo>
                    <a:lnTo>
                      <a:pt x="5543" y="1267"/>
                    </a:lnTo>
                    <a:lnTo>
                      <a:pt x="5464" y="951"/>
                    </a:lnTo>
                    <a:lnTo>
                      <a:pt x="5425" y="634"/>
                    </a:lnTo>
                    <a:lnTo>
                      <a:pt x="5425" y="317"/>
                    </a:lnTo>
                    <a:lnTo>
                      <a:pt x="5425" y="0"/>
                    </a:lnTo>
                    <a:close/>
                  </a:path>
                </a:pathLst>
              </a:custGeom>
              <a:solidFill>
                <a:srgbClr val="FFC6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7"/>
              <p:cNvSpPr/>
              <p:nvPr/>
            </p:nvSpPr>
            <p:spPr>
              <a:xfrm>
                <a:off x="4883475" y="3495925"/>
                <a:ext cx="68325" cy="15875"/>
              </a:xfrm>
              <a:custGeom>
                <a:avLst/>
                <a:gdLst/>
                <a:ahLst/>
                <a:cxnLst/>
                <a:rect l="l" t="t" r="r" b="b"/>
                <a:pathLst>
                  <a:path w="2733" h="635" extrusionOk="0">
                    <a:moveTo>
                      <a:pt x="2574" y="1"/>
                    </a:moveTo>
                    <a:lnTo>
                      <a:pt x="2297" y="159"/>
                    </a:lnTo>
                    <a:lnTo>
                      <a:pt x="2020" y="278"/>
                    </a:lnTo>
                    <a:lnTo>
                      <a:pt x="1703" y="357"/>
                    </a:lnTo>
                    <a:lnTo>
                      <a:pt x="1387" y="397"/>
                    </a:lnTo>
                    <a:lnTo>
                      <a:pt x="1070" y="437"/>
                    </a:lnTo>
                    <a:lnTo>
                      <a:pt x="753" y="437"/>
                    </a:lnTo>
                    <a:lnTo>
                      <a:pt x="397" y="397"/>
                    </a:lnTo>
                    <a:lnTo>
                      <a:pt x="119" y="318"/>
                    </a:lnTo>
                    <a:lnTo>
                      <a:pt x="40" y="318"/>
                    </a:lnTo>
                    <a:lnTo>
                      <a:pt x="1" y="397"/>
                    </a:lnTo>
                    <a:lnTo>
                      <a:pt x="1" y="437"/>
                    </a:lnTo>
                    <a:lnTo>
                      <a:pt x="40" y="516"/>
                    </a:lnTo>
                    <a:lnTo>
                      <a:pt x="515" y="595"/>
                    </a:lnTo>
                    <a:lnTo>
                      <a:pt x="951" y="634"/>
                    </a:lnTo>
                    <a:lnTo>
                      <a:pt x="1426" y="595"/>
                    </a:lnTo>
                    <a:lnTo>
                      <a:pt x="1862" y="516"/>
                    </a:lnTo>
                    <a:lnTo>
                      <a:pt x="2297" y="357"/>
                    </a:lnTo>
                    <a:lnTo>
                      <a:pt x="2693" y="159"/>
                    </a:lnTo>
                    <a:lnTo>
                      <a:pt x="2733" y="120"/>
                    </a:lnTo>
                    <a:lnTo>
                      <a:pt x="2733" y="41"/>
                    </a:lnTo>
                    <a:lnTo>
                      <a:pt x="26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7"/>
              <p:cNvSpPr/>
              <p:nvPr/>
            </p:nvSpPr>
            <p:spPr>
              <a:xfrm>
                <a:off x="4994350" y="3447425"/>
                <a:ext cx="20800" cy="4975"/>
              </a:xfrm>
              <a:custGeom>
                <a:avLst/>
                <a:gdLst/>
                <a:ahLst/>
                <a:cxnLst/>
                <a:rect l="l" t="t" r="r" b="b"/>
                <a:pathLst>
                  <a:path w="832" h="199" extrusionOk="0">
                    <a:moveTo>
                      <a:pt x="713" y="1"/>
                    </a:moveTo>
                    <a:lnTo>
                      <a:pt x="119" y="40"/>
                    </a:lnTo>
                    <a:lnTo>
                      <a:pt x="40" y="40"/>
                    </a:lnTo>
                    <a:lnTo>
                      <a:pt x="0" y="120"/>
                    </a:lnTo>
                    <a:lnTo>
                      <a:pt x="40" y="199"/>
                    </a:lnTo>
                    <a:lnTo>
                      <a:pt x="713" y="199"/>
                    </a:lnTo>
                    <a:lnTo>
                      <a:pt x="792" y="159"/>
                    </a:lnTo>
                    <a:lnTo>
                      <a:pt x="832" y="120"/>
                    </a:lnTo>
                    <a:lnTo>
                      <a:pt x="792" y="40"/>
                    </a:lnTo>
                    <a:lnTo>
                      <a:pt x="7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7"/>
              <p:cNvSpPr/>
              <p:nvPr/>
            </p:nvSpPr>
            <p:spPr>
              <a:xfrm>
                <a:off x="5011175" y="3390025"/>
                <a:ext cx="32675" cy="14875"/>
              </a:xfrm>
              <a:custGeom>
                <a:avLst/>
                <a:gdLst/>
                <a:ahLst/>
                <a:cxnLst/>
                <a:rect l="l" t="t" r="r" b="b"/>
                <a:pathLst>
                  <a:path w="1307" h="595" extrusionOk="0">
                    <a:moveTo>
                      <a:pt x="1188" y="0"/>
                    </a:moveTo>
                    <a:lnTo>
                      <a:pt x="40" y="436"/>
                    </a:lnTo>
                    <a:lnTo>
                      <a:pt x="0" y="476"/>
                    </a:lnTo>
                    <a:lnTo>
                      <a:pt x="0" y="555"/>
                    </a:lnTo>
                    <a:lnTo>
                      <a:pt x="40" y="594"/>
                    </a:lnTo>
                    <a:lnTo>
                      <a:pt x="119" y="594"/>
                    </a:lnTo>
                    <a:lnTo>
                      <a:pt x="1228" y="198"/>
                    </a:lnTo>
                    <a:lnTo>
                      <a:pt x="1307" y="119"/>
                    </a:lnTo>
                    <a:lnTo>
                      <a:pt x="1307" y="40"/>
                    </a:lnTo>
                    <a:lnTo>
                      <a:pt x="12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7"/>
              <p:cNvSpPr/>
              <p:nvPr/>
            </p:nvSpPr>
            <p:spPr>
              <a:xfrm>
                <a:off x="4825075" y="3335575"/>
                <a:ext cx="62400" cy="62400"/>
              </a:xfrm>
              <a:custGeom>
                <a:avLst/>
                <a:gdLst/>
                <a:ahLst/>
                <a:cxnLst/>
                <a:rect l="l" t="t" r="r" b="b"/>
                <a:pathLst>
                  <a:path w="2496" h="2496" extrusionOk="0">
                    <a:moveTo>
                      <a:pt x="1466" y="199"/>
                    </a:moveTo>
                    <a:lnTo>
                      <a:pt x="1664" y="278"/>
                    </a:lnTo>
                    <a:lnTo>
                      <a:pt x="1822" y="357"/>
                    </a:lnTo>
                    <a:lnTo>
                      <a:pt x="1980" y="476"/>
                    </a:lnTo>
                    <a:lnTo>
                      <a:pt x="2099" y="634"/>
                    </a:lnTo>
                    <a:lnTo>
                      <a:pt x="2218" y="832"/>
                    </a:lnTo>
                    <a:lnTo>
                      <a:pt x="2258" y="1030"/>
                    </a:lnTo>
                    <a:lnTo>
                      <a:pt x="2297" y="1228"/>
                    </a:lnTo>
                    <a:lnTo>
                      <a:pt x="2258" y="1466"/>
                    </a:lnTo>
                    <a:lnTo>
                      <a:pt x="2218" y="1664"/>
                    </a:lnTo>
                    <a:lnTo>
                      <a:pt x="2099" y="1822"/>
                    </a:lnTo>
                    <a:lnTo>
                      <a:pt x="1980" y="1980"/>
                    </a:lnTo>
                    <a:lnTo>
                      <a:pt x="1822" y="2099"/>
                    </a:lnTo>
                    <a:lnTo>
                      <a:pt x="1664" y="2218"/>
                    </a:lnTo>
                    <a:lnTo>
                      <a:pt x="1466" y="2258"/>
                    </a:lnTo>
                    <a:lnTo>
                      <a:pt x="1228" y="2297"/>
                    </a:lnTo>
                    <a:lnTo>
                      <a:pt x="1030" y="2258"/>
                    </a:lnTo>
                    <a:lnTo>
                      <a:pt x="832" y="2218"/>
                    </a:lnTo>
                    <a:lnTo>
                      <a:pt x="674" y="2099"/>
                    </a:lnTo>
                    <a:lnTo>
                      <a:pt x="515" y="1980"/>
                    </a:lnTo>
                    <a:lnTo>
                      <a:pt x="357" y="1822"/>
                    </a:lnTo>
                    <a:lnTo>
                      <a:pt x="278" y="1664"/>
                    </a:lnTo>
                    <a:lnTo>
                      <a:pt x="199" y="1466"/>
                    </a:lnTo>
                    <a:lnTo>
                      <a:pt x="199" y="1228"/>
                    </a:lnTo>
                    <a:lnTo>
                      <a:pt x="199" y="1030"/>
                    </a:lnTo>
                    <a:lnTo>
                      <a:pt x="278" y="832"/>
                    </a:lnTo>
                    <a:lnTo>
                      <a:pt x="357" y="634"/>
                    </a:lnTo>
                    <a:lnTo>
                      <a:pt x="515" y="476"/>
                    </a:lnTo>
                    <a:lnTo>
                      <a:pt x="674" y="357"/>
                    </a:lnTo>
                    <a:lnTo>
                      <a:pt x="832" y="278"/>
                    </a:lnTo>
                    <a:lnTo>
                      <a:pt x="1030" y="199"/>
                    </a:lnTo>
                    <a:close/>
                    <a:moveTo>
                      <a:pt x="991" y="1"/>
                    </a:moveTo>
                    <a:lnTo>
                      <a:pt x="753" y="80"/>
                    </a:lnTo>
                    <a:lnTo>
                      <a:pt x="555" y="199"/>
                    </a:lnTo>
                    <a:lnTo>
                      <a:pt x="357" y="357"/>
                    </a:lnTo>
                    <a:lnTo>
                      <a:pt x="199" y="555"/>
                    </a:lnTo>
                    <a:lnTo>
                      <a:pt x="80" y="753"/>
                    </a:lnTo>
                    <a:lnTo>
                      <a:pt x="40" y="991"/>
                    </a:lnTo>
                    <a:lnTo>
                      <a:pt x="1" y="1228"/>
                    </a:lnTo>
                    <a:lnTo>
                      <a:pt x="40" y="1505"/>
                    </a:lnTo>
                    <a:lnTo>
                      <a:pt x="80" y="1703"/>
                    </a:lnTo>
                    <a:lnTo>
                      <a:pt x="199" y="1941"/>
                    </a:lnTo>
                    <a:lnTo>
                      <a:pt x="357" y="2099"/>
                    </a:lnTo>
                    <a:lnTo>
                      <a:pt x="555" y="2258"/>
                    </a:lnTo>
                    <a:lnTo>
                      <a:pt x="753" y="2376"/>
                    </a:lnTo>
                    <a:lnTo>
                      <a:pt x="991" y="2456"/>
                    </a:lnTo>
                    <a:lnTo>
                      <a:pt x="1228" y="2495"/>
                    </a:lnTo>
                    <a:lnTo>
                      <a:pt x="1505" y="2456"/>
                    </a:lnTo>
                    <a:lnTo>
                      <a:pt x="1743" y="2376"/>
                    </a:lnTo>
                    <a:lnTo>
                      <a:pt x="1941" y="2258"/>
                    </a:lnTo>
                    <a:lnTo>
                      <a:pt x="2139" y="2099"/>
                    </a:lnTo>
                    <a:lnTo>
                      <a:pt x="2258" y="1941"/>
                    </a:lnTo>
                    <a:lnTo>
                      <a:pt x="2376" y="1703"/>
                    </a:lnTo>
                    <a:lnTo>
                      <a:pt x="2455" y="1505"/>
                    </a:lnTo>
                    <a:lnTo>
                      <a:pt x="2495" y="1228"/>
                    </a:lnTo>
                    <a:lnTo>
                      <a:pt x="2455" y="991"/>
                    </a:lnTo>
                    <a:lnTo>
                      <a:pt x="2376" y="753"/>
                    </a:lnTo>
                    <a:lnTo>
                      <a:pt x="2258" y="555"/>
                    </a:lnTo>
                    <a:lnTo>
                      <a:pt x="2139" y="357"/>
                    </a:lnTo>
                    <a:lnTo>
                      <a:pt x="1941" y="199"/>
                    </a:lnTo>
                    <a:lnTo>
                      <a:pt x="1743" y="80"/>
                    </a:lnTo>
                    <a:lnTo>
                      <a:pt x="15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7"/>
              <p:cNvSpPr/>
              <p:nvPr/>
            </p:nvSpPr>
            <p:spPr>
              <a:xfrm>
                <a:off x="4909225" y="3345475"/>
                <a:ext cx="62375" cy="62400"/>
              </a:xfrm>
              <a:custGeom>
                <a:avLst/>
                <a:gdLst/>
                <a:ahLst/>
                <a:cxnLst/>
                <a:rect l="l" t="t" r="r" b="b"/>
                <a:pathLst>
                  <a:path w="2495" h="2496" extrusionOk="0">
                    <a:moveTo>
                      <a:pt x="1465" y="199"/>
                    </a:moveTo>
                    <a:lnTo>
                      <a:pt x="1663" y="278"/>
                    </a:lnTo>
                    <a:lnTo>
                      <a:pt x="1821" y="357"/>
                    </a:lnTo>
                    <a:lnTo>
                      <a:pt x="1980" y="515"/>
                    </a:lnTo>
                    <a:lnTo>
                      <a:pt x="2099" y="634"/>
                    </a:lnTo>
                    <a:lnTo>
                      <a:pt x="2217" y="832"/>
                    </a:lnTo>
                    <a:lnTo>
                      <a:pt x="2257" y="1030"/>
                    </a:lnTo>
                    <a:lnTo>
                      <a:pt x="2297" y="1228"/>
                    </a:lnTo>
                    <a:lnTo>
                      <a:pt x="2257" y="1466"/>
                    </a:lnTo>
                    <a:lnTo>
                      <a:pt x="2217" y="1664"/>
                    </a:lnTo>
                    <a:lnTo>
                      <a:pt x="2099" y="1822"/>
                    </a:lnTo>
                    <a:lnTo>
                      <a:pt x="1980" y="1980"/>
                    </a:lnTo>
                    <a:lnTo>
                      <a:pt x="1821" y="2099"/>
                    </a:lnTo>
                    <a:lnTo>
                      <a:pt x="1663" y="2218"/>
                    </a:lnTo>
                    <a:lnTo>
                      <a:pt x="1465" y="2258"/>
                    </a:lnTo>
                    <a:lnTo>
                      <a:pt x="1228" y="2297"/>
                    </a:lnTo>
                    <a:lnTo>
                      <a:pt x="1030" y="2258"/>
                    </a:lnTo>
                    <a:lnTo>
                      <a:pt x="832" y="2218"/>
                    </a:lnTo>
                    <a:lnTo>
                      <a:pt x="634" y="2099"/>
                    </a:lnTo>
                    <a:lnTo>
                      <a:pt x="475" y="1980"/>
                    </a:lnTo>
                    <a:lnTo>
                      <a:pt x="357" y="1822"/>
                    </a:lnTo>
                    <a:lnTo>
                      <a:pt x="277" y="1664"/>
                    </a:lnTo>
                    <a:lnTo>
                      <a:pt x="198" y="1466"/>
                    </a:lnTo>
                    <a:lnTo>
                      <a:pt x="198" y="1228"/>
                    </a:lnTo>
                    <a:lnTo>
                      <a:pt x="198" y="1030"/>
                    </a:lnTo>
                    <a:lnTo>
                      <a:pt x="277" y="832"/>
                    </a:lnTo>
                    <a:lnTo>
                      <a:pt x="357" y="634"/>
                    </a:lnTo>
                    <a:lnTo>
                      <a:pt x="475" y="515"/>
                    </a:lnTo>
                    <a:lnTo>
                      <a:pt x="634" y="357"/>
                    </a:lnTo>
                    <a:lnTo>
                      <a:pt x="832" y="278"/>
                    </a:lnTo>
                    <a:lnTo>
                      <a:pt x="1030" y="199"/>
                    </a:lnTo>
                    <a:close/>
                    <a:moveTo>
                      <a:pt x="990" y="1"/>
                    </a:moveTo>
                    <a:lnTo>
                      <a:pt x="752" y="80"/>
                    </a:lnTo>
                    <a:lnTo>
                      <a:pt x="554" y="199"/>
                    </a:lnTo>
                    <a:lnTo>
                      <a:pt x="357" y="357"/>
                    </a:lnTo>
                    <a:lnTo>
                      <a:pt x="198" y="555"/>
                    </a:lnTo>
                    <a:lnTo>
                      <a:pt x="79" y="753"/>
                    </a:lnTo>
                    <a:lnTo>
                      <a:pt x="0" y="991"/>
                    </a:lnTo>
                    <a:lnTo>
                      <a:pt x="0" y="1228"/>
                    </a:lnTo>
                    <a:lnTo>
                      <a:pt x="0" y="1505"/>
                    </a:lnTo>
                    <a:lnTo>
                      <a:pt x="79" y="1743"/>
                    </a:lnTo>
                    <a:lnTo>
                      <a:pt x="198" y="1941"/>
                    </a:lnTo>
                    <a:lnTo>
                      <a:pt x="357" y="2139"/>
                    </a:lnTo>
                    <a:lnTo>
                      <a:pt x="554" y="2258"/>
                    </a:lnTo>
                    <a:lnTo>
                      <a:pt x="752" y="2376"/>
                    </a:lnTo>
                    <a:lnTo>
                      <a:pt x="990" y="2456"/>
                    </a:lnTo>
                    <a:lnTo>
                      <a:pt x="1228" y="2495"/>
                    </a:lnTo>
                    <a:lnTo>
                      <a:pt x="1505" y="2456"/>
                    </a:lnTo>
                    <a:lnTo>
                      <a:pt x="1703" y="2376"/>
                    </a:lnTo>
                    <a:lnTo>
                      <a:pt x="1940" y="2258"/>
                    </a:lnTo>
                    <a:lnTo>
                      <a:pt x="2099" y="2139"/>
                    </a:lnTo>
                    <a:lnTo>
                      <a:pt x="2257" y="1941"/>
                    </a:lnTo>
                    <a:lnTo>
                      <a:pt x="2376" y="1743"/>
                    </a:lnTo>
                    <a:lnTo>
                      <a:pt x="2455" y="1505"/>
                    </a:lnTo>
                    <a:lnTo>
                      <a:pt x="2495" y="1228"/>
                    </a:lnTo>
                    <a:lnTo>
                      <a:pt x="2455" y="991"/>
                    </a:lnTo>
                    <a:lnTo>
                      <a:pt x="2376" y="753"/>
                    </a:lnTo>
                    <a:lnTo>
                      <a:pt x="2257" y="555"/>
                    </a:lnTo>
                    <a:lnTo>
                      <a:pt x="2099" y="357"/>
                    </a:lnTo>
                    <a:lnTo>
                      <a:pt x="1940" y="199"/>
                    </a:lnTo>
                    <a:lnTo>
                      <a:pt x="1703" y="80"/>
                    </a:lnTo>
                    <a:lnTo>
                      <a:pt x="15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7"/>
              <p:cNvSpPr/>
              <p:nvPr/>
            </p:nvSpPr>
            <p:spPr>
              <a:xfrm>
                <a:off x="4881500" y="3350425"/>
                <a:ext cx="33675" cy="16850"/>
              </a:xfrm>
              <a:custGeom>
                <a:avLst/>
                <a:gdLst/>
                <a:ahLst/>
                <a:cxnLst/>
                <a:rect l="l" t="t" r="r" b="b"/>
                <a:pathLst>
                  <a:path w="1347" h="674" extrusionOk="0">
                    <a:moveTo>
                      <a:pt x="555" y="1"/>
                    </a:moveTo>
                    <a:lnTo>
                      <a:pt x="357" y="40"/>
                    </a:lnTo>
                    <a:lnTo>
                      <a:pt x="159" y="119"/>
                    </a:lnTo>
                    <a:lnTo>
                      <a:pt x="1" y="238"/>
                    </a:lnTo>
                    <a:lnTo>
                      <a:pt x="1" y="317"/>
                    </a:lnTo>
                    <a:lnTo>
                      <a:pt x="1" y="397"/>
                    </a:lnTo>
                    <a:lnTo>
                      <a:pt x="80" y="436"/>
                    </a:lnTo>
                    <a:lnTo>
                      <a:pt x="159" y="397"/>
                    </a:lnTo>
                    <a:lnTo>
                      <a:pt x="278" y="278"/>
                    </a:lnTo>
                    <a:lnTo>
                      <a:pt x="436" y="238"/>
                    </a:lnTo>
                    <a:lnTo>
                      <a:pt x="555" y="199"/>
                    </a:lnTo>
                    <a:lnTo>
                      <a:pt x="713" y="199"/>
                    </a:lnTo>
                    <a:lnTo>
                      <a:pt x="872" y="278"/>
                    </a:lnTo>
                    <a:lnTo>
                      <a:pt x="990" y="357"/>
                    </a:lnTo>
                    <a:lnTo>
                      <a:pt x="1109" y="476"/>
                    </a:lnTo>
                    <a:lnTo>
                      <a:pt x="1188" y="595"/>
                    </a:lnTo>
                    <a:lnTo>
                      <a:pt x="1228" y="674"/>
                    </a:lnTo>
                    <a:lnTo>
                      <a:pt x="1307" y="674"/>
                    </a:lnTo>
                    <a:lnTo>
                      <a:pt x="1347" y="634"/>
                    </a:lnTo>
                    <a:lnTo>
                      <a:pt x="1347" y="555"/>
                    </a:lnTo>
                    <a:lnTo>
                      <a:pt x="1268" y="357"/>
                    </a:lnTo>
                    <a:lnTo>
                      <a:pt x="1149" y="199"/>
                    </a:lnTo>
                    <a:lnTo>
                      <a:pt x="951" y="80"/>
                    </a:lnTo>
                    <a:lnTo>
                      <a:pt x="753" y="40"/>
                    </a:lnTo>
                    <a:lnTo>
                      <a:pt x="5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7"/>
              <p:cNvSpPr/>
              <p:nvPr/>
            </p:nvSpPr>
            <p:spPr>
              <a:xfrm>
                <a:off x="4897350" y="3432575"/>
                <a:ext cx="33675" cy="14875"/>
              </a:xfrm>
              <a:custGeom>
                <a:avLst/>
                <a:gdLst/>
                <a:ahLst/>
                <a:cxnLst/>
                <a:rect l="l" t="t" r="r" b="b"/>
                <a:pathLst>
                  <a:path w="1347" h="595" extrusionOk="0">
                    <a:moveTo>
                      <a:pt x="1188" y="1"/>
                    </a:moveTo>
                    <a:lnTo>
                      <a:pt x="1148" y="41"/>
                    </a:lnTo>
                    <a:lnTo>
                      <a:pt x="1069" y="199"/>
                    </a:lnTo>
                    <a:lnTo>
                      <a:pt x="950" y="278"/>
                    </a:lnTo>
                    <a:lnTo>
                      <a:pt x="832" y="357"/>
                    </a:lnTo>
                    <a:lnTo>
                      <a:pt x="673" y="397"/>
                    </a:lnTo>
                    <a:lnTo>
                      <a:pt x="515" y="397"/>
                    </a:lnTo>
                    <a:lnTo>
                      <a:pt x="396" y="357"/>
                    </a:lnTo>
                    <a:lnTo>
                      <a:pt x="277" y="278"/>
                    </a:lnTo>
                    <a:lnTo>
                      <a:pt x="158" y="159"/>
                    </a:lnTo>
                    <a:lnTo>
                      <a:pt x="119" y="120"/>
                    </a:lnTo>
                    <a:lnTo>
                      <a:pt x="40" y="120"/>
                    </a:lnTo>
                    <a:lnTo>
                      <a:pt x="0" y="199"/>
                    </a:lnTo>
                    <a:lnTo>
                      <a:pt x="0" y="239"/>
                    </a:lnTo>
                    <a:lnTo>
                      <a:pt x="119" y="397"/>
                    </a:lnTo>
                    <a:lnTo>
                      <a:pt x="277" y="516"/>
                    </a:lnTo>
                    <a:lnTo>
                      <a:pt x="436" y="555"/>
                    </a:lnTo>
                    <a:lnTo>
                      <a:pt x="634" y="595"/>
                    </a:lnTo>
                    <a:lnTo>
                      <a:pt x="713" y="595"/>
                    </a:lnTo>
                    <a:lnTo>
                      <a:pt x="911" y="555"/>
                    </a:lnTo>
                    <a:lnTo>
                      <a:pt x="1069" y="437"/>
                    </a:lnTo>
                    <a:lnTo>
                      <a:pt x="1227" y="318"/>
                    </a:lnTo>
                    <a:lnTo>
                      <a:pt x="1346" y="120"/>
                    </a:lnTo>
                    <a:lnTo>
                      <a:pt x="1346" y="41"/>
                    </a:lnTo>
                    <a:lnTo>
                      <a:pt x="12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7"/>
              <p:cNvSpPr/>
              <p:nvPr/>
            </p:nvSpPr>
            <p:spPr>
              <a:xfrm>
                <a:off x="4876550" y="3367250"/>
                <a:ext cx="21800" cy="47550"/>
              </a:xfrm>
              <a:custGeom>
                <a:avLst/>
                <a:gdLst/>
                <a:ahLst/>
                <a:cxnLst/>
                <a:rect l="l" t="t" r="r" b="b"/>
                <a:pathLst>
                  <a:path w="872" h="1902" extrusionOk="0">
                    <a:moveTo>
                      <a:pt x="753" y="1"/>
                    </a:moveTo>
                    <a:lnTo>
                      <a:pt x="674" y="40"/>
                    </a:lnTo>
                    <a:lnTo>
                      <a:pt x="1" y="1703"/>
                    </a:lnTo>
                    <a:lnTo>
                      <a:pt x="40" y="1822"/>
                    </a:lnTo>
                    <a:lnTo>
                      <a:pt x="80" y="1862"/>
                    </a:lnTo>
                    <a:lnTo>
                      <a:pt x="594" y="1901"/>
                    </a:lnTo>
                    <a:lnTo>
                      <a:pt x="674" y="1901"/>
                    </a:lnTo>
                    <a:lnTo>
                      <a:pt x="713" y="1822"/>
                    </a:lnTo>
                    <a:lnTo>
                      <a:pt x="674" y="1783"/>
                    </a:lnTo>
                    <a:lnTo>
                      <a:pt x="634" y="1743"/>
                    </a:lnTo>
                    <a:lnTo>
                      <a:pt x="238" y="1664"/>
                    </a:lnTo>
                    <a:lnTo>
                      <a:pt x="872" y="120"/>
                    </a:lnTo>
                    <a:lnTo>
                      <a:pt x="872" y="40"/>
                    </a:lnTo>
                    <a:lnTo>
                      <a:pt x="7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7"/>
              <p:cNvSpPr/>
              <p:nvPr/>
            </p:nvSpPr>
            <p:spPr>
              <a:xfrm>
                <a:off x="4853775" y="3316775"/>
                <a:ext cx="28750" cy="7950"/>
              </a:xfrm>
              <a:custGeom>
                <a:avLst/>
                <a:gdLst/>
                <a:ahLst/>
                <a:cxnLst/>
                <a:rect l="l" t="t" r="r" b="b"/>
                <a:pathLst>
                  <a:path w="1150" h="318" extrusionOk="0">
                    <a:moveTo>
                      <a:pt x="40" y="1"/>
                    </a:moveTo>
                    <a:lnTo>
                      <a:pt x="1" y="80"/>
                    </a:lnTo>
                    <a:lnTo>
                      <a:pt x="1" y="159"/>
                    </a:lnTo>
                    <a:lnTo>
                      <a:pt x="80" y="198"/>
                    </a:lnTo>
                    <a:lnTo>
                      <a:pt x="1070" y="317"/>
                    </a:lnTo>
                    <a:lnTo>
                      <a:pt x="1110" y="317"/>
                    </a:lnTo>
                    <a:lnTo>
                      <a:pt x="1149" y="238"/>
                    </a:lnTo>
                    <a:lnTo>
                      <a:pt x="1149" y="159"/>
                    </a:lnTo>
                    <a:lnTo>
                      <a:pt x="1070" y="119"/>
                    </a:lnTo>
                    <a:lnTo>
                      <a:pt x="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7"/>
              <p:cNvSpPr/>
              <p:nvPr/>
            </p:nvSpPr>
            <p:spPr>
              <a:xfrm>
                <a:off x="4924075" y="3320725"/>
                <a:ext cx="46525" cy="18850"/>
              </a:xfrm>
              <a:custGeom>
                <a:avLst/>
                <a:gdLst/>
                <a:ahLst/>
                <a:cxnLst/>
                <a:rect l="l" t="t" r="r" b="b"/>
                <a:pathLst>
                  <a:path w="1861" h="754" extrusionOk="0">
                    <a:moveTo>
                      <a:pt x="515" y="1"/>
                    </a:moveTo>
                    <a:lnTo>
                      <a:pt x="277" y="40"/>
                    </a:lnTo>
                    <a:lnTo>
                      <a:pt x="40" y="159"/>
                    </a:lnTo>
                    <a:lnTo>
                      <a:pt x="0" y="199"/>
                    </a:lnTo>
                    <a:lnTo>
                      <a:pt x="0" y="278"/>
                    </a:lnTo>
                    <a:lnTo>
                      <a:pt x="79" y="318"/>
                    </a:lnTo>
                    <a:lnTo>
                      <a:pt x="119" y="318"/>
                    </a:lnTo>
                    <a:lnTo>
                      <a:pt x="356" y="238"/>
                    </a:lnTo>
                    <a:lnTo>
                      <a:pt x="554" y="199"/>
                    </a:lnTo>
                    <a:lnTo>
                      <a:pt x="792" y="199"/>
                    </a:lnTo>
                    <a:lnTo>
                      <a:pt x="990" y="238"/>
                    </a:lnTo>
                    <a:lnTo>
                      <a:pt x="1188" y="318"/>
                    </a:lnTo>
                    <a:lnTo>
                      <a:pt x="1386" y="397"/>
                    </a:lnTo>
                    <a:lnTo>
                      <a:pt x="1544" y="555"/>
                    </a:lnTo>
                    <a:lnTo>
                      <a:pt x="1703" y="714"/>
                    </a:lnTo>
                    <a:lnTo>
                      <a:pt x="1782" y="753"/>
                    </a:lnTo>
                    <a:lnTo>
                      <a:pt x="1821" y="753"/>
                    </a:lnTo>
                    <a:lnTo>
                      <a:pt x="1861" y="674"/>
                    </a:lnTo>
                    <a:lnTo>
                      <a:pt x="1861" y="595"/>
                    </a:lnTo>
                    <a:lnTo>
                      <a:pt x="1703" y="397"/>
                    </a:lnTo>
                    <a:lnTo>
                      <a:pt x="1505" y="238"/>
                    </a:lnTo>
                    <a:lnTo>
                      <a:pt x="1267" y="120"/>
                    </a:lnTo>
                    <a:lnTo>
                      <a:pt x="1030" y="40"/>
                    </a:lnTo>
                    <a:lnTo>
                      <a:pt x="7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7"/>
              <p:cNvSpPr/>
              <p:nvPr/>
            </p:nvSpPr>
            <p:spPr>
              <a:xfrm>
                <a:off x="4862700" y="3364300"/>
                <a:ext cx="10900" cy="11900"/>
              </a:xfrm>
              <a:custGeom>
                <a:avLst/>
                <a:gdLst/>
                <a:ahLst/>
                <a:cxnLst/>
                <a:rect l="l" t="t" r="r" b="b"/>
                <a:pathLst>
                  <a:path w="436" h="476" extrusionOk="0">
                    <a:moveTo>
                      <a:pt x="238" y="0"/>
                    </a:moveTo>
                    <a:lnTo>
                      <a:pt x="119" y="40"/>
                    </a:lnTo>
                    <a:lnTo>
                      <a:pt x="40" y="79"/>
                    </a:lnTo>
                    <a:lnTo>
                      <a:pt x="0" y="158"/>
                    </a:lnTo>
                    <a:lnTo>
                      <a:pt x="0" y="238"/>
                    </a:lnTo>
                    <a:lnTo>
                      <a:pt x="0" y="356"/>
                    </a:lnTo>
                    <a:lnTo>
                      <a:pt x="40" y="396"/>
                    </a:lnTo>
                    <a:lnTo>
                      <a:pt x="119" y="475"/>
                    </a:lnTo>
                    <a:lnTo>
                      <a:pt x="317" y="475"/>
                    </a:lnTo>
                    <a:lnTo>
                      <a:pt x="396" y="396"/>
                    </a:lnTo>
                    <a:lnTo>
                      <a:pt x="436" y="356"/>
                    </a:lnTo>
                    <a:lnTo>
                      <a:pt x="436" y="238"/>
                    </a:lnTo>
                    <a:lnTo>
                      <a:pt x="436" y="158"/>
                    </a:lnTo>
                    <a:lnTo>
                      <a:pt x="396" y="79"/>
                    </a:lnTo>
                    <a:lnTo>
                      <a:pt x="317" y="40"/>
                    </a:lnTo>
                    <a:lnTo>
                      <a:pt x="2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7"/>
              <p:cNvSpPr/>
              <p:nvPr/>
            </p:nvSpPr>
            <p:spPr>
              <a:xfrm>
                <a:off x="4936925" y="3375175"/>
                <a:ext cx="10925" cy="11900"/>
              </a:xfrm>
              <a:custGeom>
                <a:avLst/>
                <a:gdLst/>
                <a:ahLst/>
                <a:cxnLst/>
                <a:rect l="l" t="t" r="r" b="b"/>
                <a:pathLst>
                  <a:path w="437" h="476" extrusionOk="0">
                    <a:moveTo>
                      <a:pt x="199" y="1"/>
                    </a:moveTo>
                    <a:lnTo>
                      <a:pt x="120" y="40"/>
                    </a:lnTo>
                    <a:lnTo>
                      <a:pt x="40" y="80"/>
                    </a:lnTo>
                    <a:lnTo>
                      <a:pt x="1" y="159"/>
                    </a:lnTo>
                    <a:lnTo>
                      <a:pt x="1" y="238"/>
                    </a:lnTo>
                    <a:lnTo>
                      <a:pt x="1" y="317"/>
                    </a:lnTo>
                    <a:lnTo>
                      <a:pt x="40" y="396"/>
                    </a:lnTo>
                    <a:lnTo>
                      <a:pt x="120" y="476"/>
                    </a:lnTo>
                    <a:lnTo>
                      <a:pt x="318" y="476"/>
                    </a:lnTo>
                    <a:lnTo>
                      <a:pt x="397" y="396"/>
                    </a:lnTo>
                    <a:lnTo>
                      <a:pt x="436" y="317"/>
                    </a:lnTo>
                    <a:lnTo>
                      <a:pt x="436" y="238"/>
                    </a:lnTo>
                    <a:lnTo>
                      <a:pt x="436" y="159"/>
                    </a:lnTo>
                    <a:lnTo>
                      <a:pt x="397" y="80"/>
                    </a:lnTo>
                    <a:lnTo>
                      <a:pt x="318" y="40"/>
                    </a:lnTo>
                    <a:lnTo>
                      <a:pt x="1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7"/>
              <p:cNvSpPr/>
              <p:nvPr/>
            </p:nvSpPr>
            <p:spPr>
              <a:xfrm>
                <a:off x="4902300" y="3267275"/>
                <a:ext cx="69300" cy="35675"/>
              </a:xfrm>
              <a:custGeom>
                <a:avLst/>
                <a:gdLst/>
                <a:ahLst/>
                <a:cxnLst/>
                <a:rect l="l" t="t" r="r" b="b"/>
                <a:pathLst>
                  <a:path w="2772" h="1427" extrusionOk="0">
                    <a:moveTo>
                      <a:pt x="2653" y="1"/>
                    </a:moveTo>
                    <a:lnTo>
                      <a:pt x="2574" y="40"/>
                    </a:lnTo>
                    <a:lnTo>
                      <a:pt x="2336" y="318"/>
                    </a:lnTo>
                    <a:lnTo>
                      <a:pt x="2098" y="555"/>
                    </a:lnTo>
                    <a:lnTo>
                      <a:pt x="1782" y="753"/>
                    </a:lnTo>
                    <a:lnTo>
                      <a:pt x="1465" y="911"/>
                    </a:lnTo>
                    <a:lnTo>
                      <a:pt x="1148" y="1070"/>
                    </a:lnTo>
                    <a:lnTo>
                      <a:pt x="831" y="1149"/>
                    </a:lnTo>
                    <a:lnTo>
                      <a:pt x="475" y="1228"/>
                    </a:lnTo>
                    <a:lnTo>
                      <a:pt x="119" y="1228"/>
                    </a:lnTo>
                    <a:lnTo>
                      <a:pt x="40" y="1268"/>
                    </a:lnTo>
                    <a:lnTo>
                      <a:pt x="0" y="1347"/>
                    </a:lnTo>
                    <a:lnTo>
                      <a:pt x="40" y="1426"/>
                    </a:lnTo>
                    <a:lnTo>
                      <a:pt x="475" y="1426"/>
                    </a:lnTo>
                    <a:lnTo>
                      <a:pt x="871" y="1347"/>
                    </a:lnTo>
                    <a:lnTo>
                      <a:pt x="1227" y="1228"/>
                    </a:lnTo>
                    <a:lnTo>
                      <a:pt x="1584" y="1109"/>
                    </a:lnTo>
                    <a:lnTo>
                      <a:pt x="1901" y="911"/>
                    </a:lnTo>
                    <a:lnTo>
                      <a:pt x="2217" y="714"/>
                    </a:lnTo>
                    <a:lnTo>
                      <a:pt x="2494" y="436"/>
                    </a:lnTo>
                    <a:lnTo>
                      <a:pt x="2732" y="159"/>
                    </a:lnTo>
                    <a:lnTo>
                      <a:pt x="2772" y="80"/>
                    </a:lnTo>
                    <a:lnTo>
                      <a:pt x="2732" y="40"/>
                    </a:lnTo>
                    <a:lnTo>
                      <a:pt x="26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7"/>
              <p:cNvSpPr/>
              <p:nvPr/>
            </p:nvSpPr>
            <p:spPr>
              <a:xfrm>
                <a:off x="4441025" y="3546425"/>
                <a:ext cx="1004725" cy="748350"/>
              </a:xfrm>
              <a:custGeom>
                <a:avLst/>
                <a:gdLst/>
                <a:ahLst/>
                <a:cxnLst/>
                <a:rect l="l" t="t" r="r" b="b"/>
                <a:pathLst>
                  <a:path w="40189" h="29934" extrusionOk="0">
                    <a:moveTo>
                      <a:pt x="24826" y="0"/>
                    </a:moveTo>
                    <a:lnTo>
                      <a:pt x="18213" y="21183"/>
                    </a:lnTo>
                    <a:lnTo>
                      <a:pt x="15877" y="317"/>
                    </a:lnTo>
                    <a:lnTo>
                      <a:pt x="14492" y="951"/>
                    </a:lnTo>
                    <a:lnTo>
                      <a:pt x="13145" y="1624"/>
                    </a:lnTo>
                    <a:lnTo>
                      <a:pt x="12314" y="2059"/>
                    </a:lnTo>
                    <a:lnTo>
                      <a:pt x="11562" y="2574"/>
                    </a:lnTo>
                    <a:lnTo>
                      <a:pt x="10809" y="3089"/>
                    </a:lnTo>
                    <a:lnTo>
                      <a:pt x="10136" y="3682"/>
                    </a:lnTo>
                    <a:lnTo>
                      <a:pt x="9463" y="4316"/>
                    </a:lnTo>
                    <a:lnTo>
                      <a:pt x="8830" y="4989"/>
                    </a:lnTo>
                    <a:lnTo>
                      <a:pt x="8196" y="5662"/>
                    </a:lnTo>
                    <a:lnTo>
                      <a:pt x="7642" y="6375"/>
                    </a:lnTo>
                    <a:lnTo>
                      <a:pt x="7008" y="7206"/>
                    </a:lnTo>
                    <a:lnTo>
                      <a:pt x="6414" y="8038"/>
                    </a:lnTo>
                    <a:lnTo>
                      <a:pt x="5266" y="9740"/>
                    </a:lnTo>
                    <a:lnTo>
                      <a:pt x="3049" y="13145"/>
                    </a:lnTo>
                    <a:lnTo>
                      <a:pt x="2574" y="13779"/>
                    </a:lnTo>
                    <a:lnTo>
                      <a:pt x="2099" y="14452"/>
                    </a:lnTo>
                    <a:lnTo>
                      <a:pt x="1584" y="15046"/>
                    </a:lnTo>
                    <a:lnTo>
                      <a:pt x="1109" y="15719"/>
                    </a:lnTo>
                    <a:lnTo>
                      <a:pt x="713" y="16352"/>
                    </a:lnTo>
                    <a:lnTo>
                      <a:pt x="515" y="16709"/>
                    </a:lnTo>
                    <a:lnTo>
                      <a:pt x="357" y="17026"/>
                    </a:lnTo>
                    <a:lnTo>
                      <a:pt x="238" y="17382"/>
                    </a:lnTo>
                    <a:lnTo>
                      <a:pt x="119" y="17778"/>
                    </a:lnTo>
                    <a:lnTo>
                      <a:pt x="40" y="18134"/>
                    </a:lnTo>
                    <a:lnTo>
                      <a:pt x="0" y="18530"/>
                    </a:lnTo>
                    <a:lnTo>
                      <a:pt x="0" y="19322"/>
                    </a:lnTo>
                    <a:lnTo>
                      <a:pt x="79" y="20114"/>
                    </a:lnTo>
                    <a:lnTo>
                      <a:pt x="238" y="20906"/>
                    </a:lnTo>
                    <a:lnTo>
                      <a:pt x="515" y="21658"/>
                    </a:lnTo>
                    <a:lnTo>
                      <a:pt x="832" y="22410"/>
                    </a:lnTo>
                    <a:lnTo>
                      <a:pt x="1267" y="23083"/>
                    </a:lnTo>
                    <a:lnTo>
                      <a:pt x="1742" y="23717"/>
                    </a:lnTo>
                    <a:lnTo>
                      <a:pt x="2297" y="24311"/>
                    </a:lnTo>
                    <a:lnTo>
                      <a:pt x="2930" y="24786"/>
                    </a:lnTo>
                    <a:lnTo>
                      <a:pt x="3603" y="25221"/>
                    </a:lnTo>
                    <a:lnTo>
                      <a:pt x="4356" y="25578"/>
                    </a:lnTo>
                    <a:lnTo>
                      <a:pt x="5108" y="25855"/>
                    </a:lnTo>
                    <a:lnTo>
                      <a:pt x="5860" y="26053"/>
                    </a:lnTo>
                    <a:lnTo>
                      <a:pt x="6652" y="26132"/>
                    </a:lnTo>
                    <a:lnTo>
                      <a:pt x="7483" y="26132"/>
                    </a:lnTo>
                    <a:lnTo>
                      <a:pt x="8275" y="26053"/>
                    </a:lnTo>
                    <a:lnTo>
                      <a:pt x="8275" y="26964"/>
                    </a:lnTo>
                    <a:lnTo>
                      <a:pt x="18887" y="27003"/>
                    </a:lnTo>
                    <a:lnTo>
                      <a:pt x="29458" y="27082"/>
                    </a:lnTo>
                    <a:lnTo>
                      <a:pt x="29617" y="27399"/>
                    </a:lnTo>
                    <a:lnTo>
                      <a:pt x="29814" y="27716"/>
                    </a:lnTo>
                    <a:lnTo>
                      <a:pt x="30012" y="27993"/>
                    </a:lnTo>
                    <a:lnTo>
                      <a:pt x="30210" y="28270"/>
                    </a:lnTo>
                    <a:lnTo>
                      <a:pt x="30448" y="28508"/>
                    </a:lnTo>
                    <a:lnTo>
                      <a:pt x="30686" y="28745"/>
                    </a:lnTo>
                    <a:lnTo>
                      <a:pt x="30963" y="28983"/>
                    </a:lnTo>
                    <a:lnTo>
                      <a:pt x="31240" y="29181"/>
                    </a:lnTo>
                    <a:lnTo>
                      <a:pt x="31557" y="29339"/>
                    </a:lnTo>
                    <a:lnTo>
                      <a:pt x="31873" y="29498"/>
                    </a:lnTo>
                    <a:lnTo>
                      <a:pt x="32190" y="29616"/>
                    </a:lnTo>
                    <a:lnTo>
                      <a:pt x="32546" y="29735"/>
                    </a:lnTo>
                    <a:lnTo>
                      <a:pt x="32863" y="29814"/>
                    </a:lnTo>
                    <a:lnTo>
                      <a:pt x="33220" y="29894"/>
                    </a:lnTo>
                    <a:lnTo>
                      <a:pt x="33576" y="29894"/>
                    </a:lnTo>
                    <a:lnTo>
                      <a:pt x="33932" y="29933"/>
                    </a:lnTo>
                    <a:lnTo>
                      <a:pt x="34289" y="29894"/>
                    </a:lnTo>
                    <a:lnTo>
                      <a:pt x="34645" y="29854"/>
                    </a:lnTo>
                    <a:lnTo>
                      <a:pt x="35318" y="29696"/>
                    </a:lnTo>
                    <a:lnTo>
                      <a:pt x="35991" y="29458"/>
                    </a:lnTo>
                    <a:lnTo>
                      <a:pt x="36625" y="29141"/>
                    </a:lnTo>
                    <a:lnTo>
                      <a:pt x="37219" y="28745"/>
                    </a:lnTo>
                    <a:lnTo>
                      <a:pt x="37773" y="28310"/>
                    </a:lnTo>
                    <a:lnTo>
                      <a:pt x="38288" y="27795"/>
                    </a:lnTo>
                    <a:lnTo>
                      <a:pt x="38723" y="27241"/>
                    </a:lnTo>
                    <a:lnTo>
                      <a:pt x="39119" y="26647"/>
                    </a:lnTo>
                    <a:lnTo>
                      <a:pt x="39436" y="26013"/>
                    </a:lnTo>
                    <a:lnTo>
                      <a:pt x="39713" y="25340"/>
                    </a:lnTo>
                    <a:lnTo>
                      <a:pt x="39911" y="24667"/>
                    </a:lnTo>
                    <a:lnTo>
                      <a:pt x="40069" y="23994"/>
                    </a:lnTo>
                    <a:lnTo>
                      <a:pt x="40149" y="23281"/>
                    </a:lnTo>
                    <a:lnTo>
                      <a:pt x="40188" y="22569"/>
                    </a:lnTo>
                    <a:lnTo>
                      <a:pt x="40188" y="21856"/>
                    </a:lnTo>
                    <a:lnTo>
                      <a:pt x="40149" y="20985"/>
                    </a:lnTo>
                    <a:lnTo>
                      <a:pt x="40030" y="20114"/>
                    </a:lnTo>
                    <a:lnTo>
                      <a:pt x="39951" y="19243"/>
                    </a:lnTo>
                    <a:lnTo>
                      <a:pt x="39792" y="18411"/>
                    </a:lnTo>
                    <a:lnTo>
                      <a:pt x="39634" y="17580"/>
                    </a:lnTo>
                    <a:lnTo>
                      <a:pt x="39436" y="16709"/>
                    </a:lnTo>
                    <a:lnTo>
                      <a:pt x="39238" y="15877"/>
                    </a:lnTo>
                    <a:lnTo>
                      <a:pt x="39000" y="15046"/>
                    </a:lnTo>
                    <a:lnTo>
                      <a:pt x="38763" y="14254"/>
                    </a:lnTo>
                    <a:lnTo>
                      <a:pt x="38486" y="13423"/>
                    </a:lnTo>
                    <a:lnTo>
                      <a:pt x="37852" y="11799"/>
                    </a:lnTo>
                    <a:lnTo>
                      <a:pt x="37139" y="10255"/>
                    </a:lnTo>
                    <a:lnTo>
                      <a:pt x="36347" y="8711"/>
                    </a:lnTo>
                    <a:lnTo>
                      <a:pt x="35991" y="8077"/>
                    </a:lnTo>
                    <a:lnTo>
                      <a:pt x="35595" y="7483"/>
                    </a:lnTo>
                    <a:lnTo>
                      <a:pt x="35199" y="6890"/>
                    </a:lnTo>
                    <a:lnTo>
                      <a:pt x="34803" y="6335"/>
                    </a:lnTo>
                    <a:lnTo>
                      <a:pt x="34328" y="5781"/>
                    </a:lnTo>
                    <a:lnTo>
                      <a:pt x="33893" y="5266"/>
                    </a:lnTo>
                    <a:lnTo>
                      <a:pt x="33418" y="4752"/>
                    </a:lnTo>
                    <a:lnTo>
                      <a:pt x="32903" y="4276"/>
                    </a:lnTo>
                    <a:lnTo>
                      <a:pt x="32388" y="3801"/>
                    </a:lnTo>
                    <a:lnTo>
                      <a:pt x="31834" y="3366"/>
                    </a:lnTo>
                    <a:lnTo>
                      <a:pt x="31279" y="2970"/>
                    </a:lnTo>
                    <a:lnTo>
                      <a:pt x="30686" y="2574"/>
                    </a:lnTo>
                    <a:lnTo>
                      <a:pt x="30092" y="2178"/>
                    </a:lnTo>
                    <a:lnTo>
                      <a:pt x="29458" y="1861"/>
                    </a:lnTo>
                    <a:lnTo>
                      <a:pt x="28825" y="1544"/>
                    </a:lnTo>
                    <a:lnTo>
                      <a:pt x="28191" y="1267"/>
                    </a:lnTo>
                    <a:lnTo>
                      <a:pt x="26093" y="436"/>
                    </a:lnTo>
                    <a:lnTo>
                      <a:pt x="248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7"/>
              <p:cNvSpPr/>
              <p:nvPr/>
            </p:nvSpPr>
            <p:spPr>
              <a:xfrm>
                <a:off x="4882500" y="3560275"/>
                <a:ext cx="232625" cy="664200"/>
              </a:xfrm>
              <a:custGeom>
                <a:avLst/>
                <a:gdLst/>
                <a:ahLst/>
                <a:cxnLst/>
                <a:rect l="l" t="t" r="r" b="b"/>
                <a:pathLst>
                  <a:path w="9305" h="26568" extrusionOk="0">
                    <a:moveTo>
                      <a:pt x="9226" y="1"/>
                    </a:moveTo>
                    <a:lnTo>
                      <a:pt x="9146" y="40"/>
                    </a:lnTo>
                    <a:lnTo>
                      <a:pt x="9107" y="80"/>
                    </a:lnTo>
                    <a:lnTo>
                      <a:pt x="8315" y="3326"/>
                    </a:lnTo>
                    <a:lnTo>
                      <a:pt x="7483" y="6573"/>
                    </a:lnTo>
                    <a:lnTo>
                      <a:pt x="4395" y="18530"/>
                    </a:lnTo>
                    <a:lnTo>
                      <a:pt x="3880" y="18293"/>
                    </a:lnTo>
                    <a:lnTo>
                      <a:pt x="3286" y="18055"/>
                    </a:lnTo>
                    <a:lnTo>
                      <a:pt x="3207" y="18055"/>
                    </a:lnTo>
                    <a:lnTo>
                      <a:pt x="3168" y="18095"/>
                    </a:lnTo>
                    <a:lnTo>
                      <a:pt x="2415" y="19877"/>
                    </a:lnTo>
                    <a:lnTo>
                      <a:pt x="1703" y="21698"/>
                    </a:lnTo>
                    <a:lnTo>
                      <a:pt x="950" y="23598"/>
                    </a:lnTo>
                    <a:lnTo>
                      <a:pt x="277" y="25618"/>
                    </a:lnTo>
                    <a:lnTo>
                      <a:pt x="356" y="24509"/>
                    </a:lnTo>
                    <a:lnTo>
                      <a:pt x="436" y="23519"/>
                    </a:lnTo>
                    <a:lnTo>
                      <a:pt x="515" y="22529"/>
                    </a:lnTo>
                    <a:lnTo>
                      <a:pt x="475" y="22450"/>
                    </a:lnTo>
                    <a:lnTo>
                      <a:pt x="436" y="22411"/>
                    </a:lnTo>
                    <a:lnTo>
                      <a:pt x="356" y="22450"/>
                    </a:lnTo>
                    <a:lnTo>
                      <a:pt x="317" y="22529"/>
                    </a:lnTo>
                    <a:lnTo>
                      <a:pt x="238" y="23519"/>
                    </a:lnTo>
                    <a:lnTo>
                      <a:pt x="158" y="24470"/>
                    </a:lnTo>
                    <a:lnTo>
                      <a:pt x="79" y="25459"/>
                    </a:lnTo>
                    <a:lnTo>
                      <a:pt x="0" y="26449"/>
                    </a:lnTo>
                    <a:lnTo>
                      <a:pt x="0" y="26528"/>
                    </a:lnTo>
                    <a:lnTo>
                      <a:pt x="79" y="26568"/>
                    </a:lnTo>
                    <a:lnTo>
                      <a:pt x="158" y="26528"/>
                    </a:lnTo>
                    <a:lnTo>
                      <a:pt x="198" y="26489"/>
                    </a:lnTo>
                    <a:lnTo>
                      <a:pt x="950" y="24272"/>
                    </a:lnTo>
                    <a:lnTo>
                      <a:pt x="1703" y="22173"/>
                    </a:lnTo>
                    <a:lnTo>
                      <a:pt x="2495" y="20154"/>
                    </a:lnTo>
                    <a:lnTo>
                      <a:pt x="3286" y="18253"/>
                    </a:lnTo>
                    <a:lnTo>
                      <a:pt x="3801" y="18491"/>
                    </a:lnTo>
                    <a:lnTo>
                      <a:pt x="4395" y="18728"/>
                    </a:lnTo>
                    <a:lnTo>
                      <a:pt x="4514" y="18728"/>
                    </a:lnTo>
                    <a:lnTo>
                      <a:pt x="4553" y="18689"/>
                    </a:lnTo>
                    <a:lnTo>
                      <a:pt x="7681" y="6613"/>
                    </a:lnTo>
                    <a:lnTo>
                      <a:pt x="8513" y="3406"/>
                    </a:lnTo>
                    <a:lnTo>
                      <a:pt x="9305" y="119"/>
                    </a:lnTo>
                    <a:lnTo>
                      <a:pt x="9305" y="40"/>
                    </a:lnTo>
                    <a:lnTo>
                      <a:pt x="92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7"/>
              <p:cNvSpPr/>
              <p:nvPr/>
            </p:nvSpPr>
            <p:spPr>
              <a:xfrm>
                <a:off x="5167575" y="4032425"/>
                <a:ext cx="44550" cy="196025"/>
              </a:xfrm>
              <a:custGeom>
                <a:avLst/>
                <a:gdLst/>
                <a:ahLst/>
                <a:cxnLst/>
                <a:rect l="l" t="t" r="r" b="b"/>
                <a:pathLst>
                  <a:path w="1782" h="7841" extrusionOk="0">
                    <a:moveTo>
                      <a:pt x="1663" y="1"/>
                    </a:moveTo>
                    <a:lnTo>
                      <a:pt x="1624" y="40"/>
                    </a:lnTo>
                    <a:lnTo>
                      <a:pt x="1346" y="476"/>
                    </a:lnTo>
                    <a:lnTo>
                      <a:pt x="1109" y="911"/>
                    </a:lnTo>
                    <a:lnTo>
                      <a:pt x="871" y="1347"/>
                    </a:lnTo>
                    <a:lnTo>
                      <a:pt x="673" y="1822"/>
                    </a:lnTo>
                    <a:lnTo>
                      <a:pt x="515" y="2297"/>
                    </a:lnTo>
                    <a:lnTo>
                      <a:pt x="357" y="2772"/>
                    </a:lnTo>
                    <a:lnTo>
                      <a:pt x="238" y="3287"/>
                    </a:lnTo>
                    <a:lnTo>
                      <a:pt x="159" y="3762"/>
                    </a:lnTo>
                    <a:lnTo>
                      <a:pt x="79" y="4277"/>
                    </a:lnTo>
                    <a:lnTo>
                      <a:pt x="40" y="4752"/>
                    </a:lnTo>
                    <a:lnTo>
                      <a:pt x="0" y="5267"/>
                    </a:lnTo>
                    <a:lnTo>
                      <a:pt x="0" y="5781"/>
                    </a:lnTo>
                    <a:lnTo>
                      <a:pt x="40" y="6296"/>
                    </a:lnTo>
                    <a:lnTo>
                      <a:pt x="79" y="6771"/>
                    </a:lnTo>
                    <a:lnTo>
                      <a:pt x="159" y="7286"/>
                    </a:lnTo>
                    <a:lnTo>
                      <a:pt x="277" y="7761"/>
                    </a:lnTo>
                    <a:lnTo>
                      <a:pt x="317" y="7840"/>
                    </a:lnTo>
                    <a:lnTo>
                      <a:pt x="396" y="7840"/>
                    </a:lnTo>
                    <a:lnTo>
                      <a:pt x="475" y="7801"/>
                    </a:lnTo>
                    <a:lnTo>
                      <a:pt x="475" y="7722"/>
                    </a:lnTo>
                    <a:lnTo>
                      <a:pt x="357" y="7246"/>
                    </a:lnTo>
                    <a:lnTo>
                      <a:pt x="277" y="6771"/>
                    </a:lnTo>
                    <a:lnTo>
                      <a:pt x="238" y="6257"/>
                    </a:lnTo>
                    <a:lnTo>
                      <a:pt x="198" y="5781"/>
                    </a:lnTo>
                    <a:lnTo>
                      <a:pt x="198" y="5267"/>
                    </a:lnTo>
                    <a:lnTo>
                      <a:pt x="198" y="4792"/>
                    </a:lnTo>
                    <a:lnTo>
                      <a:pt x="277" y="4277"/>
                    </a:lnTo>
                    <a:lnTo>
                      <a:pt x="317" y="3802"/>
                    </a:lnTo>
                    <a:lnTo>
                      <a:pt x="436" y="3327"/>
                    </a:lnTo>
                    <a:lnTo>
                      <a:pt x="555" y="2852"/>
                    </a:lnTo>
                    <a:lnTo>
                      <a:pt x="673" y="2376"/>
                    </a:lnTo>
                    <a:lnTo>
                      <a:pt x="871" y="1901"/>
                    </a:lnTo>
                    <a:lnTo>
                      <a:pt x="1069" y="1426"/>
                    </a:lnTo>
                    <a:lnTo>
                      <a:pt x="1267" y="991"/>
                    </a:lnTo>
                    <a:lnTo>
                      <a:pt x="1505" y="555"/>
                    </a:lnTo>
                    <a:lnTo>
                      <a:pt x="1782" y="159"/>
                    </a:lnTo>
                    <a:lnTo>
                      <a:pt x="1782" y="80"/>
                    </a:lnTo>
                    <a:lnTo>
                      <a:pt x="1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7"/>
              <p:cNvSpPr/>
              <p:nvPr/>
            </p:nvSpPr>
            <p:spPr>
              <a:xfrm>
                <a:off x="5179450" y="4039350"/>
                <a:ext cx="194025" cy="127725"/>
              </a:xfrm>
              <a:custGeom>
                <a:avLst/>
                <a:gdLst/>
                <a:ahLst/>
                <a:cxnLst/>
                <a:rect l="l" t="t" r="r" b="b"/>
                <a:pathLst>
                  <a:path w="7761" h="5109" extrusionOk="0">
                    <a:moveTo>
                      <a:pt x="6969" y="1"/>
                    </a:moveTo>
                    <a:lnTo>
                      <a:pt x="6890" y="41"/>
                    </a:lnTo>
                    <a:lnTo>
                      <a:pt x="6850" y="80"/>
                    </a:lnTo>
                    <a:lnTo>
                      <a:pt x="6850" y="159"/>
                    </a:lnTo>
                    <a:lnTo>
                      <a:pt x="7206" y="753"/>
                    </a:lnTo>
                    <a:lnTo>
                      <a:pt x="7563" y="1308"/>
                    </a:lnTo>
                    <a:lnTo>
                      <a:pt x="7523" y="1624"/>
                    </a:lnTo>
                    <a:lnTo>
                      <a:pt x="7444" y="1941"/>
                    </a:lnTo>
                    <a:lnTo>
                      <a:pt x="7365" y="2258"/>
                    </a:lnTo>
                    <a:lnTo>
                      <a:pt x="7246" y="2535"/>
                    </a:lnTo>
                    <a:lnTo>
                      <a:pt x="7088" y="2812"/>
                    </a:lnTo>
                    <a:lnTo>
                      <a:pt x="6929" y="3089"/>
                    </a:lnTo>
                    <a:lnTo>
                      <a:pt x="6771" y="3366"/>
                    </a:lnTo>
                    <a:lnTo>
                      <a:pt x="6573" y="3604"/>
                    </a:lnTo>
                    <a:lnTo>
                      <a:pt x="6335" y="3842"/>
                    </a:lnTo>
                    <a:lnTo>
                      <a:pt x="6098" y="4040"/>
                    </a:lnTo>
                    <a:lnTo>
                      <a:pt x="5860" y="4237"/>
                    </a:lnTo>
                    <a:lnTo>
                      <a:pt x="5583" y="4396"/>
                    </a:lnTo>
                    <a:lnTo>
                      <a:pt x="5306" y="4554"/>
                    </a:lnTo>
                    <a:lnTo>
                      <a:pt x="5029" y="4673"/>
                    </a:lnTo>
                    <a:lnTo>
                      <a:pt x="4712" y="4752"/>
                    </a:lnTo>
                    <a:lnTo>
                      <a:pt x="4395" y="4831"/>
                    </a:lnTo>
                    <a:lnTo>
                      <a:pt x="4079" y="4871"/>
                    </a:lnTo>
                    <a:lnTo>
                      <a:pt x="3762" y="4911"/>
                    </a:lnTo>
                    <a:lnTo>
                      <a:pt x="3445" y="4871"/>
                    </a:lnTo>
                    <a:lnTo>
                      <a:pt x="3128" y="4831"/>
                    </a:lnTo>
                    <a:lnTo>
                      <a:pt x="2812" y="4792"/>
                    </a:lnTo>
                    <a:lnTo>
                      <a:pt x="2534" y="4713"/>
                    </a:lnTo>
                    <a:lnTo>
                      <a:pt x="2218" y="4594"/>
                    </a:lnTo>
                    <a:lnTo>
                      <a:pt x="1940" y="4435"/>
                    </a:lnTo>
                    <a:lnTo>
                      <a:pt x="1663" y="4277"/>
                    </a:lnTo>
                    <a:lnTo>
                      <a:pt x="1386" y="4119"/>
                    </a:lnTo>
                    <a:lnTo>
                      <a:pt x="1149" y="3921"/>
                    </a:lnTo>
                    <a:lnTo>
                      <a:pt x="911" y="3683"/>
                    </a:lnTo>
                    <a:lnTo>
                      <a:pt x="713" y="3446"/>
                    </a:lnTo>
                    <a:lnTo>
                      <a:pt x="515" y="3208"/>
                    </a:lnTo>
                    <a:lnTo>
                      <a:pt x="357" y="2931"/>
                    </a:lnTo>
                    <a:lnTo>
                      <a:pt x="198" y="2654"/>
                    </a:lnTo>
                    <a:lnTo>
                      <a:pt x="119" y="2614"/>
                    </a:lnTo>
                    <a:lnTo>
                      <a:pt x="80" y="2614"/>
                    </a:lnTo>
                    <a:lnTo>
                      <a:pt x="0" y="2654"/>
                    </a:lnTo>
                    <a:lnTo>
                      <a:pt x="0" y="2733"/>
                    </a:lnTo>
                    <a:lnTo>
                      <a:pt x="317" y="3248"/>
                    </a:lnTo>
                    <a:lnTo>
                      <a:pt x="673" y="3683"/>
                    </a:lnTo>
                    <a:lnTo>
                      <a:pt x="1069" y="4119"/>
                    </a:lnTo>
                    <a:lnTo>
                      <a:pt x="1544" y="4435"/>
                    </a:lnTo>
                    <a:lnTo>
                      <a:pt x="2059" y="4713"/>
                    </a:lnTo>
                    <a:lnTo>
                      <a:pt x="2614" y="4911"/>
                    </a:lnTo>
                    <a:lnTo>
                      <a:pt x="3168" y="5029"/>
                    </a:lnTo>
                    <a:lnTo>
                      <a:pt x="3762" y="5109"/>
                    </a:lnTo>
                    <a:lnTo>
                      <a:pt x="4079" y="5069"/>
                    </a:lnTo>
                    <a:lnTo>
                      <a:pt x="4435" y="5029"/>
                    </a:lnTo>
                    <a:lnTo>
                      <a:pt x="4752" y="4950"/>
                    </a:lnTo>
                    <a:lnTo>
                      <a:pt x="5068" y="4831"/>
                    </a:lnTo>
                    <a:lnTo>
                      <a:pt x="5385" y="4713"/>
                    </a:lnTo>
                    <a:lnTo>
                      <a:pt x="5702" y="4554"/>
                    </a:lnTo>
                    <a:lnTo>
                      <a:pt x="5979" y="4396"/>
                    </a:lnTo>
                    <a:lnTo>
                      <a:pt x="6217" y="4158"/>
                    </a:lnTo>
                    <a:lnTo>
                      <a:pt x="6494" y="3960"/>
                    </a:lnTo>
                    <a:lnTo>
                      <a:pt x="6731" y="3723"/>
                    </a:lnTo>
                    <a:lnTo>
                      <a:pt x="6929" y="3446"/>
                    </a:lnTo>
                    <a:lnTo>
                      <a:pt x="7127" y="3168"/>
                    </a:lnTo>
                    <a:lnTo>
                      <a:pt x="7286" y="2891"/>
                    </a:lnTo>
                    <a:lnTo>
                      <a:pt x="7444" y="2575"/>
                    </a:lnTo>
                    <a:lnTo>
                      <a:pt x="7563" y="2297"/>
                    </a:lnTo>
                    <a:lnTo>
                      <a:pt x="7642" y="1941"/>
                    </a:lnTo>
                    <a:lnTo>
                      <a:pt x="7721" y="1624"/>
                    </a:lnTo>
                    <a:lnTo>
                      <a:pt x="7761" y="1308"/>
                    </a:lnTo>
                    <a:lnTo>
                      <a:pt x="7721" y="1228"/>
                    </a:lnTo>
                    <a:lnTo>
                      <a:pt x="7365" y="634"/>
                    </a:lnTo>
                    <a:lnTo>
                      <a:pt x="7048" y="80"/>
                    </a:lnTo>
                    <a:lnTo>
                      <a:pt x="69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7"/>
              <p:cNvSpPr/>
              <p:nvPr/>
            </p:nvSpPr>
            <p:spPr>
              <a:xfrm>
                <a:off x="5165600" y="3611750"/>
                <a:ext cx="50500" cy="520675"/>
              </a:xfrm>
              <a:custGeom>
                <a:avLst/>
                <a:gdLst/>
                <a:ahLst/>
                <a:cxnLst/>
                <a:rect l="l" t="t" r="r" b="b"/>
                <a:pathLst>
                  <a:path w="2020" h="20827" extrusionOk="0">
                    <a:moveTo>
                      <a:pt x="1861" y="0"/>
                    </a:moveTo>
                    <a:lnTo>
                      <a:pt x="1821" y="80"/>
                    </a:lnTo>
                    <a:lnTo>
                      <a:pt x="1307" y="2614"/>
                    </a:lnTo>
                    <a:lnTo>
                      <a:pt x="871" y="5187"/>
                    </a:lnTo>
                    <a:lnTo>
                      <a:pt x="554" y="7761"/>
                    </a:lnTo>
                    <a:lnTo>
                      <a:pt x="277" y="10334"/>
                    </a:lnTo>
                    <a:lnTo>
                      <a:pt x="119" y="12948"/>
                    </a:lnTo>
                    <a:lnTo>
                      <a:pt x="40" y="15521"/>
                    </a:lnTo>
                    <a:lnTo>
                      <a:pt x="0" y="18134"/>
                    </a:lnTo>
                    <a:lnTo>
                      <a:pt x="79" y="20708"/>
                    </a:lnTo>
                    <a:lnTo>
                      <a:pt x="119" y="20787"/>
                    </a:lnTo>
                    <a:lnTo>
                      <a:pt x="198" y="20827"/>
                    </a:lnTo>
                    <a:lnTo>
                      <a:pt x="277" y="20787"/>
                    </a:lnTo>
                    <a:lnTo>
                      <a:pt x="277" y="20708"/>
                    </a:lnTo>
                    <a:lnTo>
                      <a:pt x="198" y="18134"/>
                    </a:lnTo>
                    <a:lnTo>
                      <a:pt x="198" y="15521"/>
                    </a:lnTo>
                    <a:lnTo>
                      <a:pt x="317" y="12948"/>
                    </a:lnTo>
                    <a:lnTo>
                      <a:pt x="475" y="10374"/>
                    </a:lnTo>
                    <a:lnTo>
                      <a:pt x="752" y="7761"/>
                    </a:lnTo>
                    <a:lnTo>
                      <a:pt x="1069" y="5227"/>
                    </a:lnTo>
                    <a:lnTo>
                      <a:pt x="1505" y="2653"/>
                    </a:lnTo>
                    <a:lnTo>
                      <a:pt x="2019" y="119"/>
                    </a:lnTo>
                    <a:lnTo>
                      <a:pt x="1980" y="40"/>
                    </a:lnTo>
                    <a:lnTo>
                      <a:pt x="19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7"/>
              <p:cNvSpPr/>
              <p:nvPr/>
            </p:nvSpPr>
            <p:spPr>
              <a:xfrm>
                <a:off x="5211125" y="3883950"/>
                <a:ext cx="146525" cy="231650"/>
              </a:xfrm>
              <a:custGeom>
                <a:avLst/>
                <a:gdLst/>
                <a:ahLst/>
                <a:cxnLst/>
                <a:rect l="l" t="t" r="r" b="b"/>
                <a:pathLst>
                  <a:path w="5861" h="9266" extrusionOk="0">
                    <a:moveTo>
                      <a:pt x="5306" y="1"/>
                    </a:moveTo>
                    <a:lnTo>
                      <a:pt x="4356" y="872"/>
                    </a:lnTo>
                    <a:lnTo>
                      <a:pt x="3405" y="1703"/>
                    </a:lnTo>
                    <a:lnTo>
                      <a:pt x="2376" y="2495"/>
                    </a:lnTo>
                    <a:lnTo>
                      <a:pt x="1861" y="2851"/>
                    </a:lnTo>
                    <a:lnTo>
                      <a:pt x="1307" y="3168"/>
                    </a:lnTo>
                    <a:lnTo>
                      <a:pt x="119" y="6059"/>
                    </a:lnTo>
                    <a:lnTo>
                      <a:pt x="40" y="6415"/>
                    </a:lnTo>
                    <a:lnTo>
                      <a:pt x="0" y="6732"/>
                    </a:lnTo>
                    <a:lnTo>
                      <a:pt x="0" y="7088"/>
                    </a:lnTo>
                    <a:lnTo>
                      <a:pt x="40" y="7444"/>
                    </a:lnTo>
                    <a:lnTo>
                      <a:pt x="119" y="7801"/>
                    </a:lnTo>
                    <a:lnTo>
                      <a:pt x="277" y="8117"/>
                    </a:lnTo>
                    <a:lnTo>
                      <a:pt x="475" y="8434"/>
                    </a:lnTo>
                    <a:lnTo>
                      <a:pt x="713" y="8672"/>
                    </a:lnTo>
                    <a:lnTo>
                      <a:pt x="990" y="8909"/>
                    </a:lnTo>
                    <a:lnTo>
                      <a:pt x="1307" y="9068"/>
                    </a:lnTo>
                    <a:lnTo>
                      <a:pt x="1624" y="9186"/>
                    </a:lnTo>
                    <a:lnTo>
                      <a:pt x="1980" y="9266"/>
                    </a:lnTo>
                    <a:lnTo>
                      <a:pt x="2336" y="9266"/>
                    </a:lnTo>
                    <a:lnTo>
                      <a:pt x="2653" y="9226"/>
                    </a:lnTo>
                    <a:lnTo>
                      <a:pt x="3009" y="9147"/>
                    </a:lnTo>
                    <a:lnTo>
                      <a:pt x="3326" y="9028"/>
                    </a:lnTo>
                    <a:lnTo>
                      <a:pt x="3841" y="8711"/>
                    </a:lnTo>
                    <a:lnTo>
                      <a:pt x="4316" y="8355"/>
                    </a:lnTo>
                    <a:lnTo>
                      <a:pt x="4712" y="7919"/>
                    </a:lnTo>
                    <a:lnTo>
                      <a:pt x="5068" y="7444"/>
                    </a:lnTo>
                    <a:lnTo>
                      <a:pt x="5346" y="6969"/>
                    </a:lnTo>
                    <a:lnTo>
                      <a:pt x="5583" y="6415"/>
                    </a:lnTo>
                    <a:lnTo>
                      <a:pt x="5741" y="5861"/>
                    </a:lnTo>
                    <a:lnTo>
                      <a:pt x="5821" y="5267"/>
                    </a:lnTo>
                    <a:lnTo>
                      <a:pt x="5860" y="4633"/>
                    </a:lnTo>
                    <a:lnTo>
                      <a:pt x="5821" y="3960"/>
                    </a:lnTo>
                    <a:lnTo>
                      <a:pt x="5741" y="3287"/>
                    </a:lnTo>
                    <a:lnTo>
                      <a:pt x="5662" y="2654"/>
                    </a:lnTo>
                    <a:lnTo>
                      <a:pt x="5464" y="1307"/>
                    </a:lnTo>
                    <a:lnTo>
                      <a:pt x="5385" y="674"/>
                    </a:lnTo>
                    <a:lnTo>
                      <a:pt x="5306" y="1"/>
                    </a:lnTo>
                    <a:close/>
                  </a:path>
                </a:pathLst>
              </a:custGeom>
              <a:solidFill>
                <a:srgbClr val="FFC6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7"/>
              <p:cNvSpPr/>
              <p:nvPr/>
            </p:nvSpPr>
            <p:spPr>
              <a:xfrm>
                <a:off x="5203200" y="3156425"/>
                <a:ext cx="352425" cy="998775"/>
              </a:xfrm>
              <a:custGeom>
                <a:avLst/>
                <a:gdLst/>
                <a:ahLst/>
                <a:cxnLst/>
                <a:rect l="l" t="t" r="r" b="b"/>
                <a:pathLst>
                  <a:path w="14097" h="39951" extrusionOk="0">
                    <a:moveTo>
                      <a:pt x="13938" y="0"/>
                    </a:moveTo>
                    <a:lnTo>
                      <a:pt x="13858" y="80"/>
                    </a:lnTo>
                    <a:lnTo>
                      <a:pt x="40" y="39436"/>
                    </a:lnTo>
                    <a:lnTo>
                      <a:pt x="1" y="39594"/>
                    </a:lnTo>
                    <a:lnTo>
                      <a:pt x="40" y="39713"/>
                    </a:lnTo>
                    <a:lnTo>
                      <a:pt x="119" y="39832"/>
                    </a:lnTo>
                    <a:lnTo>
                      <a:pt x="278" y="39911"/>
                    </a:lnTo>
                    <a:lnTo>
                      <a:pt x="397" y="39950"/>
                    </a:lnTo>
                    <a:lnTo>
                      <a:pt x="555" y="39911"/>
                    </a:lnTo>
                    <a:lnTo>
                      <a:pt x="674" y="39792"/>
                    </a:lnTo>
                    <a:lnTo>
                      <a:pt x="713" y="39673"/>
                    </a:lnTo>
                    <a:lnTo>
                      <a:pt x="14096" y="159"/>
                    </a:lnTo>
                    <a:lnTo>
                      <a:pt x="14096" y="40"/>
                    </a:lnTo>
                    <a:lnTo>
                      <a:pt x="140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7"/>
              <p:cNvSpPr/>
              <p:nvPr/>
            </p:nvSpPr>
            <p:spPr>
              <a:xfrm>
                <a:off x="5224000" y="3839425"/>
                <a:ext cx="123750" cy="190050"/>
              </a:xfrm>
              <a:custGeom>
                <a:avLst/>
                <a:gdLst/>
                <a:ahLst/>
                <a:cxnLst/>
                <a:rect l="l" t="t" r="r" b="b"/>
                <a:pathLst>
                  <a:path w="4950" h="7602" extrusionOk="0">
                    <a:moveTo>
                      <a:pt x="2732" y="0"/>
                    </a:moveTo>
                    <a:lnTo>
                      <a:pt x="2574" y="40"/>
                    </a:lnTo>
                    <a:lnTo>
                      <a:pt x="2455" y="79"/>
                    </a:lnTo>
                    <a:lnTo>
                      <a:pt x="1505" y="594"/>
                    </a:lnTo>
                    <a:lnTo>
                      <a:pt x="1346" y="713"/>
                    </a:lnTo>
                    <a:lnTo>
                      <a:pt x="1267" y="871"/>
                    </a:lnTo>
                    <a:lnTo>
                      <a:pt x="1188" y="990"/>
                    </a:lnTo>
                    <a:lnTo>
                      <a:pt x="1188" y="1109"/>
                    </a:lnTo>
                    <a:lnTo>
                      <a:pt x="1227" y="1227"/>
                    </a:lnTo>
                    <a:lnTo>
                      <a:pt x="1267" y="1307"/>
                    </a:lnTo>
                    <a:lnTo>
                      <a:pt x="1425" y="1386"/>
                    </a:lnTo>
                    <a:lnTo>
                      <a:pt x="1623" y="1465"/>
                    </a:lnTo>
                    <a:lnTo>
                      <a:pt x="1227" y="1821"/>
                    </a:lnTo>
                    <a:lnTo>
                      <a:pt x="990" y="2019"/>
                    </a:lnTo>
                    <a:lnTo>
                      <a:pt x="752" y="2178"/>
                    </a:lnTo>
                    <a:lnTo>
                      <a:pt x="673" y="2257"/>
                    </a:lnTo>
                    <a:lnTo>
                      <a:pt x="594" y="2376"/>
                    </a:lnTo>
                    <a:lnTo>
                      <a:pt x="554" y="2494"/>
                    </a:lnTo>
                    <a:lnTo>
                      <a:pt x="515" y="2613"/>
                    </a:lnTo>
                    <a:lnTo>
                      <a:pt x="515" y="2772"/>
                    </a:lnTo>
                    <a:lnTo>
                      <a:pt x="554" y="2890"/>
                    </a:lnTo>
                    <a:lnTo>
                      <a:pt x="634" y="3009"/>
                    </a:lnTo>
                    <a:lnTo>
                      <a:pt x="713" y="3088"/>
                    </a:lnTo>
                    <a:lnTo>
                      <a:pt x="396" y="3326"/>
                    </a:lnTo>
                    <a:lnTo>
                      <a:pt x="238" y="3445"/>
                    </a:lnTo>
                    <a:lnTo>
                      <a:pt x="119" y="3603"/>
                    </a:lnTo>
                    <a:lnTo>
                      <a:pt x="40" y="3722"/>
                    </a:lnTo>
                    <a:lnTo>
                      <a:pt x="0" y="3841"/>
                    </a:lnTo>
                    <a:lnTo>
                      <a:pt x="0" y="3999"/>
                    </a:lnTo>
                    <a:lnTo>
                      <a:pt x="40" y="4157"/>
                    </a:lnTo>
                    <a:lnTo>
                      <a:pt x="119" y="4276"/>
                    </a:lnTo>
                    <a:lnTo>
                      <a:pt x="198" y="4395"/>
                    </a:lnTo>
                    <a:lnTo>
                      <a:pt x="317" y="4474"/>
                    </a:lnTo>
                    <a:lnTo>
                      <a:pt x="475" y="4514"/>
                    </a:lnTo>
                    <a:lnTo>
                      <a:pt x="396" y="4553"/>
                    </a:lnTo>
                    <a:lnTo>
                      <a:pt x="317" y="4632"/>
                    </a:lnTo>
                    <a:lnTo>
                      <a:pt x="198" y="4830"/>
                    </a:lnTo>
                    <a:lnTo>
                      <a:pt x="158" y="5028"/>
                    </a:lnTo>
                    <a:lnTo>
                      <a:pt x="198" y="5226"/>
                    </a:lnTo>
                    <a:lnTo>
                      <a:pt x="317" y="5424"/>
                    </a:lnTo>
                    <a:lnTo>
                      <a:pt x="475" y="5583"/>
                    </a:lnTo>
                    <a:lnTo>
                      <a:pt x="673" y="5662"/>
                    </a:lnTo>
                    <a:lnTo>
                      <a:pt x="871" y="5702"/>
                    </a:lnTo>
                    <a:lnTo>
                      <a:pt x="1148" y="5781"/>
                    </a:lnTo>
                    <a:lnTo>
                      <a:pt x="1386" y="5939"/>
                    </a:lnTo>
                    <a:lnTo>
                      <a:pt x="1623" y="6137"/>
                    </a:lnTo>
                    <a:lnTo>
                      <a:pt x="1821" y="6335"/>
                    </a:lnTo>
                    <a:lnTo>
                      <a:pt x="2178" y="6810"/>
                    </a:lnTo>
                    <a:lnTo>
                      <a:pt x="2574" y="7285"/>
                    </a:lnTo>
                    <a:lnTo>
                      <a:pt x="2772" y="7444"/>
                    </a:lnTo>
                    <a:lnTo>
                      <a:pt x="3009" y="7562"/>
                    </a:lnTo>
                    <a:lnTo>
                      <a:pt x="3247" y="7602"/>
                    </a:lnTo>
                    <a:lnTo>
                      <a:pt x="3524" y="7602"/>
                    </a:lnTo>
                    <a:lnTo>
                      <a:pt x="3682" y="7562"/>
                    </a:lnTo>
                    <a:lnTo>
                      <a:pt x="3841" y="7483"/>
                    </a:lnTo>
                    <a:lnTo>
                      <a:pt x="4157" y="7285"/>
                    </a:lnTo>
                    <a:lnTo>
                      <a:pt x="4395" y="7008"/>
                    </a:lnTo>
                    <a:lnTo>
                      <a:pt x="4593" y="6691"/>
                    </a:lnTo>
                    <a:lnTo>
                      <a:pt x="4712" y="6335"/>
                    </a:lnTo>
                    <a:lnTo>
                      <a:pt x="4791" y="5979"/>
                    </a:lnTo>
                    <a:lnTo>
                      <a:pt x="4870" y="5622"/>
                    </a:lnTo>
                    <a:lnTo>
                      <a:pt x="4910" y="5226"/>
                    </a:lnTo>
                    <a:lnTo>
                      <a:pt x="4949" y="4355"/>
                    </a:lnTo>
                    <a:lnTo>
                      <a:pt x="4949" y="3445"/>
                    </a:lnTo>
                    <a:lnTo>
                      <a:pt x="4870" y="2574"/>
                    </a:lnTo>
                    <a:lnTo>
                      <a:pt x="4791" y="1663"/>
                    </a:lnTo>
                    <a:lnTo>
                      <a:pt x="4157" y="950"/>
                    </a:lnTo>
                    <a:lnTo>
                      <a:pt x="3484" y="277"/>
                    </a:lnTo>
                    <a:lnTo>
                      <a:pt x="3247" y="79"/>
                    </a:lnTo>
                    <a:lnTo>
                      <a:pt x="3009" y="0"/>
                    </a:lnTo>
                    <a:close/>
                  </a:path>
                </a:pathLst>
              </a:custGeom>
              <a:solidFill>
                <a:srgbClr val="FFC6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7"/>
              <p:cNvSpPr/>
              <p:nvPr/>
            </p:nvSpPr>
            <p:spPr>
              <a:xfrm>
                <a:off x="5230925" y="3945325"/>
                <a:ext cx="69300" cy="12900"/>
              </a:xfrm>
              <a:custGeom>
                <a:avLst/>
                <a:gdLst/>
                <a:ahLst/>
                <a:cxnLst/>
                <a:rect l="l" t="t" r="r" b="b"/>
                <a:pathLst>
                  <a:path w="2772" h="516" extrusionOk="0">
                    <a:moveTo>
                      <a:pt x="753" y="1"/>
                    </a:moveTo>
                    <a:lnTo>
                      <a:pt x="555" y="80"/>
                    </a:lnTo>
                    <a:lnTo>
                      <a:pt x="79" y="199"/>
                    </a:lnTo>
                    <a:lnTo>
                      <a:pt x="40" y="238"/>
                    </a:lnTo>
                    <a:lnTo>
                      <a:pt x="0" y="317"/>
                    </a:lnTo>
                    <a:lnTo>
                      <a:pt x="79" y="357"/>
                    </a:lnTo>
                    <a:lnTo>
                      <a:pt x="119" y="396"/>
                    </a:lnTo>
                    <a:lnTo>
                      <a:pt x="594" y="238"/>
                    </a:lnTo>
                    <a:lnTo>
                      <a:pt x="792" y="199"/>
                    </a:lnTo>
                    <a:lnTo>
                      <a:pt x="1228" y="199"/>
                    </a:lnTo>
                    <a:lnTo>
                      <a:pt x="1426" y="238"/>
                    </a:lnTo>
                    <a:lnTo>
                      <a:pt x="1822" y="317"/>
                    </a:lnTo>
                    <a:lnTo>
                      <a:pt x="2653" y="515"/>
                    </a:lnTo>
                    <a:lnTo>
                      <a:pt x="2732" y="515"/>
                    </a:lnTo>
                    <a:lnTo>
                      <a:pt x="2772" y="476"/>
                    </a:lnTo>
                    <a:lnTo>
                      <a:pt x="2772" y="396"/>
                    </a:lnTo>
                    <a:lnTo>
                      <a:pt x="2693" y="357"/>
                    </a:lnTo>
                    <a:lnTo>
                      <a:pt x="1861" y="119"/>
                    </a:lnTo>
                    <a:lnTo>
                      <a:pt x="1465" y="40"/>
                    </a:lnTo>
                    <a:lnTo>
                      <a:pt x="1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7"/>
              <p:cNvSpPr/>
              <p:nvPr/>
            </p:nvSpPr>
            <p:spPr>
              <a:xfrm>
                <a:off x="5235875" y="3905725"/>
                <a:ext cx="78225" cy="29725"/>
              </a:xfrm>
              <a:custGeom>
                <a:avLst/>
                <a:gdLst/>
                <a:ahLst/>
                <a:cxnLst/>
                <a:rect l="l" t="t" r="r" b="b"/>
                <a:pathLst>
                  <a:path w="3129" h="1189" extrusionOk="0">
                    <a:moveTo>
                      <a:pt x="1069" y="1"/>
                    </a:moveTo>
                    <a:lnTo>
                      <a:pt x="832" y="40"/>
                    </a:lnTo>
                    <a:lnTo>
                      <a:pt x="594" y="120"/>
                    </a:lnTo>
                    <a:lnTo>
                      <a:pt x="40" y="476"/>
                    </a:lnTo>
                    <a:lnTo>
                      <a:pt x="0" y="516"/>
                    </a:lnTo>
                    <a:lnTo>
                      <a:pt x="0" y="595"/>
                    </a:lnTo>
                    <a:lnTo>
                      <a:pt x="40" y="634"/>
                    </a:lnTo>
                    <a:lnTo>
                      <a:pt x="119" y="634"/>
                    </a:lnTo>
                    <a:lnTo>
                      <a:pt x="673" y="318"/>
                    </a:lnTo>
                    <a:lnTo>
                      <a:pt x="871" y="238"/>
                    </a:lnTo>
                    <a:lnTo>
                      <a:pt x="1069" y="199"/>
                    </a:lnTo>
                    <a:lnTo>
                      <a:pt x="1267" y="238"/>
                    </a:lnTo>
                    <a:lnTo>
                      <a:pt x="1465" y="318"/>
                    </a:lnTo>
                    <a:lnTo>
                      <a:pt x="2019" y="595"/>
                    </a:lnTo>
                    <a:lnTo>
                      <a:pt x="3009" y="1149"/>
                    </a:lnTo>
                    <a:lnTo>
                      <a:pt x="3049" y="1189"/>
                    </a:lnTo>
                    <a:lnTo>
                      <a:pt x="3089" y="1149"/>
                    </a:lnTo>
                    <a:lnTo>
                      <a:pt x="3128" y="1109"/>
                    </a:lnTo>
                    <a:lnTo>
                      <a:pt x="3128" y="1030"/>
                    </a:lnTo>
                    <a:lnTo>
                      <a:pt x="3089" y="991"/>
                    </a:lnTo>
                    <a:lnTo>
                      <a:pt x="2099" y="436"/>
                    </a:lnTo>
                    <a:lnTo>
                      <a:pt x="1544" y="120"/>
                    </a:lnTo>
                    <a:lnTo>
                      <a:pt x="1307" y="40"/>
                    </a:lnTo>
                    <a:lnTo>
                      <a:pt x="106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7"/>
              <p:cNvSpPr/>
              <p:nvPr/>
            </p:nvSpPr>
            <p:spPr>
              <a:xfrm>
                <a:off x="5257650" y="3869100"/>
                <a:ext cx="70300" cy="43575"/>
              </a:xfrm>
              <a:custGeom>
                <a:avLst/>
                <a:gdLst/>
                <a:ahLst/>
                <a:cxnLst/>
                <a:rect l="l" t="t" r="r" b="b"/>
                <a:pathLst>
                  <a:path w="2812" h="1743" extrusionOk="0">
                    <a:moveTo>
                      <a:pt x="713" y="1"/>
                    </a:moveTo>
                    <a:lnTo>
                      <a:pt x="475" y="120"/>
                    </a:lnTo>
                    <a:lnTo>
                      <a:pt x="40" y="357"/>
                    </a:lnTo>
                    <a:lnTo>
                      <a:pt x="0" y="397"/>
                    </a:lnTo>
                    <a:lnTo>
                      <a:pt x="0" y="476"/>
                    </a:lnTo>
                    <a:lnTo>
                      <a:pt x="79" y="516"/>
                    </a:lnTo>
                    <a:lnTo>
                      <a:pt x="159" y="516"/>
                    </a:lnTo>
                    <a:lnTo>
                      <a:pt x="555" y="278"/>
                    </a:lnTo>
                    <a:lnTo>
                      <a:pt x="753" y="199"/>
                    </a:lnTo>
                    <a:lnTo>
                      <a:pt x="951" y="159"/>
                    </a:lnTo>
                    <a:lnTo>
                      <a:pt x="1148" y="238"/>
                    </a:lnTo>
                    <a:lnTo>
                      <a:pt x="1346" y="318"/>
                    </a:lnTo>
                    <a:lnTo>
                      <a:pt x="1742" y="674"/>
                    </a:lnTo>
                    <a:lnTo>
                      <a:pt x="2059" y="991"/>
                    </a:lnTo>
                    <a:lnTo>
                      <a:pt x="2376" y="1347"/>
                    </a:lnTo>
                    <a:lnTo>
                      <a:pt x="2653" y="1703"/>
                    </a:lnTo>
                    <a:lnTo>
                      <a:pt x="2732" y="1743"/>
                    </a:lnTo>
                    <a:lnTo>
                      <a:pt x="2772" y="1703"/>
                    </a:lnTo>
                    <a:lnTo>
                      <a:pt x="2811" y="1664"/>
                    </a:lnTo>
                    <a:lnTo>
                      <a:pt x="2811" y="1585"/>
                    </a:lnTo>
                    <a:lnTo>
                      <a:pt x="2534" y="1228"/>
                    </a:lnTo>
                    <a:lnTo>
                      <a:pt x="2218" y="872"/>
                    </a:lnTo>
                    <a:lnTo>
                      <a:pt x="1861" y="516"/>
                    </a:lnTo>
                    <a:lnTo>
                      <a:pt x="1465" y="199"/>
                    </a:lnTo>
                    <a:lnTo>
                      <a:pt x="1228" y="40"/>
                    </a:lnTo>
                    <a:lnTo>
                      <a:pt x="9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7"/>
              <p:cNvSpPr/>
              <p:nvPr/>
            </p:nvSpPr>
            <p:spPr>
              <a:xfrm>
                <a:off x="5232900" y="3977000"/>
                <a:ext cx="49525" cy="36650"/>
              </a:xfrm>
              <a:custGeom>
                <a:avLst/>
                <a:gdLst/>
                <a:ahLst/>
                <a:cxnLst/>
                <a:rect l="l" t="t" r="r" b="b"/>
                <a:pathLst>
                  <a:path w="1981" h="1466" extrusionOk="0">
                    <a:moveTo>
                      <a:pt x="40" y="1"/>
                    </a:moveTo>
                    <a:lnTo>
                      <a:pt x="0" y="40"/>
                    </a:lnTo>
                    <a:lnTo>
                      <a:pt x="0" y="119"/>
                    </a:lnTo>
                    <a:lnTo>
                      <a:pt x="80" y="159"/>
                    </a:lnTo>
                    <a:lnTo>
                      <a:pt x="1069" y="555"/>
                    </a:lnTo>
                    <a:lnTo>
                      <a:pt x="1228" y="634"/>
                    </a:lnTo>
                    <a:lnTo>
                      <a:pt x="1347" y="753"/>
                    </a:lnTo>
                    <a:lnTo>
                      <a:pt x="1545" y="1109"/>
                    </a:lnTo>
                    <a:lnTo>
                      <a:pt x="1822" y="1426"/>
                    </a:lnTo>
                    <a:lnTo>
                      <a:pt x="1861" y="1466"/>
                    </a:lnTo>
                    <a:lnTo>
                      <a:pt x="1941" y="1466"/>
                    </a:lnTo>
                    <a:lnTo>
                      <a:pt x="1980" y="1386"/>
                    </a:lnTo>
                    <a:lnTo>
                      <a:pt x="1941" y="1307"/>
                    </a:lnTo>
                    <a:lnTo>
                      <a:pt x="1743" y="990"/>
                    </a:lnTo>
                    <a:lnTo>
                      <a:pt x="1465" y="634"/>
                    </a:lnTo>
                    <a:lnTo>
                      <a:pt x="1307" y="476"/>
                    </a:lnTo>
                    <a:lnTo>
                      <a:pt x="1149" y="357"/>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7"/>
              <p:cNvSpPr/>
              <p:nvPr/>
            </p:nvSpPr>
            <p:spPr>
              <a:xfrm>
                <a:off x="4628100" y="3548400"/>
                <a:ext cx="276200" cy="585025"/>
              </a:xfrm>
              <a:custGeom>
                <a:avLst/>
                <a:gdLst/>
                <a:ahLst/>
                <a:cxnLst/>
                <a:rect l="l" t="t" r="r" b="b"/>
                <a:pathLst>
                  <a:path w="11048" h="23401" extrusionOk="0">
                    <a:moveTo>
                      <a:pt x="8790" y="0"/>
                    </a:moveTo>
                    <a:lnTo>
                      <a:pt x="0" y="872"/>
                    </a:lnTo>
                    <a:lnTo>
                      <a:pt x="2257" y="23400"/>
                    </a:lnTo>
                    <a:lnTo>
                      <a:pt x="11047" y="22529"/>
                    </a:lnTo>
                    <a:lnTo>
                      <a:pt x="87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7"/>
              <p:cNvSpPr/>
              <p:nvPr/>
            </p:nvSpPr>
            <p:spPr>
              <a:xfrm>
                <a:off x="4645925" y="3580075"/>
                <a:ext cx="236600" cy="563250"/>
              </a:xfrm>
              <a:custGeom>
                <a:avLst/>
                <a:gdLst/>
                <a:ahLst/>
                <a:cxnLst/>
                <a:rect l="l" t="t" r="r" b="b"/>
                <a:pathLst>
                  <a:path w="9464" h="22530" extrusionOk="0">
                    <a:moveTo>
                      <a:pt x="7087" y="0"/>
                    </a:moveTo>
                    <a:lnTo>
                      <a:pt x="238" y="674"/>
                    </a:lnTo>
                    <a:lnTo>
                      <a:pt x="119" y="713"/>
                    </a:lnTo>
                    <a:lnTo>
                      <a:pt x="40" y="753"/>
                    </a:lnTo>
                    <a:lnTo>
                      <a:pt x="0" y="832"/>
                    </a:lnTo>
                    <a:lnTo>
                      <a:pt x="0" y="951"/>
                    </a:lnTo>
                    <a:lnTo>
                      <a:pt x="2138" y="22292"/>
                    </a:lnTo>
                    <a:lnTo>
                      <a:pt x="2138" y="22371"/>
                    </a:lnTo>
                    <a:lnTo>
                      <a:pt x="2217" y="22450"/>
                    </a:lnTo>
                    <a:lnTo>
                      <a:pt x="2297" y="22490"/>
                    </a:lnTo>
                    <a:lnTo>
                      <a:pt x="2415" y="22529"/>
                    </a:lnTo>
                    <a:lnTo>
                      <a:pt x="9265" y="21817"/>
                    </a:lnTo>
                    <a:lnTo>
                      <a:pt x="9344" y="21817"/>
                    </a:lnTo>
                    <a:lnTo>
                      <a:pt x="9424" y="21737"/>
                    </a:lnTo>
                    <a:lnTo>
                      <a:pt x="9463" y="21658"/>
                    </a:lnTo>
                    <a:lnTo>
                      <a:pt x="9463" y="21539"/>
                    </a:lnTo>
                    <a:lnTo>
                      <a:pt x="7365" y="198"/>
                    </a:lnTo>
                    <a:lnTo>
                      <a:pt x="7325" y="119"/>
                    </a:lnTo>
                    <a:lnTo>
                      <a:pt x="7285" y="40"/>
                    </a:lnTo>
                    <a:lnTo>
                      <a:pt x="71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7"/>
              <p:cNvSpPr/>
              <p:nvPr/>
            </p:nvSpPr>
            <p:spPr>
              <a:xfrm>
                <a:off x="4771625" y="3589975"/>
                <a:ext cx="96050" cy="531575"/>
              </a:xfrm>
              <a:custGeom>
                <a:avLst/>
                <a:gdLst/>
                <a:ahLst/>
                <a:cxnLst/>
                <a:rect l="l" t="t" r="r" b="b"/>
                <a:pathLst>
                  <a:path w="3842" h="21263" extrusionOk="0">
                    <a:moveTo>
                      <a:pt x="1743" y="0"/>
                    </a:moveTo>
                    <a:lnTo>
                      <a:pt x="1" y="198"/>
                    </a:lnTo>
                    <a:lnTo>
                      <a:pt x="2099" y="21262"/>
                    </a:lnTo>
                    <a:lnTo>
                      <a:pt x="3841" y="21064"/>
                    </a:lnTo>
                    <a:lnTo>
                      <a:pt x="1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7"/>
              <p:cNvSpPr/>
              <p:nvPr/>
            </p:nvSpPr>
            <p:spPr>
              <a:xfrm>
                <a:off x="4800325" y="3607800"/>
                <a:ext cx="28750" cy="223725"/>
              </a:xfrm>
              <a:custGeom>
                <a:avLst/>
                <a:gdLst/>
                <a:ahLst/>
                <a:cxnLst/>
                <a:rect l="l" t="t" r="r" b="b"/>
                <a:pathLst>
                  <a:path w="1150" h="8949" extrusionOk="0">
                    <a:moveTo>
                      <a:pt x="80" y="0"/>
                    </a:moveTo>
                    <a:lnTo>
                      <a:pt x="1" y="40"/>
                    </a:lnTo>
                    <a:lnTo>
                      <a:pt x="1" y="119"/>
                    </a:lnTo>
                    <a:lnTo>
                      <a:pt x="951" y="8869"/>
                    </a:lnTo>
                    <a:lnTo>
                      <a:pt x="991" y="8909"/>
                    </a:lnTo>
                    <a:lnTo>
                      <a:pt x="1070" y="8948"/>
                    </a:lnTo>
                    <a:lnTo>
                      <a:pt x="1149" y="8909"/>
                    </a:lnTo>
                    <a:lnTo>
                      <a:pt x="1149" y="8829"/>
                    </a:lnTo>
                    <a:lnTo>
                      <a:pt x="159" y="79"/>
                    </a:lnTo>
                    <a:lnTo>
                      <a:pt x="159" y="40"/>
                    </a:lnTo>
                    <a:lnTo>
                      <a:pt x="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7"/>
              <p:cNvSpPr/>
              <p:nvPr/>
            </p:nvSpPr>
            <p:spPr>
              <a:xfrm>
                <a:off x="4828050" y="3861200"/>
                <a:ext cx="13875" cy="72275"/>
              </a:xfrm>
              <a:custGeom>
                <a:avLst/>
                <a:gdLst/>
                <a:ahLst/>
                <a:cxnLst/>
                <a:rect l="l" t="t" r="r" b="b"/>
                <a:pathLst>
                  <a:path w="555" h="2891" extrusionOk="0">
                    <a:moveTo>
                      <a:pt x="80" y="0"/>
                    </a:moveTo>
                    <a:lnTo>
                      <a:pt x="0" y="40"/>
                    </a:lnTo>
                    <a:lnTo>
                      <a:pt x="0" y="119"/>
                    </a:lnTo>
                    <a:lnTo>
                      <a:pt x="396" y="2811"/>
                    </a:lnTo>
                    <a:lnTo>
                      <a:pt x="396" y="2890"/>
                    </a:lnTo>
                    <a:lnTo>
                      <a:pt x="476" y="2890"/>
                    </a:lnTo>
                    <a:lnTo>
                      <a:pt x="555" y="2851"/>
                    </a:lnTo>
                    <a:lnTo>
                      <a:pt x="555" y="2811"/>
                    </a:lnTo>
                    <a:lnTo>
                      <a:pt x="198" y="79"/>
                    </a:lnTo>
                    <a:lnTo>
                      <a:pt x="159" y="40"/>
                    </a:lnTo>
                    <a:lnTo>
                      <a:pt x="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7"/>
              <p:cNvSpPr/>
              <p:nvPr/>
            </p:nvSpPr>
            <p:spPr>
              <a:xfrm>
                <a:off x="4601375" y="3575125"/>
                <a:ext cx="238575" cy="577100"/>
              </a:xfrm>
              <a:custGeom>
                <a:avLst/>
                <a:gdLst/>
                <a:ahLst/>
                <a:cxnLst/>
                <a:rect l="l" t="t" r="r" b="b"/>
                <a:pathLst>
                  <a:path w="9543" h="23084" extrusionOk="0">
                    <a:moveTo>
                      <a:pt x="7088" y="0"/>
                    </a:moveTo>
                    <a:lnTo>
                      <a:pt x="238" y="674"/>
                    </a:lnTo>
                    <a:lnTo>
                      <a:pt x="119" y="713"/>
                    </a:lnTo>
                    <a:lnTo>
                      <a:pt x="40" y="753"/>
                    </a:lnTo>
                    <a:lnTo>
                      <a:pt x="0" y="832"/>
                    </a:lnTo>
                    <a:lnTo>
                      <a:pt x="0" y="951"/>
                    </a:lnTo>
                    <a:lnTo>
                      <a:pt x="2178" y="22846"/>
                    </a:lnTo>
                    <a:lnTo>
                      <a:pt x="2218" y="22965"/>
                    </a:lnTo>
                    <a:lnTo>
                      <a:pt x="2257" y="23004"/>
                    </a:lnTo>
                    <a:lnTo>
                      <a:pt x="2336" y="23084"/>
                    </a:lnTo>
                    <a:lnTo>
                      <a:pt x="2455" y="23084"/>
                    </a:lnTo>
                    <a:lnTo>
                      <a:pt x="9305" y="22411"/>
                    </a:lnTo>
                    <a:lnTo>
                      <a:pt x="9384" y="22371"/>
                    </a:lnTo>
                    <a:lnTo>
                      <a:pt x="9463" y="22292"/>
                    </a:lnTo>
                    <a:lnTo>
                      <a:pt x="9543" y="22213"/>
                    </a:lnTo>
                    <a:lnTo>
                      <a:pt x="9543" y="22133"/>
                    </a:lnTo>
                    <a:lnTo>
                      <a:pt x="7365" y="238"/>
                    </a:lnTo>
                    <a:lnTo>
                      <a:pt x="7325" y="119"/>
                    </a:lnTo>
                    <a:lnTo>
                      <a:pt x="7286" y="40"/>
                    </a:lnTo>
                    <a:lnTo>
                      <a:pt x="71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7"/>
              <p:cNvSpPr/>
              <p:nvPr/>
            </p:nvSpPr>
            <p:spPr>
              <a:xfrm>
                <a:off x="4727075" y="3586025"/>
                <a:ext cx="98025" cy="544425"/>
              </a:xfrm>
              <a:custGeom>
                <a:avLst/>
                <a:gdLst/>
                <a:ahLst/>
                <a:cxnLst/>
                <a:rect l="l" t="t" r="r" b="b"/>
                <a:pathLst>
                  <a:path w="3921" h="21777" extrusionOk="0">
                    <a:moveTo>
                      <a:pt x="1743" y="0"/>
                    </a:moveTo>
                    <a:lnTo>
                      <a:pt x="1" y="158"/>
                    </a:lnTo>
                    <a:lnTo>
                      <a:pt x="2179" y="21777"/>
                    </a:lnTo>
                    <a:lnTo>
                      <a:pt x="3921" y="21618"/>
                    </a:lnTo>
                    <a:lnTo>
                      <a:pt x="17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7"/>
              <p:cNvSpPr/>
              <p:nvPr/>
            </p:nvSpPr>
            <p:spPr>
              <a:xfrm>
                <a:off x="4715200" y="3579075"/>
                <a:ext cx="14875" cy="17850"/>
              </a:xfrm>
              <a:custGeom>
                <a:avLst/>
                <a:gdLst/>
                <a:ahLst/>
                <a:cxnLst/>
                <a:rect l="l" t="t" r="r" b="b"/>
                <a:pathLst>
                  <a:path w="595" h="714" extrusionOk="0">
                    <a:moveTo>
                      <a:pt x="40" y="1"/>
                    </a:moveTo>
                    <a:lnTo>
                      <a:pt x="1" y="80"/>
                    </a:lnTo>
                    <a:lnTo>
                      <a:pt x="1" y="159"/>
                    </a:lnTo>
                    <a:lnTo>
                      <a:pt x="80" y="199"/>
                    </a:lnTo>
                    <a:lnTo>
                      <a:pt x="199" y="238"/>
                    </a:lnTo>
                    <a:lnTo>
                      <a:pt x="317" y="318"/>
                    </a:lnTo>
                    <a:lnTo>
                      <a:pt x="397" y="436"/>
                    </a:lnTo>
                    <a:lnTo>
                      <a:pt x="397" y="595"/>
                    </a:lnTo>
                    <a:lnTo>
                      <a:pt x="436" y="674"/>
                    </a:lnTo>
                    <a:lnTo>
                      <a:pt x="476" y="714"/>
                    </a:lnTo>
                    <a:lnTo>
                      <a:pt x="515" y="714"/>
                    </a:lnTo>
                    <a:lnTo>
                      <a:pt x="555" y="674"/>
                    </a:lnTo>
                    <a:lnTo>
                      <a:pt x="595" y="634"/>
                    </a:lnTo>
                    <a:lnTo>
                      <a:pt x="595" y="397"/>
                    </a:lnTo>
                    <a:lnTo>
                      <a:pt x="476" y="199"/>
                    </a:lnTo>
                    <a:lnTo>
                      <a:pt x="317" y="40"/>
                    </a:lnTo>
                    <a:lnTo>
                      <a:pt x="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7"/>
              <p:cNvSpPr/>
              <p:nvPr/>
            </p:nvSpPr>
            <p:spPr>
              <a:xfrm>
                <a:off x="4743900" y="3615700"/>
                <a:ext cx="13900" cy="91100"/>
              </a:xfrm>
              <a:custGeom>
                <a:avLst/>
                <a:gdLst/>
                <a:ahLst/>
                <a:cxnLst/>
                <a:rect l="l" t="t" r="r" b="b"/>
                <a:pathLst>
                  <a:path w="556" h="3644" extrusionOk="0">
                    <a:moveTo>
                      <a:pt x="80" y="1"/>
                    </a:moveTo>
                    <a:lnTo>
                      <a:pt x="1" y="40"/>
                    </a:lnTo>
                    <a:lnTo>
                      <a:pt x="1" y="80"/>
                    </a:lnTo>
                    <a:lnTo>
                      <a:pt x="357" y="3564"/>
                    </a:lnTo>
                    <a:lnTo>
                      <a:pt x="397" y="3604"/>
                    </a:lnTo>
                    <a:lnTo>
                      <a:pt x="476" y="3643"/>
                    </a:lnTo>
                    <a:lnTo>
                      <a:pt x="516" y="3604"/>
                    </a:lnTo>
                    <a:lnTo>
                      <a:pt x="555" y="3525"/>
                    </a:lnTo>
                    <a:lnTo>
                      <a:pt x="199" y="80"/>
                    </a:lnTo>
                    <a:lnTo>
                      <a:pt x="1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7"/>
              <p:cNvSpPr/>
              <p:nvPr/>
            </p:nvSpPr>
            <p:spPr>
              <a:xfrm>
                <a:off x="4764700" y="3659250"/>
                <a:ext cx="24775" cy="224725"/>
              </a:xfrm>
              <a:custGeom>
                <a:avLst/>
                <a:gdLst/>
                <a:ahLst/>
                <a:cxnLst/>
                <a:rect l="l" t="t" r="r" b="b"/>
                <a:pathLst>
                  <a:path w="991" h="8989" extrusionOk="0">
                    <a:moveTo>
                      <a:pt x="80" y="1"/>
                    </a:moveTo>
                    <a:lnTo>
                      <a:pt x="0" y="41"/>
                    </a:lnTo>
                    <a:lnTo>
                      <a:pt x="0" y="80"/>
                    </a:lnTo>
                    <a:lnTo>
                      <a:pt x="792" y="8910"/>
                    </a:lnTo>
                    <a:lnTo>
                      <a:pt x="832" y="8989"/>
                    </a:lnTo>
                    <a:lnTo>
                      <a:pt x="911" y="8989"/>
                    </a:lnTo>
                    <a:lnTo>
                      <a:pt x="990" y="8949"/>
                    </a:lnTo>
                    <a:lnTo>
                      <a:pt x="990" y="8910"/>
                    </a:lnTo>
                    <a:lnTo>
                      <a:pt x="159" y="80"/>
                    </a:lnTo>
                    <a:lnTo>
                      <a:pt x="1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7"/>
              <p:cNvSpPr/>
              <p:nvPr/>
            </p:nvSpPr>
            <p:spPr>
              <a:xfrm>
                <a:off x="4753800" y="3730525"/>
                <a:ext cx="23800" cy="199975"/>
              </a:xfrm>
              <a:custGeom>
                <a:avLst/>
                <a:gdLst/>
                <a:ahLst/>
                <a:cxnLst/>
                <a:rect l="l" t="t" r="r" b="b"/>
                <a:pathLst>
                  <a:path w="952" h="7999" extrusionOk="0">
                    <a:moveTo>
                      <a:pt x="80" y="1"/>
                    </a:moveTo>
                    <a:lnTo>
                      <a:pt x="40" y="40"/>
                    </a:lnTo>
                    <a:lnTo>
                      <a:pt x="1" y="80"/>
                    </a:lnTo>
                    <a:lnTo>
                      <a:pt x="793" y="7919"/>
                    </a:lnTo>
                    <a:lnTo>
                      <a:pt x="793" y="7959"/>
                    </a:lnTo>
                    <a:lnTo>
                      <a:pt x="872" y="7999"/>
                    </a:lnTo>
                    <a:lnTo>
                      <a:pt x="951" y="7959"/>
                    </a:lnTo>
                    <a:lnTo>
                      <a:pt x="951" y="7880"/>
                    </a:lnTo>
                    <a:lnTo>
                      <a:pt x="199" y="80"/>
                    </a:lnTo>
                    <a:lnTo>
                      <a:pt x="1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7"/>
              <p:cNvSpPr/>
              <p:nvPr/>
            </p:nvSpPr>
            <p:spPr>
              <a:xfrm>
                <a:off x="4696400" y="3580075"/>
                <a:ext cx="54475" cy="389025"/>
              </a:xfrm>
              <a:custGeom>
                <a:avLst/>
                <a:gdLst/>
                <a:ahLst/>
                <a:cxnLst/>
                <a:rect l="l" t="t" r="r" b="b"/>
                <a:pathLst>
                  <a:path w="2179" h="15561" extrusionOk="0">
                    <a:moveTo>
                      <a:pt x="80" y="0"/>
                    </a:moveTo>
                    <a:lnTo>
                      <a:pt x="40" y="40"/>
                    </a:lnTo>
                    <a:lnTo>
                      <a:pt x="0" y="119"/>
                    </a:lnTo>
                    <a:lnTo>
                      <a:pt x="40" y="159"/>
                    </a:lnTo>
                    <a:lnTo>
                      <a:pt x="119" y="198"/>
                    </a:lnTo>
                    <a:lnTo>
                      <a:pt x="317" y="198"/>
                    </a:lnTo>
                    <a:lnTo>
                      <a:pt x="476" y="278"/>
                    </a:lnTo>
                    <a:lnTo>
                      <a:pt x="594" y="396"/>
                    </a:lnTo>
                    <a:lnTo>
                      <a:pt x="634" y="515"/>
                    </a:lnTo>
                    <a:lnTo>
                      <a:pt x="1980" y="15442"/>
                    </a:lnTo>
                    <a:lnTo>
                      <a:pt x="2020" y="15521"/>
                    </a:lnTo>
                    <a:lnTo>
                      <a:pt x="2099" y="15561"/>
                    </a:lnTo>
                    <a:lnTo>
                      <a:pt x="2178" y="15521"/>
                    </a:lnTo>
                    <a:lnTo>
                      <a:pt x="2178" y="15442"/>
                    </a:lnTo>
                    <a:lnTo>
                      <a:pt x="832" y="515"/>
                    </a:lnTo>
                    <a:lnTo>
                      <a:pt x="792" y="396"/>
                    </a:lnTo>
                    <a:lnTo>
                      <a:pt x="753" y="278"/>
                    </a:lnTo>
                    <a:lnTo>
                      <a:pt x="594" y="119"/>
                    </a:lnTo>
                    <a:lnTo>
                      <a:pt x="476" y="40"/>
                    </a:lnTo>
                    <a:lnTo>
                      <a:pt x="3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7"/>
              <p:cNvSpPr/>
              <p:nvPr/>
            </p:nvSpPr>
            <p:spPr>
              <a:xfrm>
                <a:off x="4640975" y="3693900"/>
                <a:ext cx="55450" cy="124750"/>
              </a:xfrm>
              <a:custGeom>
                <a:avLst/>
                <a:gdLst/>
                <a:ahLst/>
                <a:cxnLst/>
                <a:rect l="l" t="t" r="r" b="b"/>
                <a:pathLst>
                  <a:path w="2218" h="4990" extrusionOk="0">
                    <a:moveTo>
                      <a:pt x="1742" y="1"/>
                    </a:moveTo>
                    <a:lnTo>
                      <a:pt x="0" y="159"/>
                    </a:lnTo>
                    <a:lnTo>
                      <a:pt x="475" y="4990"/>
                    </a:lnTo>
                    <a:lnTo>
                      <a:pt x="2217" y="4831"/>
                    </a:lnTo>
                    <a:lnTo>
                      <a:pt x="17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7"/>
              <p:cNvSpPr/>
              <p:nvPr/>
            </p:nvSpPr>
            <p:spPr>
              <a:xfrm>
                <a:off x="4649875" y="3718650"/>
                <a:ext cx="29725" cy="5975"/>
              </a:xfrm>
              <a:custGeom>
                <a:avLst/>
                <a:gdLst/>
                <a:ahLst/>
                <a:cxnLst/>
                <a:rect l="l" t="t" r="r" b="b"/>
                <a:pathLst>
                  <a:path w="1189" h="239" extrusionOk="0">
                    <a:moveTo>
                      <a:pt x="80" y="1"/>
                    </a:moveTo>
                    <a:lnTo>
                      <a:pt x="1" y="40"/>
                    </a:lnTo>
                    <a:lnTo>
                      <a:pt x="1" y="119"/>
                    </a:lnTo>
                    <a:lnTo>
                      <a:pt x="1" y="199"/>
                    </a:lnTo>
                    <a:lnTo>
                      <a:pt x="80" y="199"/>
                    </a:lnTo>
                    <a:lnTo>
                      <a:pt x="1070" y="238"/>
                    </a:lnTo>
                    <a:lnTo>
                      <a:pt x="1149" y="199"/>
                    </a:lnTo>
                    <a:lnTo>
                      <a:pt x="1188" y="119"/>
                    </a:lnTo>
                    <a:lnTo>
                      <a:pt x="1149" y="40"/>
                    </a:lnTo>
                    <a:lnTo>
                      <a:pt x="1070" y="40"/>
                    </a:lnTo>
                    <a:lnTo>
                      <a:pt x="8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7"/>
              <p:cNvSpPr/>
              <p:nvPr/>
            </p:nvSpPr>
            <p:spPr>
              <a:xfrm>
                <a:off x="4650875" y="3743400"/>
                <a:ext cx="25750" cy="6950"/>
              </a:xfrm>
              <a:custGeom>
                <a:avLst/>
                <a:gdLst/>
                <a:ahLst/>
                <a:cxnLst/>
                <a:rect l="l" t="t" r="r" b="b"/>
                <a:pathLst>
                  <a:path w="1030" h="278" extrusionOk="0">
                    <a:moveTo>
                      <a:pt x="911" y="0"/>
                    </a:moveTo>
                    <a:lnTo>
                      <a:pt x="79" y="80"/>
                    </a:lnTo>
                    <a:lnTo>
                      <a:pt x="40" y="119"/>
                    </a:lnTo>
                    <a:lnTo>
                      <a:pt x="0" y="159"/>
                    </a:lnTo>
                    <a:lnTo>
                      <a:pt x="40" y="238"/>
                    </a:lnTo>
                    <a:lnTo>
                      <a:pt x="119" y="278"/>
                    </a:lnTo>
                    <a:lnTo>
                      <a:pt x="911" y="198"/>
                    </a:lnTo>
                    <a:lnTo>
                      <a:pt x="990" y="159"/>
                    </a:lnTo>
                    <a:lnTo>
                      <a:pt x="1030" y="80"/>
                    </a:lnTo>
                    <a:lnTo>
                      <a:pt x="990" y="40"/>
                    </a:lnTo>
                    <a:lnTo>
                      <a:pt x="9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7"/>
              <p:cNvSpPr/>
              <p:nvPr/>
            </p:nvSpPr>
            <p:spPr>
              <a:xfrm>
                <a:off x="4658775" y="3785950"/>
                <a:ext cx="25775" cy="7950"/>
              </a:xfrm>
              <a:custGeom>
                <a:avLst/>
                <a:gdLst/>
                <a:ahLst/>
                <a:cxnLst/>
                <a:rect l="l" t="t" r="r" b="b"/>
                <a:pathLst>
                  <a:path w="1031" h="318" extrusionOk="0">
                    <a:moveTo>
                      <a:pt x="912" y="1"/>
                    </a:moveTo>
                    <a:lnTo>
                      <a:pt x="80" y="159"/>
                    </a:lnTo>
                    <a:lnTo>
                      <a:pt x="1" y="199"/>
                    </a:lnTo>
                    <a:lnTo>
                      <a:pt x="1" y="239"/>
                    </a:lnTo>
                    <a:lnTo>
                      <a:pt x="1" y="318"/>
                    </a:lnTo>
                    <a:lnTo>
                      <a:pt x="80" y="318"/>
                    </a:lnTo>
                    <a:lnTo>
                      <a:pt x="951" y="199"/>
                    </a:lnTo>
                    <a:lnTo>
                      <a:pt x="991" y="159"/>
                    </a:lnTo>
                    <a:lnTo>
                      <a:pt x="1030" y="80"/>
                    </a:lnTo>
                    <a:lnTo>
                      <a:pt x="991" y="41"/>
                    </a:lnTo>
                    <a:lnTo>
                      <a:pt x="9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7"/>
              <p:cNvSpPr/>
              <p:nvPr/>
            </p:nvSpPr>
            <p:spPr>
              <a:xfrm>
                <a:off x="4660775" y="3797850"/>
                <a:ext cx="20800" cy="5950"/>
              </a:xfrm>
              <a:custGeom>
                <a:avLst/>
                <a:gdLst/>
                <a:ahLst/>
                <a:cxnLst/>
                <a:rect l="l" t="t" r="r" b="b"/>
                <a:pathLst>
                  <a:path w="832" h="238" extrusionOk="0">
                    <a:moveTo>
                      <a:pt x="752" y="0"/>
                    </a:moveTo>
                    <a:lnTo>
                      <a:pt x="79" y="40"/>
                    </a:lnTo>
                    <a:lnTo>
                      <a:pt x="40" y="79"/>
                    </a:lnTo>
                    <a:lnTo>
                      <a:pt x="0" y="158"/>
                    </a:lnTo>
                    <a:lnTo>
                      <a:pt x="40" y="238"/>
                    </a:lnTo>
                    <a:lnTo>
                      <a:pt x="119" y="238"/>
                    </a:lnTo>
                    <a:lnTo>
                      <a:pt x="752" y="198"/>
                    </a:lnTo>
                    <a:lnTo>
                      <a:pt x="832" y="158"/>
                    </a:lnTo>
                    <a:lnTo>
                      <a:pt x="832" y="79"/>
                    </a:lnTo>
                    <a:lnTo>
                      <a:pt x="7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7"/>
              <p:cNvSpPr/>
              <p:nvPr/>
            </p:nvSpPr>
            <p:spPr>
              <a:xfrm>
                <a:off x="4501400" y="3930475"/>
                <a:ext cx="291050" cy="267275"/>
              </a:xfrm>
              <a:custGeom>
                <a:avLst/>
                <a:gdLst/>
                <a:ahLst/>
                <a:cxnLst/>
                <a:rect l="l" t="t" r="r" b="b"/>
                <a:pathLst>
                  <a:path w="11642" h="10691" extrusionOk="0">
                    <a:moveTo>
                      <a:pt x="1941" y="1"/>
                    </a:moveTo>
                    <a:lnTo>
                      <a:pt x="990" y="40"/>
                    </a:lnTo>
                    <a:lnTo>
                      <a:pt x="0" y="119"/>
                    </a:lnTo>
                    <a:lnTo>
                      <a:pt x="5860" y="10691"/>
                    </a:lnTo>
                    <a:lnTo>
                      <a:pt x="11641" y="8830"/>
                    </a:lnTo>
                    <a:lnTo>
                      <a:pt x="9582" y="832"/>
                    </a:lnTo>
                    <a:lnTo>
                      <a:pt x="8830" y="634"/>
                    </a:lnTo>
                    <a:lnTo>
                      <a:pt x="7919" y="476"/>
                    </a:lnTo>
                    <a:lnTo>
                      <a:pt x="6771" y="278"/>
                    </a:lnTo>
                    <a:lnTo>
                      <a:pt x="5346" y="119"/>
                    </a:lnTo>
                    <a:lnTo>
                      <a:pt x="37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7"/>
              <p:cNvSpPr/>
              <p:nvPr/>
            </p:nvSpPr>
            <p:spPr>
              <a:xfrm>
                <a:off x="4643925" y="4155175"/>
                <a:ext cx="141575" cy="47525"/>
              </a:xfrm>
              <a:custGeom>
                <a:avLst/>
                <a:gdLst/>
                <a:ahLst/>
                <a:cxnLst/>
                <a:rect l="l" t="t" r="r" b="b"/>
                <a:pathLst>
                  <a:path w="5663" h="1901" extrusionOk="0">
                    <a:moveTo>
                      <a:pt x="5544" y="0"/>
                    </a:moveTo>
                    <a:lnTo>
                      <a:pt x="41" y="1703"/>
                    </a:lnTo>
                    <a:lnTo>
                      <a:pt x="1" y="1743"/>
                    </a:lnTo>
                    <a:lnTo>
                      <a:pt x="1" y="1822"/>
                    </a:lnTo>
                    <a:lnTo>
                      <a:pt x="41" y="1861"/>
                    </a:lnTo>
                    <a:lnTo>
                      <a:pt x="80" y="1901"/>
                    </a:lnTo>
                    <a:lnTo>
                      <a:pt x="120" y="1901"/>
                    </a:lnTo>
                    <a:lnTo>
                      <a:pt x="5623" y="159"/>
                    </a:lnTo>
                    <a:lnTo>
                      <a:pt x="5663" y="119"/>
                    </a:lnTo>
                    <a:lnTo>
                      <a:pt x="5663" y="40"/>
                    </a:lnTo>
                    <a:lnTo>
                      <a:pt x="5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7"/>
              <p:cNvSpPr/>
              <p:nvPr/>
            </p:nvSpPr>
            <p:spPr>
              <a:xfrm>
                <a:off x="4499425" y="3897825"/>
                <a:ext cx="137600" cy="36625"/>
              </a:xfrm>
              <a:custGeom>
                <a:avLst/>
                <a:gdLst/>
                <a:ahLst/>
                <a:cxnLst/>
                <a:rect l="l" t="t" r="r" b="b"/>
                <a:pathLst>
                  <a:path w="5504" h="1465" extrusionOk="0">
                    <a:moveTo>
                      <a:pt x="3405" y="0"/>
                    </a:moveTo>
                    <a:lnTo>
                      <a:pt x="3326" y="40"/>
                    </a:lnTo>
                    <a:lnTo>
                      <a:pt x="3287" y="79"/>
                    </a:lnTo>
                    <a:lnTo>
                      <a:pt x="3287" y="158"/>
                    </a:lnTo>
                    <a:lnTo>
                      <a:pt x="3366" y="198"/>
                    </a:lnTo>
                    <a:lnTo>
                      <a:pt x="3801" y="356"/>
                    </a:lnTo>
                    <a:lnTo>
                      <a:pt x="4237" y="554"/>
                    </a:lnTo>
                    <a:lnTo>
                      <a:pt x="4633" y="792"/>
                    </a:lnTo>
                    <a:lnTo>
                      <a:pt x="5029" y="1109"/>
                    </a:lnTo>
                    <a:lnTo>
                      <a:pt x="4395" y="950"/>
                    </a:lnTo>
                    <a:lnTo>
                      <a:pt x="3801" y="871"/>
                    </a:lnTo>
                    <a:lnTo>
                      <a:pt x="3168" y="792"/>
                    </a:lnTo>
                    <a:lnTo>
                      <a:pt x="2534" y="792"/>
                    </a:lnTo>
                    <a:lnTo>
                      <a:pt x="1901" y="832"/>
                    </a:lnTo>
                    <a:lnTo>
                      <a:pt x="1267" y="950"/>
                    </a:lnTo>
                    <a:lnTo>
                      <a:pt x="634" y="1109"/>
                    </a:lnTo>
                    <a:lnTo>
                      <a:pt x="40" y="1267"/>
                    </a:lnTo>
                    <a:lnTo>
                      <a:pt x="0" y="1346"/>
                    </a:lnTo>
                    <a:lnTo>
                      <a:pt x="0" y="1425"/>
                    </a:lnTo>
                    <a:lnTo>
                      <a:pt x="0" y="1465"/>
                    </a:lnTo>
                    <a:lnTo>
                      <a:pt x="119" y="1465"/>
                    </a:lnTo>
                    <a:lnTo>
                      <a:pt x="753" y="1267"/>
                    </a:lnTo>
                    <a:lnTo>
                      <a:pt x="1386" y="1109"/>
                    </a:lnTo>
                    <a:lnTo>
                      <a:pt x="2059" y="1029"/>
                    </a:lnTo>
                    <a:lnTo>
                      <a:pt x="2732" y="990"/>
                    </a:lnTo>
                    <a:lnTo>
                      <a:pt x="3405" y="1029"/>
                    </a:lnTo>
                    <a:lnTo>
                      <a:pt x="4078" y="1069"/>
                    </a:lnTo>
                    <a:lnTo>
                      <a:pt x="4712" y="1227"/>
                    </a:lnTo>
                    <a:lnTo>
                      <a:pt x="5345" y="1425"/>
                    </a:lnTo>
                    <a:lnTo>
                      <a:pt x="5425" y="1425"/>
                    </a:lnTo>
                    <a:lnTo>
                      <a:pt x="5464" y="1386"/>
                    </a:lnTo>
                    <a:lnTo>
                      <a:pt x="5504" y="1307"/>
                    </a:lnTo>
                    <a:lnTo>
                      <a:pt x="5464" y="1267"/>
                    </a:lnTo>
                    <a:lnTo>
                      <a:pt x="4989" y="832"/>
                    </a:lnTo>
                    <a:lnTo>
                      <a:pt x="4474" y="475"/>
                    </a:lnTo>
                    <a:lnTo>
                      <a:pt x="3960" y="198"/>
                    </a:lnTo>
                    <a:lnTo>
                      <a:pt x="3682" y="79"/>
                    </a:lnTo>
                    <a:lnTo>
                      <a:pt x="34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7"/>
              <p:cNvSpPr/>
              <p:nvPr/>
            </p:nvSpPr>
            <p:spPr>
              <a:xfrm>
                <a:off x="4602375" y="3930475"/>
                <a:ext cx="75250" cy="261350"/>
              </a:xfrm>
              <a:custGeom>
                <a:avLst/>
                <a:gdLst/>
                <a:ahLst/>
                <a:cxnLst/>
                <a:rect l="l" t="t" r="r" b="b"/>
                <a:pathLst>
                  <a:path w="3010" h="10454" extrusionOk="0">
                    <a:moveTo>
                      <a:pt x="1663" y="1"/>
                    </a:moveTo>
                    <a:lnTo>
                      <a:pt x="1584" y="40"/>
                    </a:lnTo>
                    <a:lnTo>
                      <a:pt x="1188" y="634"/>
                    </a:lnTo>
                    <a:lnTo>
                      <a:pt x="792" y="1268"/>
                    </a:lnTo>
                    <a:lnTo>
                      <a:pt x="515" y="1901"/>
                    </a:lnTo>
                    <a:lnTo>
                      <a:pt x="277" y="2614"/>
                    </a:lnTo>
                    <a:lnTo>
                      <a:pt x="119" y="3327"/>
                    </a:lnTo>
                    <a:lnTo>
                      <a:pt x="40" y="4039"/>
                    </a:lnTo>
                    <a:lnTo>
                      <a:pt x="0" y="4752"/>
                    </a:lnTo>
                    <a:lnTo>
                      <a:pt x="40" y="5504"/>
                    </a:lnTo>
                    <a:lnTo>
                      <a:pt x="198" y="6217"/>
                    </a:lnTo>
                    <a:lnTo>
                      <a:pt x="356" y="6930"/>
                    </a:lnTo>
                    <a:lnTo>
                      <a:pt x="634" y="7603"/>
                    </a:lnTo>
                    <a:lnTo>
                      <a:pt x="950" y="8236"/>
                    </a:lnTo>
                    <a:lnTo>
                      <a:pt x="1346" y="8870"/>
                    </a:lnTo>
                    <a:lnTo>
                      <a:pt x="1821" y="9424"/>
                    </a:lnTo>
                    <a:lnTo>
                      <a:pt x="2296" y="9978"/>
                    </a:lnTo>
                    <a:lnTo>
                      <a:pt x="2851" y="10453"/>
                    </a:lnTo>
                    <a:lnTo>
                      <a:pt x="2930" y="10453"/>
                    </a:lnTo>
                    <a:lnTo>
                      <a:pt x="3009" y="10414"/>
                    </a:lnTo>
                    <a:lnTo>
                      <a:pt x="3009" y="10335"/>
                    </a:lnTo>
                    <a:lnTo>
                      <a:pt x="2970" y="10295"/>
                    </a:lnTo>
                    <a:lnTo>
                      <a:pt x="2455" y="9820"/>
                    </a:lnTo>
                    <a:lnTo>
                      <a:pt x="1940" y="9305"/>
                    </a:lnTo>
                    <a:lnTo>
                      <a:pt x="1505" y="8751"/>
                    </a:lnTo>
                    <a:lnTo>
                      <a:pt x="1148" y="8157"/>
                    </a:lnTo>
                    <a:lnTo>
                      <a:pt x="831" y="7523"/>
                    </a:lnTo>
                    <a:lnTo>
                      <a:pt x="554" y="6850"/>
                    </a:lnTo>
                    <a:lnTo>
                      <a:pt x="356" y="6177"/>
                    </a:lnTo>
                    <a:lnTo>
                      <a:pt x="238" y="5465"/>
                    </a:lnTo>
                    <a:lnTo>
                      <a:pt x="198" y="4752"/>
                    </a:lnTo>
                    <a:lnTo>
                      <a:pt x="198" y="4039"/>
                    </a:lnTo>
                    <a:lnTo>
                      <a:pt x="317" y="3366"/>
                    </a:lnTo>
                    <a:lnTo>
                      <a:pt x="475" y="2653"/>
                    </a:lnTo>
                    <a:lnTo>
                      <a:pt x="673" y="1980"/>
                    </a:lnTo>
                    <a:lnTo>
                      <a:pt x="990" y="1347"/>
                    </a:lnTo>
                    <a:lnTo>
                      <a:pt x="1346" y="713"/>
                    </a:lnTo>
                    <a:lnTo>
                      <a:pt x="1742" y="159"/>
                    </a:lnTo>
                    <a:lnTo>
                      <a:pt x="1782" y="80"/>
                    </a:lnTo>
                    <a:lnTo>
                      <a:pt x="17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7"/>
              <p:cNvSpPr/>
              <p:nvPr/>
            </p:nvSpPr>
            <p:spPr>
              <a:xfrm>
                <a:off x="4688475" y="3908700"/>
                <a:ext cx="254425" cy="247475"/>
              </a:xfrm>
              <a:custGeom>
                <a:avLst/>
                <a:gdLst/>
                <a:ahLst/>
                <a:cxnLst/>
                <a:rect l="l" t="t" r="r" b="b"/>
                <a:pathLst>
                  <a:path w="10177" h="9899" extrusionOk="0">
                    <a:moveTo>
                      <a:pt x="7761" y="1"/>
                    </a:moveTo>
                    <a:lnTo>
                      <a:pt x="7326" y="159"/>
                    </a:lnTo>
                    <a:lnTo>
                      <a:pt x="6890" y="317"/>
                    </a:lnTo>
                    <a:lnTo>
                      <a:pt x="5979" y="515"/>
                    </a:lnTo>
                    <a:lnTo>
                      <a:pt x="5029" y="753"/>
                    </a:lnTo>
                    <a:lnTo>
                      <a:pt x="4118" y="990"/>
                    </a:lnTo>
                    <a:lnTo>
                      <a:pt x="3604" y="1149"/>
                    </a:lnTo>
                    <a:lnTo>
                      <a:pt x="3089" y="1386"/>
                    </a:lnTo>
                    <a:lnTo>
                      <a:pt x="2574" y="1664"/>
                    </a:lnTo>
                    <a:lnTo>
                      <a:pt x="2139" y="1941"/>
                    </a:lnTo>
                    <a:lnTo>
                      <a:pt x="1743" y="1901"/>
                    </a:lnTo>
                    <a:lnTo>
                      <a:pt x="1347" y="2376"/>
                    </a:lnTo>
                    <a:lnTo>
                      <a:pt x="951" y="2851"/>
                    </a:lnTo>
                    <a:lnTo>
                      <a:pt x="634" y="3366"/>
                    </a:lnTo>
                    <a:lnTo>
                      <a:pt x="357" y="3960"/>
                    </a:lnTo>
                    <a:lnTo>
                      <a:pt x="199" y="4554"/>
                    </a:lnTo>
                    <a:lnTo>
                      <a:pt x="40" y="5148"/>
                    </a:lnTo>
                    <a:lnTo>
                      <a:pt x="1" y="5742"/>
                    </a:lnTo>
                    <a:lnTo>
                      <a:pt x="1" y="6375"/>
                    </a:lnTo>
                    <a:lnTo>
                      <a:pt x="40" y="6652"/>
                    </a:lnTo>
                    <a:lnTo>
                      <a:pt x="119" y="6969"/>
                    </a:lnTo>
                    <a:lnTo>
                      <a:pt x="199" y="7207"/>
                    </a:lnTo>
                    <a:lnTo>
                      <a:pt x="317" y="7484"/>
                    </a:lnTo>
                    <a:lnTo>
                      <a:pt x="595" y="7959"/>
                    </a:lnTo>
                    <a:lnTo>
                      <a:pt x="911" y="8434"/>
                    </a:lnTo>
                    <a:lnTo>
                      <a:pt x="1307" y="8830"/>
                    </a:lnTo>
                    <a:lnTo>
                      <a:pt x="1782" y="9226"/>
                    </a:lnTo>
                    <a:lnTo>
                      <a:pt x="2258" y="9582"/>
                    </a:lnTo>
                    <a:lnTo>
                      <a:pt x="2772" y="9899"/>
                    </a:lnTo>
                    <a:lnTo>
                      <a:pt x="3683" y="9820"/>
                    </a:lnTo>
                    <a:lnTo>
                      <a:pt x="4554" y="9701"/>
                    </a:lnTo>
                    <a:lnTo>
                      <a:pt x="5465" y="9582"/>
                    </a:lnTo>
                    <a:lnTo>
                      <a:pt x="6336" y="9384"/>
                    </a:lnTo>
                    <a:lnTo>
                      <a:pt x="7207" y="9186"/>
                    </a:lnTo>
                    <a:lnTo>
                      <a:pt x="8078" y="8909"/>
                    </a:lnTo>
                    <a:lnTo>
                      <a:pt x="8949" y="8632"/>
                    </a:lnTo>
                    <a:lnTo>
                      <a:pt x="9780" y="8315"/>
                    </a:lnTo>
                    <a:lnTo>
                      <a:pt x="9939" y="8196"/>
                    </a:lnTo>
                    <a:lnTo>
                      <a:pt x="10058" y="8038"/>
                    </a:lnTo>
                    <a:lnTo>
                      <a:pt x="10176" y="7880"/>
                    </a:lnTo>
                    <a:lnTo>
                      <a:pt x="10176" y="7682"/>
                    </a:lnTo>
                    <a:lnTo>
                      <a:pt x="10137" y="7484"/>
                    </a:lnTo>
                    <a:lnTo>
                      <a:pt x="10058" y="7325"/>
                    </a:lnTo>
                    <a:lnTo>
                      <a:pt x="9899" y="7167"/>
                    </a:lnTo>
                    <a:lnTo>
                      <a:pt x="9741" y="7088"/>
                    </a:lnTo>
                    <a:lnTo>
                      <a:pt x="9899" y="6929"/>
                    </a:lnTo>
                    <a:lnTo>
                      <a:pt x="10018" y="6732"/>
                    </a:lnTo>
                    <a:lnTo>
                      <a:pt x="10097" y="6534"/>
                    </a:lnTo>
                    <a:lnTo>
                      <a:pt x="10137" y="6296"/>
                    </a:lnTo>
                    <a:lnTo>
                      <a:pt x="10097" y="6098"/>
                    </a:lnTo>
                    <a:lnTo>
                      <a:pt x="10018" y="5900"/>
                    </a:lnTo>
                    <a:lnTo>
                      <a:pt x="9939" y="5742"/>
                    </a:lnTo>
                    <a:lnTo>
                      <a:pt x="9741" y="5662"/>
                    </a:lnTo>
                    <a:lnTo>
                      <a:pt x="9860" y="5425"/>
                    </a:lnTo>
                    <a:lnTo>
                      <a:pt x="9939" y="5227"/>
                    </a:lnTo>
                    <a:lnTo>
                      <a:pt x="9978" y="4989"/>
                    </a:lnTo>
                    <a:lnTo>
                      <a:pt x="9899" y="4752"/>
                    </a:lnTo>
                    <a:lnTo>
                      <a:pt x="9820" y="4514"/>
                    </a:lnTo>
                    <a:lnTo>
                      <a:pt x="9662" y="4316"/>
                    </a:lnTo>
                    <a:lnTo>
                      <a:pt x="9503" y="4158"/>
                    </a:lnTo>
                    <a:lnTo>
                      <a:pt x="9305" y="4079"/>
                    </a:lnTo>
                    <a:lnTo>
                      <a:pt x="9424" y="3881"/>
                    </a:lnTo>
                    <a:lnTo>
                      <a:pt x="9464" y="3643"/>
                    </a:lnTo>
                    <a:lnTo>
                      <a:pt x="9464" y="3406"/>
                    </a:lnTo>
                    <a:lnTo>
                      <a:pt x="9384" y="3168"/>
                    </a:lnTo>
                    <a:lnTo>
                      <a:pt x="9226" y="2970"/>
                    </a:lnTo>
                    <a:lnTo>
                      <a:pt x="9068" y="2812"/>
                    </a:lnTo>
                    <a:lnTo>
                      <a:pt x="8909" y="2733"/>
                    </a:lnTo>
                    <a:lnTo>
                      <a:pt x="8672" y="2653"/>
                    </a:lnTo>
                    <a:lnTo>
                      <a:pt x="6692" y="2455"/>
                    </a:lnTo>
                    <a:lnTo>
                      <a:pt x="7405" y="1743"/>
                    </a:lnTo>
                    <a:lnTo>
                      <a:pt x="7722" y="1347"/>
                    </a:lnTo>
                    <a:lnTo>
                      <a:pt x="7880" y="1149"/>
                    </a:lnTo>
                    <a:lnTo>
                      <a:pt x="7999" y="911"/>
                    </a:lnTo>
                    <a:lnTo>
                      <a:pt x="8038" y="634"/>
                    </a:lnTo>
                    <a:lnTo>
                      <a:pt x="8038" y="397"/>
                    </a:lnTo>
                    <a:lnTo>
                      <a:pt x="7999" y="278"/>
                    </a:lnTo>
                    <a:lnTo>
                      <a:pt x="7959" y="159"/>
                    </a:lnTo>
                    <a:lnTo>
                      <a:pt x="7880" y="40"/>
                    </a:lnTo>
                    <a:lnTo>
                      <a:pt x="7761" y="1"/>
                    </a:lnTo>
                    <a:close/>
                  </a:path>
                </a:pathLst>
              </a:custGeom>
              <a:solidFill>
                <a:srgbClr val="FFC6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7"/>
              <p:cNvSpPr/>
              <p:nvPr/>
            </p:nvSpPr>
            <p:spPr>
              <a:xfrm>
                <a:off x="4795375" y="3958200"/>
                <a:ext cx="67350" cy="13875"/>
              </a:xfrm>
              <a:custGeom>
                <a:avLst/>
                <a:gdLst/>
                <a:ahLst/>
                <a:cxnLst/>
                <a:rect l="l" t="t" r="r" b="b"/>
                <a:pathLst>
                  <a:path w="2694" h="555" extrusionOk="0">
                    <a:moveTo>
                      <a:pt x="120" y="0"/>
                    </a:moveTo>
                    <a:lnTo>
                      <a:pt x="40" y="40"/>
                    </a:lnTo>
                    <a:lnTo>
                      <a:pt x="1" y="79"/>
                    </a:lnTo>
                    <a:lnTo>
                      <a:pt x="40" y="159"/>
                    </a:lnTo>
                    <a:lnTo>
                      <a:pt x="80" y="198"/>
                    </a:lnTo>
                    <a:lnTo>
                      <a:pt x="2574" y="555"/>
                    </a:lnTo>
                    <a:lnTo>
                      <a:pt x="2654" y="555"/>
                    </a:lnTo>
                    <a:lnTo>
                      <a:pt x="2693" y="475"/>
                    </a:lnTo>
                    <a:lnTo>
                      <a:pt x="2654" y="396"/>
                    </a:lnTo>
                    <a:lnTo>
                      <a:pt x="2614" y="357"/>
                    </a:lnTo>
                    <a:lnTo>
                      <a:pt x="1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7"/>
              <p:cNvSpPr/>
              <p:nvPr/>
            </p:nvSpPr>
            <p:spPr>
              <a:xfrm>
                <a:off x="4866650" y="4009675"/>
                <a:ext cx="59425" cy="6950"/>
              </a:xfrm>
              <a:custGeom>
                <a:avLst/>
                <a:gdLst/>
                <a:ahLst/>
                <a:cxnLst/>
                <a:rect l="l" t="t" r="r" b="b"/>
                <a:pathLst>
                  <a:path w="2377" h="278" extrusionOk="0">
                    <a:moveTo>
                      <a:pt x="2297" y="0"/>
                    </a:moveTo>
                    <a:lnTo>
                      <a:pt x="80" y="79"/>
                    </a:lnTo>
                    <a:lnTo>
                      <a:pt x="40" y="119"/>
                    </a:lnTo>
                    <a:lnTo>
                      <a:pt x="1" y="198"/>
                    </a:lnTo>
                    <a:lnTo>
                      <a:pt x="40" y="238"/>
                    </a:lnTo>
                    <a:lnTo>
                      <a:pt x="80" y="277"/>
                    </a:lnTo>
                    <a:lnTo>
                      <a:pt x="2297" y="198"/>
                    </a:lnTo>
                    <a:lnTo>
                      <a:pt x="2376" y="159"/>
                    </a:lnTo>
                    <a:lnTo>
                      <a:pt x="2376" y="119"/>
                    </a:lnTo>
                    <a:lnTo>
                      <a:pt x="2376" y="40"/>
                    </a:lnTo>
                    <a:lnTo>
                      <a:pt x="22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7"/>
              <p:cNvSpPr/>
              <p:nvPr/>
            </p:nvSpPr>
            <p:spPr>
              <a:xfrm>
                <a:off x="4875550" y="4047275"/>
                <a:ext cx="60425" cy="14875"/>
              </a:xfrm>
              <a:custGeom>
                <a:avLst/>
                <a:gdLst/>
                <a:ahLst/>
                <a:cxnLst/>
                <a:rect l="l" t="t" r="r" b="b"/>
                <a:pathLst>
                  <a:path w="2417" h="595" extrusionOk="0">
                    <a:moveTo>
                      <a:pt x="2337" y="1"/>
                    </a:moveTo>
                    <a:lnTo>
                      <a:pt x="80" y="397"/>
                    </a:lnTo>
                    <a:lnTo>
                      <a:pt x="1" y="436"/>
                    </a:lnTo>
                    <a:lnTo>
                      <a:pt x="1" y="515"/>
                    </a:lnTo>
                    <a:lnTo>
                      <a:pt x="41" y="555"/>
                    </a:lnTo>
                    <a:lnTo>
                      <a:pt x="80" y="595"/>
                    </a:lnTo>
                    <a:lnTo>
                      <a:pt x="120" y="595"/>
                    </a:lnTo>
                    <a:lnTo>
                      <a:pt x="2337" y="199"/>
                    </a:lnTo>
                    <a:lnTo>
                      <a:pt x="2416" y="159"/>
                    </a:lnTo>
                    <a:lnTo>
                      <a:pt x="2416" y="80"/>
                    </a:lnTo>
                    <a:lnTo>
                      <a:pt x="2377" y="40"/>
                    </a:lnTo>
                    <a:lnTo>
                      <a:pt x="23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7"/>
              <p:cNvSpPr/>
              <p:nvPr/>
            </p:nvSpPr>
            <p:spPr>
              <a:xfrm>
                <a:off x="4873575" y="4082925"/>
                <a:ext cx="64375" cy="23775"/>
              </a:xfrm>
              <a:custGeom>
                <a:avLst/>
                <a:gdLst/>
                <a:ahLst/>
                <a:cxnLst/>
                <a:rect l="l" t="t" r="r" b="b"/>
                <a:pathLst>
                  <a:path w="2575" h="951" extrusionOk="0">
                    <a:moveTo>
                      <a:pt x="2456" y="0"/>
                    </a:moveTo>
                    <a:lnTo>
                      <a:pt x="40" y="792"/>
                    </a:lnTo>
                    <a:lnTo>
                      <a:pt x="1" y="832"/>
                    </a:lnTo>
                    <a:lnTo>
                      <a:pt x="1" y="911"/>
                    </a:lnTo>
                    <a:lnTo>
                      <a:pt x="40" y="950"/>
                    </a:lnTo>
                    <a:lnTo>
                      <a:pt x="120" y="950"/>
                    </a:lnTo>
                    <a:lnTo>
                      <a:pt x="2495" y="198"/>
                    </a:lnTo>
                    <a:lnTo>
                      <a:pt x="2574" y="158"/>
                    </a:lnTo>
                    <a:lnTo>
                      <a:pt x="2574" y="79"/>
                    </a:lnTo>
                    <a:lnTo>
                      <a:pt x="2535" y="40"/>
                    </a:lnTo>
                    <a:lnTo>
                      <a:pt x="24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Title 2">
            <a:extLst>
              <a:ext uri="{FF2B5EF4-FFF2-40B4-BE49-F238E27FC236}">
                <a16:creationId xmlns:a16="http://schemas.microsoft.com/office/drawing/2014/main" id="{24E51D23-F2C0-07AF-552F-BD5F704664D5}"/>
              </a:ext>
            </a:extLst>
          </p:cNvPr>
          <p:cNvSpPr>
            <a:spLocks noGrp="1"/>
          </p:cNvSpPr>
          <p:nvPr>
            <p:ph type="title"/>
          </p:nvPr>
        </p:nvSpPr>
        <p:spPr>
          <a:xfrm>
            <a:off x="720000" y="438900"/>
            <a:ext cx="5547454" cy="1244100"/>
          </a:xfrm>
        </p:spPr>
        <p:txBody>
          <a:bodyPr/>
          <a:lstStyle/>
          <a:p>
            <a:r>
              <a:rPr lang="en-US" sz="6000" dirty="0">
                <a:latin typeface="Times New Roman" panose="02020603050405020304" pitchFamily="18" charset="0"/>
                <a:cs typeface="Times New Roman" panose="02020603050405020304" pitchFamily="18" charset="0"/>
              </a:rPr>
              <a:t>KHỞI ĐỘNG</a:t>
            </a:r>
          </a:p>
        </p:txBody>
      </p:sp>
      <p:sp>
        <p:nvSpPr>
          <p:cNvPr id="6" name="Google Shape;1317;p79">
            <a:extLst>
              <a:ext uri="{FF2B5EF4-FFF2-40B4-BE49-F238E27FC236}">
                <a16:creationId xmlns:a16="http://schemas.microsoft.com/office/drawing/2014/main" id="{F82AF7DB-383D-2827-1B90-7F010C526029}"/>
              </a:ext>
            </a:extLst>
          </p:cNvPr>
          <p:cNvSpPr/>
          <p:nvPr/>
        </p:nvSpPr>
        <p:spPr>
          <a:xfrm rot="131870">
            <a:off x="580571" y="1535728"/>
            <a:ext cx="5062108" cy="2540090"/>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rgbClr val="FFF2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Google Shape;1318;p79">
            <a:extLst>
              <a:ext uri="{FF2B5EF4-FFF2-40B4-BE49-F238E27FC236}">
                <a16:creationId xmlns:a16="http://schemas.microsoft.com/office/drawing/2014/main" id="{043FC7DD-0573-4300-A26D-E587A8FBBFF4}"/>
              </a:ext>
            </a:extLst>
          </p:cNvPr>
          <p:cNvSpPr/>
          <p:nvPr/>
        </p:nvSpPr>
        <p:spPr>
          <a:xfrm rot="-10799996">
            <a:off x="363557" y="1619730"/>
            <a:ext cx="474642" cy="510848"/>
          </a:xfrm>
          <a:prstGeom prst="rect">
            <a:avLst/>
          </a:prstGeom>
        </p:spPr>
        <p:txBody>
          <a:bodyPr>
            <a:prstTxWarp prst="textPlain">
              <a:avLst/>
            </a:prstTxWarp>
          </a:bodyPr>
          <a:lstStyle/>
          <a:p>
            <a:pPr algn="ctr"/>
            <a:r>
              <a:rPr b="1" dirty="0">
                <a:solidFill>
                  <a:srgbClr val="437A67"/>
                </a:solidFill>
                <a:latin typeface="Congenial Black" panose="02000503040000020004" pitchFamily="2" charset="0"/>
              </a:rPr>
              <a:t>"</a:t>
            </a:r>
          </a:p>
        </p:txBody>
      </p:sp>
      <p:sp>
        <p:nvSpPr>
          <p:cNvPr id="8" name="Google Shape;1321;p79">
            <a:extLst>
              <a:ext uri="{FF2B5EF4-FFF2-40B4-BE49-F238E27FC236}">
                <a16:creationId xmlns:a16="http://schemas.microsoft.com/office/drawing/2014/main" id="{C201E5AF-858D-E0E3-4471-B4484417EE4E}"/>
              </a:ext>
            </a:extLst>
          </p:cNvPr>
          <p:cNvSpPr/>
          <p:nvPr/>
        </p:nvSpPr>
        <p:spPr>
          <a:xfrm rot="4">
            <a:off x="4867668" y="3704500"/>
            <a:ext cx="447620" cy="432894"/>
          </a:xfrm>
          <a:prstGeom prst="rect">
            <a:avLst/>
          </a:prstGeom>
        </p:spPr>
        <p:txBody>
          <a:bodyPr>
            <a:prstTxWarp prst="textPlain">
              <a:avLst/>
            </a:prstTxWarp>
          </a:bodyPr>
          <a:lstStyle/>
          <a:p>
            <a:pPr algn="ctr"/>
            <a:r>
              <a:rPr b="1" dirty="0">
                <a:solidFill>
                  <a:srgbClr val="437A67"/>
                </a:solidFill>
                <a:latin typeface="Congenial Black" panose="020B0604020202020204" pitchFamily="2" charset="0"/>
              </a:rPr>
              <a:t>"</a:t>
            </a:r>
          </a:p>
        </p:txBody>
      </p:sp>
      <p:sp>
        <p:nvSpPr>
          <p:cNvPr id="10" name="TextBox 9">
            <a:extLst>
              <a:ext uri="{FF2B5EF4-FFF2-40B4-BE49-F238E27FC236}">
                <a16:creationId xmlns:a16="http://schemas.microsoft.com/office/drawing/2014/main" id="{3BEDDF23-3780-0D74-91C2-CA13D099B3CB}"/>
              </a:ext>
            </a:extLst>
          </p:cNvPr>
          <p:cNvSpPr txBox="1"/>
          <p:nvPr/>
        </p:nvSpPr>
        <p:spPr>
          <a:xfrm>
            <a:off x="710993" y="1623358"/>
            <a:ext cx="4530697" cy="1938992"/>
          </a:xfrm>
          <a:prstGeom prst="rect">
            <a:avLst/>
          </a:prstGeom>
          <a:noFill/>
        </p:spPr>
        <p:txBody>
          <a:bodyPr wrap="square">
            <a:spAutoFit/>
          </a:bodyPr>
          <a:lstStyle/>
          <a:p>
            <a:r>
              <a:rPr lang="en-US" sz="4000" dirty="0" err="1">
                <a:latin typeface="Times New Roman" panose="02020603050405020304" pitchFamily="18" charset="0"/>
                <a:cs typeface="Times New Roman" panose="02020603050405020304" pitchFamily="18" charset="0"/>
              </a:rPr>
              <a:t>Tranh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Mục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đíchcủa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tranh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biện</a:t>
            </a:r>
            <a:r>
              <a:rPr lang="en-US" sz="4000"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2"/>
        <p:cNvGrpSpPr/>
        <p:nvPr/>
      </p:nvGrpSpPr>
      <p:grpSpPr>
        <a:xfrm>
          <a:off x="0" y="0"/>
          <a:ext cx="0" cy="0"/>
          <a:chOff x="0" y="0"/>
          <a:chExt cx="0" cy="0"/>
        </a:xfrm>
      </p:grpSpPr>
      <p:grpSp>
        <p:nvGrpSpPr>
          <p:cNvPr id="2325" name="Google Shape;2325;p47"/>
          <p:cNvGrpSpPr/>
          <p:nvPr/>
        </p:nvGrpSpPr>
        <p:grpSpPr>
          <a:xfrm>
            <a:off x="6439851" y="401840"/>
            <a:ext cx="1135154" cy="1090162"/>
            <a:chOff x="6439851" y="401840"/>
            <a:chExt cx="1135154" cy="1090162"/>
          </a:xfrm>
        </p:grpSpPr>
        <p:sp>
          <p:nvSpPr>
            <p:cNvPr id="2326" name="Google Shape;2326;p47"/>
            <p:cNvSpPr/>
            <p:nvPr/>
          </p:nvSpPr>
          <p:spPr>
            <a:xfrm rot="-1344507">
              <a:off x="6560646" y="541546"/>
              <a:ext cx="893565" cy="810748"/>
            </a:xfrm>
            <a:custGeom>
              <a:avLst/>
              <a:gdLst/>
              <a:ahLst/>
              <a:cxnLst/>
              <a:rect l="l" t="t" r="r" b="b"/>
              <a:pathLst>
                <a:path w="12365" h="11219" extrusionOk="0">
                  <a:moveTo>
                    <a:pt x="1106" y="1"/>
                  </a:moveTo>
                  <a:lnTo>
                    <a:pt x="909" y="40"/>
                  </a:lnTo>
                  <a:lnTo>
                    <a:pt x="751" y="119"/>
                  </a:lnTo>
                  <a:lnTo>
                    <a:pt x="593" y="238"/>
                  </a:lnTo>
                  <a:lnTo>
                    <a:pt x="435" y="356"/>
                  </a:lnTo>
                  <a:lnTo>
                    <a:pt x="316" y="514"/>
                  </a:lnTo>
                  <a:lnTo>
                    <a:pt x="198" y="672"/>
                  </a:lnTo>
                  <a:lnTo>
                    <a:pt x="79" y="830"/>
                  </a:lnTo>
                  <a:lnTo>
                    <a:pt x="40" y="1028"/>
                  </a:lnTo>
                  <a:lnTo>
                    <a:pt x="0" y="1225"/>
                  </a:lnTo>
                  <a:lnTo>
                    <a:pt x="0" y="1423"/>
                  </a:lnTo>
                  <a:lnTo>
                    <a:pt x="40" y="1620"/>
                  </a:lnTo>
                  <a:lnTo>
                    <a:pt x="79" y="1818"/>
                  </a:lnTo>
                  <a:lnTo>
                    <a:pt x="158" y="1976"/>
                  </a:lnTo>
                  <a:lnTo>
                    <a:pt x="277" y="2134"/>
                  </a:lnTo>
                  <a:lnTo>
                    <a:pt x="1185" y="3358"/>
                  </a:lnTo>
                  <a:lnTo>
                    <a:pt x="672" y="4385"/>
                  </a:lnTo>
                  <a:lnTo>
                    <a:pt x="553" y="4701"/>
                  </a:lnTo>
                  <a:lnTo>
                    <a:pt x="474" y="5017"/>
                  </a:lnTo>
                  <a:lnTo>
                    <a:pt x="435" y="5333"/>
                  </a:lnTo>
                  <a:lnTo>
                    <a:pt x="435" y="5649"/>
                  </a:lnTo>
                  <a:lnTo>
                    <a:pt x="474" y="5965"/>
                  </a:lnTo>
                  <a:lnTo>
                    <a:pt x="553" y="6281"/>
                  </a:lnTo>
                  <a:lnTo>
                    <a:pt x="672" y="6597"/>
                  </a:lnTo>
                  <a:lnTo>
                    <a:pt x="869" y="6913"/>
                  </a:lnTo>
                  <a:lnTo>
                    <a:pt x="1067" y="7229"/>
                  </a:lnTo>
                  <a:lnTo>
                    <a:pt x="1304" y="7545"/>
                  </a:lnTo>
                  <a:lnTo>
                    <a:pt x="1580" y="7822"/>
                  </a:lnTo>
                  <a:lnTo>
                    <a:pt x="1896" y="8138"/>
                  </a:lnTo>
                  <a:lnTo>
                    <a:pt x="2252" y="8414"/>
                  </a:lnTo>
                  <a:lnTo>
                    <a:pt x="2647" y="8691"/>
                  </a:lnTo>
                  <a:lnTo>
                    <a:pt x="3081" y="8928"/>
                  </a:lnTo>
                  <a:lnTo>
                    <a:pt x="3516" y="9165"/>
                  </a:lnTo>
                  <a:lnTo>
                    <a:pt x="3990" y="9402"/>
                  </a:lnTo>
                  <a:lnTo>
                    <a:pt x="4464" y="9560"/>
                  </a:lnTo>
                  <a:lnTo>
                    <a:pt x="4898" y="9718"/>
                  </a:lnTo>
                  <a:lnTo>
                    <a:pt x="5333" y="9836"/>
                  </a:lnTo>
                  <a:lnTo>
                    <a:pt x="5767" y="9915"/>
                  </a:lnTo>
                  <a:lnTo>
                    <a:pt x="6162" y="9955"/>
                  </a:lnTo>
                  <a:lnTo>
                    <a:pt x="6913" y="9955"/>
                  </a:lnTo>
                  <a:lnTo>
                    <a:pt x="7268" y="9876"/>
                  </a:lnTo>
                  <a:lnTo>
                    <a:pt x="7624" y="9797"/>
                  </a:lnTo>
                  <a:lnTo>
                    <a:pt x="7900" y="9678"/>
                  </a:lnTo>
                  <a:lnTo>
                    <a:pt x="8177" y="9520"/>
                  </a:lnTo>
                  <a:lnTo>
                    <a:pt x="8453" y="9323"/>
                  </a:lnTo>
                  <a:lnTo>
                    <a:pt x="8690" y="9086"/>
                  </a:lnTo>
                  <a:lnTo>
                    <a:pt x="8888" y="8849"/>
                  </a:lnTo>
                  <a:lnTo>
                    <a:pt x="9046" y="8572"/>
                  </a:lnTo>
                  <a:lnTo>
                    <a:pt x="9480" y="7703"/>
                  </a:lnTo>
                  <a:lnTo>
                    <a:pt x="9599" y="7703"/>
                  </a:lnTo>
                  <a:lnTo>
                    <a:pt x="9599" y="8572"/>
                  </a:lnTo>
                  <a:lnTo>
                    <a:pt x="9441" y="8809"/>
                  </a:lnTo>
                  <a:lnTo>
                    <a:pt x="9322" y="9046"/>
                  </a:lnTo>
                  <a:lnTo>
                    <a:pt x="9204" y="9323"/>
                  </a:lnTo>
                  <a:lnTo>
                    <a:pt x="9164" y="9599"/>
                  </a:lnTo>
                  <a:lnTo>
                    <a:pt x="9085" y="10113"/>
                  </a:lnTo>
                  <a:lnTo>
                    <a:pt x="9085" y="10350"/>
                  </a:lnTo>
                  <a:lnTo>
                    <a:pt x="9164" y="10547"/>
                  </a:lnTo>
                  <a:lnTo>
                    <a:pt x="9243" y="10745"/>
                  </a:lnTo>
                  <a:lnTo>
                    <a:pt x="9362" y="10903"/>
                  </a:lnTo>
                  <a:lnTo>
                    <a:pt x="9520" y="11021"/>
                  </a:lnTo>
                  <a:lnTo>
                    <a:pt x="9717" y="11140"/>
                  </a:lnTo>
                  <a:lnTo>
                    <a:pt x="9915" y="11219"/>
                  </a:lnTo>
                  <a:lnTo>
                    <a:pt x="10784" y="11219"/>
                  </a:lnTo>
                  <a:lnTo>
                    <a:pt x="11337" y="11179"/>
                  </a:lnTo>
                  <a:lnTo>
                    <a:pt x="11535" y="11179"/>
                  </a:lnTo>
                  <a:lnTo>
                    <a:pt x="11732" y="11100"/>
                  </a:lnTo>
                  <a:lnTo>
                    <a:pt x="11930" y="10982"/>
                  </a:lnTo>
                  <a:lnTo>
                    <a:pt x="12088" y="10863"/>
                  </a:lnTo>
                  <a:lnTo>
                    <a:pt x="12206" y="10705"/>
                  </a:lnTo>
                  <a:lnTo>
                    <a:pt x="12285" y="10508"/>
                  </a:lnTo>
                  <a:lnTo>
                    <a:pt x="12325" y="10310"/>
                  </a:lnTo>
                  <a:lnTo>
                    <a:pt x="12364" y="10113"/>
                  </a:lnTo>
                  <a:lnTo>
                    <a:pt x="12325" y="9639"/>
                  </a:lnTo>
                  <a:lnTo>
                    <a:pt x="12246" y="9362"/>
                  </a:lnTo>
                  <a:lnTo>
                    <a:pt x="12167" y="9086"/>
                  </a:lnTo>
                  <a:lnTo>
                    <a:pt x="12048" y="8809"/>
                  </a:lnTo>
                  <a:lnTo>
                    <a:pt x="11851" y="8533"/>
                  </a:lnTo>
                  <a:lnTo>
                    <a:pt x="11851" y="7229"/>
                  </a:lnTo>
                  <a:lnTo>
                    <a:pt x="11930" y="7071"/>
                  </a:lnTo>
                  <a:lnTo>
                    <a:pt x="12009" y="6874"/>
                  </a:lnTo>
                  <a:lnTo>
                    <a:pt x="12088" y="6558"/>
                  </a:lnTo>
                  <a:lnTo>
                    <a:pt x="12048" y="6242"/>
                  </a:lnTo>
                  <a:lnTo>
                    <a:pt x="11969" y="5926"/>
                  </a:lnTo>
                  <a:lnTo>
                    <a:pt x="11811" y="5649"/>
                  </a:lnTo>
                  <a:lnTo>
                    <a:pt x="8532" y="1502"/>
                  </a:lnTo>
                  <a:lnTo>
                    <a:pt x="8216" y="1186"/>
                  </a:lnTo>
                  <a:lnTo>
                    <a:pt x="7861" y="909"/>
                  </a:lnTo>
                  <a:lnTo>
                    <a:pt x="7466" y="751"/>
                  </a:lnTo>
                  <a:lnTo>
                    <a:pt x="7031" y="672"/>
                  </a:lnTo>
                  <a:lnTo>
                    <a:pt x="1501" y="1"/>
                  </a:lnTo>
                  <a:close/>
                </a:path>
              </a:pathLst>
            </a:custGeom>
            <a:solidFill>
              <a:schemeClr val="dk2"/>
            </a:solidFill>
            <a:ln>
              <a:noFill/>
            </a:ln>
            <a:effectLst>
              <a:outerShdw blurRad="57150" dist="19050" dir="5400000" algn="bl" rotWithShape="0">
                <a:schemeClr val="dk1">
                  <a:alpha val="18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327" name="Google Shape;2327;p47"/>
            <p:cNvGrpSpPr/>
            <p:nvPr/>
          </p:nvGrpSpPr>
          <p:grpSpPr>
            <a:xfrm rot="-1344507">
              <a:off x="6634721" y="615761"/>
              <a:ext cx="745131" cy="662315"/>
              <a:chOff x="3069350" y="1229550"/>
              <a:chExt cx="257775" cy="229125"/>
            </a:xfrm>
          </p:grpSpPr>
          <p:sp>
            <p:nvSpPr>
              <p:cNvPr id="2328" name="Google Shape;2328;p47"/>
              <p:cNvSpPr/>
              <p:nvPr/>
            </p:nvSpPr>
            <p:spPr>
              <a:xfrm>
                <a:off x="3308325" y="1365825"/>
                <a:ext cx="5950" cy="66200"/>
              </a:xfrm>
              <a:custGeom>
                <a:avLst/>
                <a:gdLst/>
                <a:ahLst/>
                <a:cxnLst/>
                <a:rect l="l" t="t" r="r" b="b"/>
                <a:pathLst>
                  <a:path w="238" h="2648" extrusionOk="0">
                    <a:moveTo>
                      <a:pt x="40" y="1"/>
                    </a:moveTo>
                    <a:lnTo>
                      <a:pt x="1" y="80"/>
                    </a:lnTo>
                    <a:lnTo>
                      <a:pt x="40" y="2568"/>
                    </a:lnTo>
                    <a:lnTo>
                      <a:pt x="80" y="2647"/>
                    </a:lnTo>
                    <a:lnTo>
                      <a:pt x="198" y="2647"/>
                    </a:lnTo>
                    <a:lnTo>
                      <a:pt x="238" y="2568"/>
                    </a:lnTo>
                    <a:lnTo>
                      <a:pt x="238" y="80"/>
                    </a:lnTo>
                    <a:lnTo>
                      <a:pt x="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9" name="Google Shape;2329;p47"/>
              <p:cNvSpPr/>
              <p:nvPr/>
            </p:nvSpPr>
            <p:spPr>
              <a:xfrm>
                <a:off x="3296475" y="1430025"/>
                <a:ext cx="30650" cy="28650"/>
              </a:xfrm>
              <a:custGeom>
                <a:avLst/>
                <a:gdLst/>
                <a:ahLst/>
                <a:cxnLst/>
                <a:rect l="l" t="t" r="r" b="b"/>
                <a:pathLst>
                  <a:path w="1226" h="1146" extrusionOk="0">
                    <a:moveTo>
                      <a:pt x="514" y="0"/>
                    </a:moveTo>
                    <a:lnTo>
                      <a:pt x="356" y="119"/>
                    </a:lnTo>
                    <a:lnTo>
                      <a:pt x="238" y="237"/>
                    </a:lnTo>
                    <a:lnTo>
                      <a:pt x="159" y="395"/>
                    </a:lnTo>
                    <a:lnTo>
                      <a:pt x="80" y="593"/>
                    </a:lnTo>
                    <a:lnTo>
                      <a:pt x="40" y="751"/>
                    </a:lnTo>
                    <a:lnTo>
                      <a:pt x="1" y="1146"/>
                    </a:lnTo>
                    <a:lnTo>
                      <a:pt x="1225" y="1106"/>
                    </a:lnTo>
                    <a:lnTo>
                      <a:pt x="1186" y="751"/>
                    </a:lnTo>
                    <a:lnTo>
                      <a:pt x="1107" y="395"/>
                    </a:lnTo>
                    <a:lnTo>
                      <a:pt x="1028" y="277"/>
                    </a:lnTo>
                    <a:lnTo>
                      <a:pt x="909" y="119"/>
                    </a:lnTo>
                    <a:lnTo>
                      <a:pt x="791" y="40"/>
                    </a:lnTo>
                    <a:lnTo>
                      <a:pt x="67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0" name="Google Shape;2330;p47"/>
              <p:cNvSpPr/>
              <p:nvPr/>
            </p:nvSpPr>
            <p:spPr>
              <a:xfrm>
                <a:off x="3080200" y="1275975"/>
                <a:ext cx="195550" cy="151100"/>
              </a:xfrm>
              <a:custGeom>
                <a:avLst/>
                <a:gdLst/>
                <a:ahLst/>
                <a:cxnLst/>
                <a:rect l="l" t="t" r="r" b="b"/>
                <a:pathLst>
                  <a:path w="7822" h="6044" extrusionOk="0">
                    <a:moveTo>
                      <a:pt x="1107" y="0"/>
                    </a:moveTo>
                    <a:lnTo>
                      <a:pt x="119" y="1975"/>
                    </a:lnTo>
                    <a:lnTo>
                      <a:pt x="40" y="2173"/>
                    </a:lnTo>
                    <a:lnTo>
                      <a:pt x="1" y="2410"/>
                    </a:lnTo>
                    <a:lnTo>
                      <a:pt x="1" y="2647"/>
                    </a:lnTo>
                    <a:lnTo>
                      <a:pt x="40" y="2884"/>
                    </a:lnTo>
                    <a:lnTo>
                      <a:pt x="80" y="3121"/>
                    </a:lnTo>
                    <a:lnTo>
                      <a:pt x="198" y="3358"/>
                    </a:lnTo>
                    <a:lnTo>
                      <a:pt x="317" y="3555"/>
                    </a:lnTo>
                    <a:lnTo>
                      <a:pt x="475" y="3792"/>
                    </a:lnTo>
                    <a:lnTo>
                      <a:pt x="870" y="4227"/>
                    </a:lnTo>
                    <a:lnTo>
                      <a:pt x="1383" y="4661"/>
                    </a:lnTo>
                    <a:lnTo>
                      <a:pt x="1936" y="5017"/>
                    </a:lnTo>
                    <a:lnTo>
                      <a:pt x="2529" y="5372"/>
                    </a:lnTo>
                    <a:lnTo>
                      <a:pt x="3121" y="5649"/>
                    </a:lnTo>
                    <a:lnTo>
                      <a:pt x="3753" y="5846"/>
                    </a:lnTo>
                    <a:lnTo>
                      <a:pt x="4385" y="6004"/>
                    </a:lnTo>
                    <a:lnTo>
                      <a:pt x="4978" y="6044"/>
                    </a:lnTo>
                    <a:lnTo>
                      <a:pt x="5254" y="6044"/>
                    </a:lnTo>
                    <a:lnTo>
                      <a:pt x="5531" y="6004"/>
                    </a:lnTo>
                    <a:lnTo>
                      <a:pt x="5768" y="5925"/>
                    </a:lnTo>
                    <a:lnTo>
                      <a:pt x="6005" y="5846"/>
                    </a:lnTo>
                    <a:lnTo>
                      <a:pt x="6202" y="5728"/>
                    </a:lnTo>
                    <a:lnTo>
                      <a:pt x="6400" y="5609"/>
                    </a:lnTo>
                    <a:lnTo>
                      <a:pt x="6558" y="5412"/>
                    </a:lnTo>
                    <a:lnTo>
                      <a:pt x="6676" y="5214"/>
                    </a:lnTo>
                    <a:lnTo>
                      <a:pt x="7822" y="2884"/>
                    </a:lnTo>
                    <a:lnTo>
                      <a:pt x="110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1" name="Google Shape;2331;p47"/>
              <p:cNvSpPr/>
              <p:nvPr/>
            </p:nvSpPr>
            <p:spPr>
              <a:xfrm>
                <a:off x="3069350" y="1229550"/>
                <a:ext cx="250850" cy="144200"/>
              </a:xfrm>
              <a:custGeom>
                <a:avLst/>
                <a:gdLst/>
                <a:ahLst/>
                <a:cxnLst/>
                <a:rect l="l" t="t" r="r" b="b"/>
                <a:pathLst>
                  <a:path w="10034" h="5768" extrusionOk="0">
                    <a:moveTo>
                      <a:pt x="237" y="1"/>
                    </a:moveTo>
                    <a:lnTo>
                      <a:pt x="158" y="40"/>
                    </a:lnTo>
                    <a:lnTo>
                      <a:pt x="40" y="159"/>
                    </a:lnTo>
                    <a:lnTo>
                      <a:pt x="0" y="317"/>
                    </a:lnTo>
                    <a:lnTo>
                      <a:pt x="0" y="435"/>
                    </a:lnTo>
                    <a:lnTo>
                      <a:pt x="40" y="514"/>
                    </a:lnTo>
                    <a:lnTo>
                      <a:pt x="3160" y="4622"/>
                    </a:lnTo>
                    <a:lnTo>
                      <a:pt x="3318" y="4780"/>
                    </a:lnTo>
                    <a:lnTo>
                      <a:pt x="3516" y="4938"/>
                    </a:lnTo>
                    <a:lnTo>
                      <a:pt x="3753" y="5017"/>
                    </a:lnTo>
                    <a:lnTo>
                      <a:pt x="3990" y="5096"/>
                    </a:lnTo>
                    <a:lnTo>
                      <a:pt x="9678" y="5768"/>
                    </a:lnTo>
                    <a:lnTo>
                      <a:pt x="9757" y="5768"/>
                    </a:lnTo>
                    <a:lnTo>
                      <a:pt x="9876" y="5728"/>
                    </a:lnTo>
                    <a:lnTo>
                      <a:pt x="9915" y="5689"/>
                    </a:lnTo>
                    <a:lnTo>
                      <a:pt x="9994" y="5610"/>
                    </a:lnTo>
                    <a:lnTo>
                      <a:pt x="10034" y="5531"/>
                    </a:lnTo>
                    <a:lnTo>
                      <a:pt x="10034" y="5452"/>
                    </a:lnTo>
                    <a:lnTo>
                      <a:pt x="9994" y="5333"/>
                    </a:lnTo>
                    <a:lnTo>
                      <a:pt x="9955" y="5254"/>
                    </a:lnTo>
                    <a:lnTo>
                      <a:pt x="6715" y="1107"/>
                    </a:lnTo>
                    <a:lnTo>
                      <a:pt x="6557" y="909"/>
                    </a:lnTo>
                    <a:lnTo>
                      <a:pt x="6360" y="791"/>
                    </a:lnTo>
                    <a:lnTo>
                      <a:pt x="6123" y="712"/>
                    </a:lnTo>
                    <a:lnTo>
                      <a:pt x="5886" y="633"/>
                    </a:lnTo>
                    <a:lnTo>
                      <a:pt x="35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2" name="Google Shape;2332;p47"/>
              <p:cNvSpPr/>
              <p:nvPr/>
            </p:nvSpPr>
            <p:spPr>
              <a:xfrm>
                <a:off x="3081200" y="1232525"/>
                <a:ext cx="233075" cy="130375"/>
              </a:xfrm>
              <a:custGeom>
                <a:avLst/>
                <a:gdLst/>
                <a:ahLst/>
                <a:cxnLst/>
                <a:rect l="l" t="t" r="r" b="b"/>
                <a:pathLst>
                  <a:path w="9323" h="5215" extrusionOk="0">
                    <a:moveTo>
                      <a:pt x="40" y="0"/>
                    </a:moveTo>
                    <a:lnTo>
                      <a:pt x="0" y="79"/>
                    </a:lnTo>
                    <a:lnTo>
                      <a:pt x="40" y="158"/>
                    </a:lnTo>
                    <a:lnTo>
                      <a:pt x="3239" y="4345"/>
                    </a:lnTo>
                    <a:lnTo>
                      <a:pt x="3318" y="4385"/>
                    </a:lnTo>
                    <a:lnTo>
                      <a:pt x="9204" y="5214"/>
                    </a:lnTo>
                    <a:lnTo>
                      <a:pt x="9283" y="5175"/>
                    </a:lnTo>
                    <a:lnTo>
                      <a:pt x="9323" y="5135"/>
                    </a:lnTo>
                    <a:lnTo>
                      <a:pt x="9283" y="5056"/>
                    </a:lnTo>
                    <a:lnTo>
                      <a:pt x="9244" y="5017"/>
                    </a:lnTo>
                    <a:lnTo>
                      <a:pt x="3397" y="4187"/>
                    </a:lnTo>
                    <a:lnTo>
                      <a:pt x="198" y="40"/>
                    </a:lnTo>
                    <a:lnTo>
                      <a:pt x="11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3" name="Title 2">
            <a:extLst>
              <a:ext uri="{FF2B5EF4-FFF2-40B4-BE49-F238E27FC236}">
                <a16:creationId xmlns:a16="http://schemas.microsoft.com/office/drawing/2014/main" id="{24E51D23-F2C0-07AF-552F-BD5F704664D5}"/>
              </a:ext>
            </a:extLst>
          </p:cNvPr>
          <p:cNvSpPr>
            <a:spLocks noGrp="1"/>
          </p:cNvSpPr>
          <p:nvPr>
            <p:ph type="title"/>
          </p:nvPr>
        </p:nvSpPr>
        <p:spPr>
          <a:xfrm>
            <a:off x="101462" y="252115"/>
            <a:ext cx="5791200" cy="1249923"/>
          </a:xfrm>
          <a:prstGeom prst="rect">
            <a:avLst/>
          </a:prstGeom>
        </p:spPr>
        <p:txBody>
          <a:bodyPr/>
          <a:lstStyle/>
          <a:p>
            <a:r>
              <a:rPr lang="en-US" sz="6000" dirty="0">
                <a:latin typeface="Times New Roman" panose="02020603050405020304" pitchFamily="18" charset="0"/>
                <a:cs typeface="Times New Roman" panose="02020603050405020304" pitchFamily="18" charset="0"/>
              </a:rPr>
              <a:t>KHỞI ĐỘNG</a:t>
            </a:r>
          </a:p>
        </p:txBody>
      </p:sp>
      <p:sp>
        <p:nvSpPr>
          <p:cNvPr id="6" name="Google Shape;1317;p79">
            <a:extLst>
              <a:ext uri="{FF2B5EF4-FFF2-40B4-BE49-F238E27FC236}">
                <a16:creationId xmlns:a16="http://schemas.microsoft.com/office/drawing/2014/main" id="{F82AF7DB-383D-2827-1B90-7F010C526029}"/>
              </a:ext>
            </a:extLst>
          </p:cNvPr>
          <p:cNvSpPr/>
          <p:nvPr/>
        </p:nvSpPr>
        <p:spPr>
          <a:xfrm rot="131870">
            <a:off x="310819" y="1338910"/>
            <a:ext cx="6376127" cy="3537712"/>
          </a:xfrm>
          <a:custGeom>
            <a:avLst/>
            <a:gdLst/>
            <a:ahLst/>
            <a:cxnLst/>
            <a:rect l="l" t="t" r="r" b="b"/>
            <a:pathLst>
              <a:path w="24940" h="8540" extrusionOk="0">
                <a:moveTo>
                  <a:pt x="21687" y="0"/>
                </a:moveTo>
                <a:cubicBezTo>
                  <a:pt x="21506" y="0"/>
                  <a:pt x="21341" y="2"/>
                  <a:pt x="21211" y="5"/>
                </a:cubicBezTo>
                <a:lnTo>
                  <a:pt x="17533" y="55"/>
                </a:lnTo>
                <a:cubicBezTo>
                  <a:pt x="12793" y="138"/>
                  <a:pt x="8004" y="5"/>
                  <a:pt x="3282" y="353"/>
                </a:cubicBezTo>
                <a:cubicBezTo>
                  <a:pt x="2470" y="403"/>
                  <a:pt x="1426" y="353"/>
                  <a:pt x="779" y="933"/>
                </a:cubicBezTo>
                <a:cubicBezTo>
                  <a:pt x="0" y="1646"/>
                  <a:pt x="150" y="3021"/>
                  <a:pt x="166" y="3982"/>
                </a:cubicBezTo>
                <a:cubicBezTo>
                  <a:pt x="183" y="5722"/>
                  <a:pt x="50" y="8141"/>
                  <a:pt x="2287" y="8324"/>
                </a:cubicBezTo>
                <a:cubicBezTo>
                  <a:pt x="4238" y="8482"/>
                  <a:pt x="6211" y="8540"/>
                  <a:pt x="8188" y="8540"/>
                </a:cubicBezTo>
                <a:cubicBezTo>
                  <a:pt x="10982" y="8540"/>
                  <a:pt x="13783" y="8424"/>
                  <a:pt x="16538" y="8307"/>
                </a:cubicBezTo>
                <a:cubicBezTo>
                  <a:pt x="17897" y="8257"/>
                  <a:pt x="19256" y="8175"/>
                  <a:pt x="20615" y="8092"/>
                </a:cubicBezTo>
                <a:cubicBezTo>
                  <a:pt x="21626" y="8025"/>
                  <a:pt x="23067" y="8191"/>
                  <a:pt x="23979" y="7694"/>
                </a:cubicBezTo>
                <a:cubicBezTo>
                  <a:pt x="24923" y="7164"/>
                  <a:pt x="24774" y="5937"/>
                  <a:pt x="24807" y="5009"/>
                </a:cubicBezTo>
                <a:cubicBezTo>
                  <a:pt x="24840" y="3684"/>
                  <a:pt x="24874" y="2358"/>
                  <a:pt x="24923" y="1032"/>
                </a:cubicBezTo>
                <a:cubicBezTo>
                  <a:pt x="24940" y="88"/>
                  <a:pt x="23399" y="22"/>
                  <a:pt x="23399" y="22"/>
                </a:cubicBezTo>
                <a:cubicBezTo>
                  <a:pt x="23399" y="22"/>
                  <a:pt x="22412" y="0"/>
                  <a:pt x="21687" y="0"/>
                </a:cubicBezTo>
                <a:close/>
              </a:path>
            </a:pathLst>
          </a:custGeom>
          <a:solidFill>
            <a:srgbClr val="FFF2E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pic>
        <p:nvPicPr>
          <p:cNvPr id="4" name="Picture 8">
            <a:extLst>
              <a:ext uri="{FF2B5EF4-FFF2-40B4-BE49-F238E27FC236}">
                <a16:creationId xmlns:a16="http://schemas.microsoft.com/office/drawing/2014/main" id="{06466CC3-1E18-F80F-437B-6F9697B226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764247" y="1217950"/>
            <a:ext cx="1880369" cy="3779634"/>
          </a:xfrm>
          <a:prstGeom prst="rect">
            <a:avLst/>
          </a:prstGeom>
        </p:spPr>
      </p:pic>
      <p:sp>
        <p:nvSpPr>
          <p:cNvPr id="5" name="Google Shape;478;p5">
            <a:extLst>
              <a:ext uri="{FF2B5EF4-FFF2-40B4-BE49-F238E27FC236}">
                <a16:creationId xmlns:a16="http://schemas.microsoft.com/office/drawing/2014/main" id="{15266029-72D6-5434-67FA-A1A73E63FFB3}"/>
              </a:ext>
            </a:extLst>
          </p:cNvPr>
          <p:cNvSpPr txBox="1"/>
          <p:nvPr/>
        </p:nvSpPr>
        <p:spPr>
          <a:xfrm>
            <a:off x="1219200" y="1779217"/>
            <a:ext cx="5005519" cy="2718653"/>
          </a:xfrm>
          <a:prstGeom prst="rect">
            <a:avLst/>
          </a:prstGeom>
          <a:noFill/>
          <a:ln>
            <a:noFill/>
          </a:ln>
        </p:spPr>
        <p:txBody>
          <a:bodyPr spcFirstLastPara="1" wrap="square" lIns="91425" tIns="45700" rIns="91425" bIns="45700" anchor="t" anchorCtr="0">
            <a:spAutoFit/>
          </a:bodyPr>
          <a:lstStyle/>
          <a:p>
            <a:pPr algn="ctr"/>
            <a:r>
              <a:rPr lang="en-US" sz="2400" b="1" u="sng" dirty="0" err="1">
                <a:solidFill>
                  <a:srgbClr val="FF0000"/>
                </a:solidFill>
                <a:latin typeface="Times New Roman" panose="02020603050405020304" pitchFamily="18" charset="0"/>
                <a:ea typeface="Calibri"/>
                <a:cs typeface="Times New Roman" panose="02020603050405020304" pitchFamily="18" charset="0"/>
                <a:sym typeface="Calibri"/>
              </a:rPr>
              <a:t>Gợi</a:t>
            </a:r>
            <a:r>
              <a:rPr lang="en-US" sz="2400" b="1" u="sng" dirty="0">
                <a:solidFill>
                  <a:srgbClr val="FF0000"/>
                </a:solidFill>
                <a:latin typeface="Times New Roman" panose="02020603050405020304" pitchFamily="18" charset="0"/>
                <a:ea typeface="Calibri"/>
                <a:cs typeface="Times New Roman" panose="02020603050405020304" pitchFamily="18" charset="0"/>
                <a:sym typeface="Calibri"/>
              </a:rPr>
              <a:t> ý </a:t>
            </a:r>
            <a:r>
              <a:rPr lang="en-US" sz="2400" b="1" u="sng" dirty="0" err="1">
                <a:solidFill>
                  <a:srgbClr val="FF0000"/>
                </a:solidFill>
                <a:latin typeface="Times New Roman" panose="02020603050405020304" pitchFamily="18" charset="0"/>
                <a:ea typeface="Calibri"/>
                <a:cs typeface="Times New Roman" panose="02020603050405020304" pitchFamily="18" charset="0"/>
                <a:sym typeface="Calibri"/>
              </a:rPr>
              <a:t>đáp</a:t>
            </a:r>
            <a:r>
              <a:rPr lang="en-US" sz="2400" b="1" u="sng" dirty="0">
                <a:solidFill>
                  <a:srgbClr val="FF0000"/>
                </a:solidFill>
                <a:latin typeface="Times New Roman" panose="02020603050405020304" pitchFamily="18" charset="0"/>
                <a:ea typeface="Calibri"/>
                <a:cs typeface="Times New Roman" panose="02020603050405020304" pitchFamily="18" charset="0"/>
                <a:sym typeface="Calibri"/>
              </a:rPr>
              <a:t> </a:t>
            </a:r>
            <a:r>
              <a:rPr lang="en-US" sz="2400" b="1" u="sng" dirty="0" err="1">
                <a:solidFill>
                  <a:srgbClr val="FF0000"/>
                </a:solidFill>
                <a:latin typeface="Times New Roman" panose="02020603050405020304" pitchFamily="18" charset="0"/>
                <a:ea typeface="Calibri"/>
                <a:cs typeface="Times New Roman" panose="02020603050405020304" pitchFamily="18" charset="0"/>
                <a:sym typeface="Calibri"/>
              </a:rPr>
              <a:t>án</a:t>
            </a:r>
            <a:endParaRPr sz="2400" b="1" u="sng" dirty="0">
              <a:solidFill>
                <a:srgbClr val="FF0000"/>
              </a:solidFill>
              <a:latin typeface="Times New Roman" panose="02020603050405020304" pitchFamily="18" charset="0"/>
              <a:ea typeface="Calibri"/>
              <a:cs typeface="Times New Roman" panose="02020603050405020304" pitchFamily="18" charset="0"/>
              <a:sym typeface="Calibri"/>
            </a:endParaRPr>
          </a:p>
          <a:p>
            <a:pPr marL="457200" indent="-457200">
              <a:spcBef>
                <a:spcPts val="800"/>
              </a:spcBef>
              <a:buFont typeface="Wingdings" panose="05000000000000000000" pitchFamily="2" charset="2"/>
              <a:buChar char="ü"/>
            </a:pPr>
            <a:r>
              <a:rPr lang="en-US" sz="2400" dirty="0" err="1">
                <a:latin typeface="Times New Roman" panose="02020603050405020304" pitchFamily="18" charset="0"/>
                <a:ea typeface="Calibri"/>
                <a:cs typeface="Times New Roman" panose="02020603050405020304" pitchFamily="18" charset="0"/>
                <a:sym typeface="Calibri"/>
              </a:rPr>
              <a:t>Là</a:t>
            </a:r>
            <a:r>
              <a:rPr lang="en-US" sz="2400" dirty="0">
                <a:latin typeface="Times New Roman" panose="02020603050405020304" pitchFamily="18" charset="0"/>
                <a:ea typeface="Calibri"/>
                <a:cs typeface="Times New Roman" panose="02020603050405020304" pitchFamily="18" charset="0"/>
                <a:sym typeface="Calibri"/>
              </a:rPr>
              <a:t> </a:t>
            </a:r>
            <a:r>
              <a:rPr lang="en-US" sz="2400" dirty="0" err="1">
                <a:latin typeface="Times New Roman" panose="02020603050405020304" pitchFamily="18" charset="0"/>
                <a:ea typeface="Calibri"/>
                <a:cs typeface="Times New Roman" panose="02020603050405020304" pitchFamily="18" charset="0"/>
                <a:sym typeface="Calibri"/>
              </a:rPr>
              <a:t>hoạt</a:t>
            </a:r>
            <a:r>
              <a:rPr lang="en-US" sz="2400" dirty="0">
                <a:latin typeface="Times New Roman" panose="02020603050405020304" pitchFamily="18" charset="0"/>
                <a:ea typeface="Calibri"/>
                <a:cs typeface="Times New Roman" panose="02020603050405020304" pitchFamily="18" charset="0"/>
                <a:sym typeface="Calibri"/>
              </a:rPr>
              <a:t> </a:t>
            </a:r>
            <a:r>
              <a:rPr lang="en-US" sz="2400" dirty="0" err="1">
                <a:latin typeface="Times New Roman" panose="02020603050405020304" pitchFamily="18" charset="0"/>
                <a:ea typeface="Calibri"/>
                <a:cs typeface="Times New Roman" panose="02020603050405020304" pitchFamily="18" charset="0"/>
                <a:sym typeface="Calibri"/>
              </a:rPr>
              <a:t>động</a:t>
            </a:r>
            <a:r>
              <a:rPr lang="en-US" sz="2400" dirty="0">
                <a:latin typeface="Times New Roman" panose="02020603050405020304" pitchFamily="18" charset="0"/>
                <a:ea typeface="Calibri"/>
                <a:cs typeface="Times New Roman" panose="02020603050405020304" pitchFamily="18" charset="0"/>
                <a:sym typeface="Calibri"/>
              </a:rPr>
              <a:t> </a:t>
            </a:r>
            <a:r>
              <a:rPr lang="en-US" sz="2400" dirty="0" err="1">
                <a:latin typeface="Times New Roman" panose="02020603050405020304" pitchFamily="18" charset="0"/>
                <a:ea typeface="Calibri"/>
                <a:cs typeface="Times New Roman" panose="02020603050405020304" pitchFamily="18" charset="0"/>
                <a:sym typeface="Calibri"/>
              </a:rPr>
              <a:t>giao</a:t>
            </a:r>
            <a:r>
              <a:rPr lang="en-US" sz="2400" dirty="0">
                <a:latin typeface="Times New Roman" panose="02020603050405020304" pitchFamily="18" charset="0"/>
                <a:ea typeface="Calibri"/>
                <a:cs typeface="Times New Roman" panose="02020603050405020304" pitchFamily="18" charset="0"/>
                <a:sym typeface="Calibri"/>
              </a:rPr>
              <a:t> </a:t>
            </a:r>
            <a:r>
              <a:rPr lang="en-US" sz="2400" dirty="0" err="1">
                <a:latin typeface="Times New Roman" panose="02020603050405020304" pitchFamily="18" charset="0"/>
                <a:ea typeface="Calibri"/>
                <a:cs typeface="Times New Roman" panose="02020603050405020304" pitchFamily="18" charset="0"/>
                <a:sym typeface="Calibri"/>
              </a:rPr>
              <a:t>tiếp</a:t>
            </a:r>
            <a:r>
              <a:rPr lang="en-US" sz="2400" dirty="0">
                <a:latin typeface="Times New Roman" panose="02020603050405020304" pitchFamily="18" charset="0"/>
                <a:ea typeface="Calibri"/>
                <a:cs typeface="Times New Roman" panose="02020603050405020304" pitchFamily="18" charset="0"/>
                <a:sym typeface="Calibri"/>
              </a:rPr>
              <a:t> </a:t>
            </a:r>
            <a:r>
              <a:rPr lang="en-US" sz="2400" dirty="0" err="1">
                <a:latin typeface="Times New Roman" panose="02020603050405020304" pitchFamily="18" charset="0"/>
                <a:ea typeface="Calibri"/>
                <a:cs typeface="Times New Roman" panose="02020603050405020304" pitchFamily="18" charset="0"/>
                <a:sym typeface="Calibri"/>
              </a:rPr>
              <a:t>và</a:t>
            </a:r>
            <a:r>
              <a:rPr lang="en-US" sz="2400" dirty="0">
                <a:latin typeface="Times New Roman" panose="02020603050405020304" pitchFamily="18" charset="0"/>
                <a:ea typeface="Calibri"/>
                <a:cs typeface="Times New Roman" panose="02020603050405020304" pitchFamily="18" charset="0"/>
                <a:sym typeface="Calibri"/>
              </a:rPr>
              <a:t> </a:t>
            </a:r>
            <a:r>
              <a:rPr lang="en-US" sz="2400" dirty="0" err="1">
                <a:latin typeface="Times New Roman" panose="02020603050405020304" pitchFamily="18" charset="0"/>
                <a:ea typeface="Calibri"/>
                <a:cs typeface="Times New Roman" panose="02020603050405020304" pitchFamily="18" charset="0"/>
                <a:sym typeface="Calibri"/>
              </a:rPr>
              <a:t>tư</a:t>
            </a:r>
            <a:r>
              <a:rPr lang="en-US" sz="2400" dirty="0">
                <a:latin typeface="Times New Roman" panose="02020603050405020304" pitchFamily="18" charset="0"/>
                <a:ea typeface="Calibri"/>
                <a:cs typeface="Times New Roman" panose="02020603050405020304" pitchFamily="18" charset="0"/>
                <a:sym typeface="Calibri"/>
              </a:rPr>
              <a:t> </a:t>
            </a:r>
            <a:r>
              <a:rPr lang="en-US" sz="2400" dirty="0" err="1">
                <a:latin typeface="Times New Roman" panose="02020603050405020304" pitchFamily="18" charset="0"/>
                <a:ea typeface="Calibri"/>
                <a:cs typeface="Times New Roman" panose="02020603050405020304" pitchFamily="18" charset="0"/>
                <a:sym typeface="Calibri"/>
              </a:rPr>
              <a:t>duy</a:t>
            </a:r>
            <a:endParaRPr sz="2400" dirty="0">
              <a:latin typeface="Times New Roman" panose="02020603050405020304" pitchFamily="18" charset="0"/>
              <a:ea typeface="Calibri"/>
              <a:cs typeface="Times New Roman" panose="02020603050405020304" pitchFamily="18" charset="0"/>
              <a:sym typeface="Calibri"/>
            </a:endParaRPr>
          </a:p>
          <a:p>
            <a:pPr marL="457200" indent="-457200">
              <a:spcBef>
                <a:spcPts val="800"/>
              </a:spcBef>
              <a:buFont typeface="Wingdings" panose="05000000000000000000" pitchFamily="2" charset="2"/>
              <a:buChar char="ü"/>
            </a:pPr>
            <a:r>
              <a:rPr lang="en-US" sz="2400" dirty="0" err="1">
                <a:latin typeface="Times New Roman" panose="02020603050405020304" pitchFamily="18" charset="0"/>
                <a:ea typeface="Calibri"/>
                <a:cs typeface="Times New Roman" panose="02020603050405020304" pitchFamily="18" charset="0"/>
                <a:sym typeface="Calibri"/>
              </a:rPr>
              <a:t>Phát</a:t>
            </a:r>
            <a:r>
              <a:rPr lang="en-US" sz="2400" dirty="0">
                <a:latin typeface="Times New Roman" panose="02020603050405020304" pitchFamily="18" charset="0"/>
                <a:ea typeface="Calibri"/>
                <a:cs typeface="Times New Roman" panose="02020603050405020304" pitchFamily="18" charset="0"/>
                <a:sym typeface="Calibri"/>
              </a:rPr>
              <a:t> </a:t>
            </a:r>
            <a:r>
              <a:rPr lang="en-US" sz="2400" dirty="0" err="1">
                <a:latin typeface="Times New Roman" panose="02020603050405020304" pitchFamily="18" charset="0"/>
                <a:ea typeface="Calibri"/>
                <a:cs typeface="Times New Roman" panose="02020603050405020304" pitchFamily="18" charset="0"/>
                <a:sym typeface="Calibri"/>
              </a:rPr>
              <a:t>triển</a:t>
            </a:r>
            <a:r>
              <a:rPr lang="en-US" sz="2400" dirty="0">
                <a:latin typeface="Times New Roman" panose="02020603050405020304" pitchFamily="18" charset="0"/>
                <a:ea typeface="Calibri"/>
                <a:cs typeface="Times New Roman" panose="02020603050405020304" pitchFamily="18" charset="0"/>
                <a:sym typeface="Calibri"/>
              </a:rPr>
              <a:t> </a:t>
            </a:r>
            <a:r>
              <a:rPr lang="en-US" sz="2400" dirty="0" err="1">
                <a:latin typeface="Times New Roman" panose="02020603050405020304" pitchFamily="18" charset="0"/>
                <a:ea typeface="Calibri"/>
                <a:cs typeface="Times New Roman" panose="02020603050405020304" pitchFamily="18" charset="0"/>
                <a:sym typeface="Calibri"/>
              </a:rPr>
              <a:t>tư</a:t>
            </a:r>
            <a:r>
              <a:rPr lang="en-US" sz="2400" dirty="0">
                <a:latin typeface="Times New Roman" panose="02020603050405020304" pitchFamily="18" charset="0"/>
                <a:ea typeface="Calibri"/>
                <a:cs typeface="Times New Roman" panose="02020603050405020304" pitchFamily="18" charset="0"/>
                <a:sym typeface="Calibri"/>
              </a:rPr>
              <a:t> </a:t>
            </a:r>
            <a:r>
              <a:rPr lang="en-US" sz="2400" dirty="0" err="1">
                <a:latin typeface="Times New Roman" panose="02020603050405020304" pitchFamily="18" charset="0"/>
                <a:ea typeface="Calibri"/>
                <a:cs typeface="Times New Roman" panose="02020603050405020304" pitchFamily="18" charset="0"/>
                <a:sym typeface="Calibri"/>
              </a:rPr>
              <a:t>duy</a:t>
            </a:r>
            <a:r>
              <a:rPr lang="en-US" sz="2400" dirty="0">
                <a:latin typeface="Times New Roman" panose="02020603050405020304" pitchFamily="18" charset="0"/>
                <a:ea typeface="Calibri"/>
                <a:cs typeface="Times New Roman" panose="02020603050405020304" pitchFamily="18" charset="0"/>
                <a:sym typeface="Calibri"/>
              </a:rPr>
              <a:t> </a:t>
            </a:r>
            <a:r>
              <a:rPr lang="en-US" sz="2400" dirty="0" err="1">
                <a:latin typeface="Times New Roman" panose="02020603050405020304" pitchFamily="18" charset="0"/>
                <a:ea typeface="Calibri"/>
                <a:cs typeface="Times New Roman" panose="02020603050405020304" pitchFamily="18" charset="0"/>
                <a:sym typeface="Calibri"/>
              </a:rPr>
              <a:t>phản</a:t>
            </a:r>
            <a:r>
              <a:rPr lang="en-US" sz="2400" dirty="0">
                <a:latin typeface="Times New Roman" panose="02020603050405020304" pitchFamily="18" charset="0"/>
                <a:ea typeface="Calibri"/>
                <a:cs typeface="Times New Roman" panose="02020603050405020304" pitchFamily="18" charset="0"/>
                <a:sym typeface="Calibri"/>
              </a:rPr>
              <a:t> </a:t>
            </a:r>
            <a:r>
              <a:rPr lang="en-US" sz="2400" dirty="0" err="1">
                <a:latin typeface="Times New Roman" panose="02020603050405020304" pitchFamily="18" charset="0"/>
                <a:ea typeface="Calibri"/>
                <a:cs typeface="Times New Roman" panose="02020603050405020304" pitchFamily="18" charset="0"/>
                <a:sym typeface="Calibri"/>
              </a:rPr>
              <a:t>biện</a:t>
            </a:r>
            <a:r>
              <a:rPr lang="en-US" sz="2400" dirty="0">
                <a:latin typeface="Times New Roman" panose="02020603050405020304" pitchFamily="18" charset="0"/>
                <a:ea typeface="Calibri"/>
                <a:cs typeface="Times New Roman" panose="02020603050405020304" pitchFamily="18" charset="0"/>
                <a:sym typeface="Calibri"/>
              </a:rPr>
              <a:t>, </a:t>
            </a:r>
            <a:r>
              <a:rPr lang="en-US" sz="2400" dirty="0" err="1">
                <a:latin typeface="Times New Roman" panose="02020603050405020304" pitchFamily="18" charset="0"/>
                <a:ea typeface="Calibri"/>
                <a:cs typeface="Times New Roman" panose="02020603050405020304" pitchFamily="18" charset="0"/>
                <a:sym typeface="Calibri"/>
              </a:rPr>
              <a:t>cải</a:t>
            </a:r>
            <a:r>
              <a:rPr lang="en-US" sz="2400" dirty="0">
                <a:latin typeface="Times New Roman" panose="02020603050405020304" pitchFamily="18" charset="0"/>
                <a:ea typeface="Calibri"/>
                <a:cs typeface="Times New Roman" panose="02020603050405020304" pitchFamily="18" charset="0"/>
                <a:sym typeface="Calibri"/>
              </a:rPr>
              <a:t> </a:t>
            </a:r>
            <a:r>
              <a:rPr lang="en-US" sz="2400" dirty="0" err="1">
                <a:latin typeface="Times New Roman" panose="02020603050405020304" pitchFamily="18" charset="0"/>
                <a:ea typeface="Calibri"/>
                <a:cs typeface="Times New Roman" panose="02020603050405020304" pitchFamily="18" charset="0"/>
                <a:sym typeface="Calibri"/>
              </a:rPr>
              <a:t>thiện</a:t>
            </a:r>
            <a:r>
              <a:rPr lang="en-US" sz="2400" dirty="0">
                <a:latin typeface="Times New Roman" panose="02020603050405020304" pitchFamily="18" charset="0"/>
                <a:ea typeface="Calibri"/>
                <a:cs typeface="Times New Roman" panose="02020603050405020304" pitchFamily="18" charset="0"/>
                <a:sym typeface="Calibri"/>
              </a:rPr>
              <a:t> </a:t>
            </a:r>
            <a:r>
              <a:rPr lang="en-US" sz="2400" dirty="0" err="1">
                <a:latin typeface="Times New Roman" panose="02020603050405020304" pitchFamily="18" charset="0"/>
                <a:ea typeface="Calibri"/>
                <a:cs typeface="Times New Roman" panose="02020603050405020304" pitchFamily="18" charset="0"/>
                <a:sym typeface="Calibri"/>
              </a:rPr>
              <a:t>giao</a:t>
            </a:r>
            <a:r>
              <a:rPr lang="en-US" sz="2400" dirty="0">
                <a:latin typeface="Times New Roman" panose="02020603050405020304" pitchFamily="18" charset="0"/>
                <a:ea typeface="Calibri"/>
                <a:cs typeface="Times New Roman" panose="02020603050405020304" pitchFamily="18" charset="0"/>
                <a:sym typeface="Calibri"/>
              </a:rPr>
              <a:t> </a:t>
            </a:r>
            <a:r>
              <a:rPr lang="en-US" sz="2400" dirty="0" err="1">
                <a:latin typeface="Times New Roman" panose="02020603050405020304" pitchFamily="18" charset="0"/>
                <a:ea typeface="Calibri"/>
                <a:cs typeface="Times New Roman" panose="02020603050405020304" pitchFamily="18" charset="0"/>
                <a:sym typeface="Calibri"/>
              </a:rPr>
              <a:t>tiếp</a:t>
            </a:r>
            <a:endParaRPr sz="2400" dirty="0">
              <a:latin typeface="Times New Roman" panose="02020603050405020304" pitchFamily="18" charset="0"/>
              <a:ea typeface="Calibri"/>
              <a:cs typeface="Times New Roman" panose="02020603050405020304" pitchFamily="18" charset="0"/>
              <a:sym typeface="Calibri"/>
            </a:endParaRPr>
          </a:p>
          <a:p>
            <a:pPr marL="457200" indent="-457200">
              <a:spcBef>
                <a:spcPts val="800"/>
              </a:spcBef>
              <a:buFont typeface="Wingdings" panose="05000000000000000000" pitchFamily="2" charset="2"/>
              <a:buChar char="ü"/>
            </a:pPr>
            <a:r>
              <a:rPr lang="en-US" sz="2400" dirty="0" err="1">
                <a:latin typeface="Times New Roman" panose="02020603050405020304" pitchFamily="18" charset="0"/>
                <a:ea typeface="Calibri"/>
                <a:cs typeface="Times New Roman" panose="02020603050405020304" pitchFamily="18" charset="0"/>
                <a:sym typeface="Calibri"/>
              </a:rPr>
              <a:t>Rèn</a:t>
            </a:r>
            <a:r>
              <a:rPr lang="en-US" sz="2400" dirty="0">
                <a:latin typeface="Times New Roman" panose="02020603050405020304" pitchFamily="18" charset="0"/>
                <a:ea typeface="Calibri"/>
                <a:cs typeface="Times New Roman" panose="02020603050405020304" pitchFamily="18" charset="0"/>
                <a:sym typeface="Calibri"/>
              </a:rPr>
              <a:t> </a:t>
            </a:r>
            <a:r>
              <a:rPr lang="en-US" sz="2400" dirty="0" err="1">
                <a:latin typeface="Times New Roman" panose="02020603050405020304" pitchFamily="18" charset="0"/>
                <a:ea typeface="Calibri"/>
                <a:cs typeface="Times New Roman" panose="02020603050405020304" pitchFamily="18" charset="0"/>
                <a:sym typeface="Calibri"/>
              </a:rPr>
              <a:t>kỹ</a:t>
            </a:r>
            <a:r>
              <a:rPr lang="en-US" sz="2400" dirty="0">
                <a:latin typeface="Times New Roman" panose="02020603050405020304" pitchFamily="18" charset="0"/>
                <a:ea typeface="Calibri"/>
                <a:cs typeface="Times New Roman" panose="02020603050405020304" pitchFamily="18" charset="0"/>
                <a:sym typeface="Calibri"/>
              </a:rPr>
              <a:t> </a:t>
            </a:r>
            <a:r>
              <a:rPr lang="en-US" sz="2400" dirty="0" err="1">
                <a:latin typeface="Times New Roman" panose="02020603050405020304" pitchFamily="18" charset="0"/>
                <a:ea typeface="Calibri"/>
                <a:cs typeface="Times New Roman" panose="02020603050405020304" pitchFamily="18" charset="0"/>
                <a:sym typeface="Calibri"/>
              </a:rPr>
              <a:t>năng</a:t>
            </a:r>
            <a:r>
              <a:rPr lang="en-US" sz="2400" dirty="0">
                <a:latin typeface="Times New Roman" panose="02020603050405020304" pitchFamily="18" charset="0"/>
                <a:ea typeface="Calibri"/>
                <a:cs typeface="Times New Roman" panose="02020603050405020304" pitchFamily="18" charset="0"/>
                <a:sym typeface="Calibri"/>
              </a:rPr>
              <a:t> </a:t>
            </a:r>
            <a:r>
              <a:rPr lang="en-US" sz="2400" dirty="0" err="1">
                <a:latin typeface="Times New Roman" panose="02020603050405020304" pitchFamily="18" charset="0"/>
                <a:ea typeface="Calibri"/>
                <a:cs typeface="Times New Roman" panose="02020603050405020304" pitchFamily="18" charset="0"/>
                <a:sym typeface="Calibri"/>
              </a:rPr>
              <a:t>lập</a:t>
            </a:r>
            <a:r>
              <a:rPr lang="en-US" sz="2400" dirty="0">
                <a:latin typeface="Times New Roman" panose="02020603050405020304" pitchFamily="18" charset="0"/>
                <a:ea typeface="Calibri"/>
                <a:cs typeface="Times New Roman" panose="02020603050405020304" pitchFamily="18" charset="0"/>
                <a:sym typeface="Calibri"/>
              </a:rPr>
              <a:t> </a:t>
            </a:r>
            <a:r>
              <a:rPr lang="en-US" sz="2400" dirty="0" err="1">
                <a:latin typeface="Times New Roman" panose="02020603050405020304" pitchFamily="18" charset="0"/>
                <a:ea typeface="Calibri"/>
                <a:cs typeface="Times New Roman" panose="02020603050405020304" pitchFamily="18" charset="0"/>
                <a:sym typeface="Calibri"/>
              </a:rPr>
              <a:t>luận</a:t>
            </a:r>
            <a:endParaRPr sz="2400" dirty="0">
              <a:latin typeface="Times New Roman" panose="02020603050405020304" pitchFamily="18" charset="0"/>
              <a:ea typeface="Calibri"/>
              <a:cs typeface="Times New Roman" panose="02020603050405020304" pitchFamily="18" charset="0"/>
              <a:sym typeface="Calibri"/>
            </a:endParaRPr>
          </a:p>
          <a:p>
            <a:pPr marL="457200" indent="-457200">
              <a:spcBef>
                <a:spcPts val="800"/>
              </a:spcBef>
              <a:buFont typeface="Wingdings" panose="05000000000000000000" pitchFamily="2" charset="2"/>
              <a:buChar char="ü"/>
            </a:pPr>
            <a:r>
              <a:rPr lang="en-US" sz="2400" dirty="0" err="1">
                <a:latin typeface="Times New Roman" panose="02020603050405020304" pitchFamily="18" charset="0"/>
                <a:ea typeface="Calibri"/>
                <a:cs typeface="Times New Roman" panose="02020603050405020304" pitchFamily="18" charset="0"/>
                <a:sym typeface="Calibri"/>
              </a:rPr>
              <a:t>Rèn</a:t>
            </a:r>
            <a:r>
              <a:rPr lang="en-US" sz="2400" dirty="0">
                <a:latin typeface="Times New Roman" panose="02020603050405020304" pitchFamily="18" charset="0"/>
                <a:ea typeface="Calibri"/>
                <a:cs typeface="Times New Roman" panose="02020603050405020304" pitchFamily="18" charset="0"/>
                <a:sym typeface="Calibri"/>
              </a:rPr>
              <a:t> </a:t>
            </a:r>
            <a:r>
              <a:rPr lang="en-US" sz="2400" dirty="0" err="1">
                <a:latin typeface="Times New Roman" panose="02020603050405020304" pitchFamily="18" charset="0"/>
                <a:ea typeface="Calibri"/>
                <a:cs typeface="Times New Roman" panose="02020603050405020304" pitchFamily="18" charset="0"/>
                <a:sym typeface="Calibri"/>
              </a:rPr>
              <a:t>luyện</a:t>
            </a:r>
            <a:r>
              <a:rPr lang="en-US" sz="2400" dirty="0">
                <a:latin typeface="Times New Roman" panose="02020603050405020304" pitchFamily="18" charset="0"/>
                <a:ea typeface="Calibri"/>
                <a:cs typeface="Times New Roman" panose="02020603050405020304" pitchFamily="18" charset="0"/>
                <a:sym typeface="Calibri"/>
              </a:rPr>
              <a:t> </a:t>
            </a:r>
            <a:r>
              <a:rPr lang="en-US" sz="2400" dirty="0" err="1">
                <a:latin typeface="Times New Roman" panose="02020603050405020304" pitchFamily="18" charset="0"/>
                <a:ea typeface="Calibri"/>
                <a:cs typeface="Times New Roman" panose="02020603050405020304" pitchFamily="18" charset="0"/>
                <a:sym typeface="Calibri"/>
              </a:rPr>
              <a:t>tinh</a:t>
            </a:r>
            <a:r>
              <a:rPr lang="en-US" sz="2400" dirty="0">
                <a:latin typeface="Times New Roman" panose="02020603050405020304" pitchFamily="18" charset="0"/>
                <a:ea typeface="Calibri"/>
                <a:cs typeface="Times New Roman" panose="02020603050405020304" pitchFamily="18" charset="0"/>
                <a:sym typeface="Calibri"/>
              </a:rPr>
              <a:t> </a:t>
            </a:r>
            <a:r>
              <a:rPr lang="en-US" sz="2400" dirty="0" err="1">
                <a:latin typeface="Times New Roman" panose="02020603050405020304" pitchFamily="18" charset="0"/>
                <a:ea typeface="Calibri"/>
                <a:cs typeface="Times New Roman" panose="02020603050405020304" pitchFamily="18" charset="0"/>
                <a:sym typeface="Calibri"/>
              </a:rPr>
              <a:t>thần</a:t>
            </a:r>
            <a:r>
              <a:rPr lang="en-US" sz="2400" dirty="0">
                <a:latin typeface="Times New Roman" panose="02020603050405020304" pitchFamily="18" charset="0"/>
                <a:ea typeface="Calibri"/>
                <a:cs typeface="Times New Roman" panose="02020603050405020304" pitchFamily="18" charset="0"/>
                <a:sym typeface="Calibri"/>
              </a:rPr>
              <a:t> </a:t>
            </a:r>
            <a:r>
              <a:rPr lang="en-US" sz="2400" dirty="0" err="1">
                <a:latin typeface="Times New Roman" panose="02020603050405020304" pitchFamily="18" charset="0"/>
                <a:ea typeface="Calibri"/>
                <a:cs typeface="Times New Roman" panose="02020603050405020304" pitchFamily="18" charset="0"/>
                <a:sym typeface="Calibri"/>
              </a:rPr>
              <a:t>hợp</a:t>
            </a:r>
            <a:r>
              <a:rPr lang="en-US" sz="2400" dirty="0">
                <a:latin typeface="Times New Roman" panose="02020603050405020304" pitchFamily="18" charset="0"/>
                <a:ea typeface="Calibri"/>
                <a:cs typeface="Times New Roman" panose="02020603050405020304" pitchFamily="18" charset="0"/>
                <a:sym typeface="Calibri"/>
              </a:rPr>
              <a:t> </a:t>
            </a:r>
            <a:r>
              <a:rPr lang="en-US" sz="2400" dirty="0" err="1">
                <a:latin typeface="Times New Roman" panose="02020603050405020304" pitchFamily="18" charset="0"/>
                <a:ea typeface="Calibri"/>
                <a:cs typeface="Times New Roman" panose="02020603050405020304" pitchFamily="18" charset="0"/>
                <a:sym typeface="Calibri"/>
              </a:rPr>
              <a:t>tác</a:t>
            </a:r>
            <a:r>
              <a:rPr lang="en-US" sz="2400" dirty="0">
                <a:latin typeface="Times New Roman" panose="02020603050405020304" pitchFamily="18" charset="0"/>
                <a:ea typeface="Calibri"/>
                <a:cs typeface="Times New Roman" panose="02020603050405020304" pitchFamily="18" charset="0"/>
                <a:sym typeface="Calibri"/>
              </a:rPr>
              <a:t> …</a:t>
            </a:r>
            <a:endParaRPr sz="2400" dirty="0">
              <a:latin typeface="Times New Roman" panose="02020603050405020304" pitchFamily="18" charset="0"/>
              <a:ea typeface="Calibri"/>
              <a:cs typeface="Times New Roman" panose="02020603050405020304" pitchFamily="18" charset="0"/>
              <a:sym typeface="Calibri"/>
            </a:endParaRPr>
          </a:p>
        </p:txBody>
      </p:sp>
    </p:spTree>
    <p:extLst>
      <p:ext uri="{BB962C8B-B14F-4D97-AF65-F5344CB8AC3E}">
        <p14:creationId xmlns:p14="http://schemas.microsoft.com/office/powerpoint/2010/main" val="29169612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2000"/>
                                        <p:tgtEl>
                                          <p:spTgt spid="6"/>
                                        </p:tgtEl>
                                      </p:cBhvr>
                                    </p:animEffect>
                                  </p:childTnLst>
                                </p:cTn>
                              </p:par>
                              <p:par>
                                <p:cTn id="16" presetID="8"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2"/>
        <p:cNvGrpSpPr/>
        <p:nvPr/>
      </p:nvGrpSpPr>
      <p:grpSpPr>
        <a:xfrm>
          <a:off x="0" y="0"/>
          <a:ext cx="0" cy="0"/>
          <a:chOff x="0" y="0"/>
          <a:chExt cx="0" cy="0"/>
        </a:xfrm>
      </p:grpSpPr>
      <p:sp>
        <p:nvSpPr>
          <p:cNvPr id="2023" name="Google Shape;2023;p43"/>
          <p:cNvSpPr txBox="1">
            <a:spLocks noGrp="1"/>
          </p:cNvSpPr>
          <p:nvPr>
            <p:ph type="title"/>
          </p:nvPr>
        </p:nvSpPr>
        <p:spPr>
          <a:xfrm>
            <a:off x="2488495" y="2035186"/>
            <a:ext cx="6065700" cy="2832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6600" dirty="0" err="1">
                <a:latin typeface="Times New Roman" panose="02020603050405020304" pitchFamily="18" charset="0"/>
                <a:cs typeface="Times New Roman" panose="02020603050405020304" pitchFamily="18" charset="0"/>
              </a:rPr>
              <a:t>Hình</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thành</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kiến</a:t>
            </a:r>
            <a:r>
              <a:rPr lang="en-US" sz="6600" dirty="0">
                <a:latin typeface="Times New Roman" panose="02020603050405020304" pitchFamily="18" charset="0"/>
                <a:cs typeface="Times New Roman" panose="02020603050405020304" pitchFamily="18" charset="0"/>
              </a:rPr>
              <a:t> </a:t>
            </a:r>
            <a:r>
              <a:rPr lang="en-US" sz="6600" dirty="0" err="1">
                <a:latin typeface="Times New Roman" panose="02020603050405020304" pitchFamily="18" charset="0"/>
                <a:cs typeface="Times New Roman" panose="02020603050405020304" pitchFamily="18" charset="0"/>
              </a:rPr>
              <a:t>thức</a:t>
            </a:r>
            <a:endParaRPr sz="6600" dirty="0">
              <a:latin typeface="Times New Roman" panose="02020603050405020304" pitchFamily="18" charset="0"/>
              <a:cs typeface="Times New Roman" panose="02020603050405020304" pitchFamily="18" charset="0"/>
            </a:endParaRPr>
          </a:p>
        </p:txBody>
      </p:sp>
      <p:sp>
        <p:nvSpPr>
          <p:cNvPr id="2025" name="Google Shape;2025;p43"/>
          <p:cNvSpPr/>
          <p:nvPr/>
        </p:nvSpPr>
        <p:spPr>
          <a:xfrm>
            <a:off x="4075300" y="3919959"/>
            <a:ext cx="237900" cy="237900"/>
          </a:xfrm>
          <a:prstGeom prst="donut">
            <a:avLst>
              <a:gd name="adj" fmla="val 17943"/>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6" name="Google Shape;2026;p43"/>
          <p:cNvSpPr/>
          <p:nvPr/>
        </p:nvSpPr>
        <p:spPr>
          <a:xfrm>
            <a:off x="6858025" y="882834"/>
            <a:ext cx="237900" cy="237900"/>
          </a:xfrm>
          <a:prstGeom prst="donut">
            <a:avLst>
              <a:gd name="adj" fmla="val 17943"/>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027" name="Google Shape;2027;p43"/>
          <p:cNvGrpSpPr/>
          <p:nvPr/>
        </p:nvGrpSpPr>
        <p:grpSpPr>
          <a:xfrm>
            <a:off x="452085" y="1645112"/>
            <a:ext cx="3684225" cy="5081934"/>
            <a:chOff x="267450" y="2837399"/>
            <a:chExt cx="1993736" cy="2750113"/>
          </a:xfrm>
        </p:grpSpPr>
        <p:sp>
          <p:nvSpPr>
            <p:cNvPr id="2028" name="Google Shape;2028;p43"/>
            <p:cNvSpPr/>
            <p:nvPr/>
          </p:nvSpPr>
          <p:spPr>
            <a:xfrm>
              <a:off x="267450" y="2837399"/>
              <a:ext cx="1993736" cy="2750113"/>
            </a:xfrm>
            <a:custGeom>
              <a:avLst/>
              <a:gdLst/>
              <a:ahLst/>
              <a:cxnLst/>
              <a:rect l="l" t="t" r="r" b="b"/>
              <a:pathLst>
                <a:path w="42583" h="58738" extrusionOk="0">
                  <a:moveTo>
                    <a:pt x="17025" y="0"/>
                  </a:moveTo>
                  <a:lnTo>
                    <a:pt x="16788" y="40"/>
                  </a:lnTo>
                  <a:lnTo>
                    <a:pt x="16354" y="237"/>
                  </a:lnTo>
                  <a:lnTo>
                    <a:pt x="15959" y="474"/>
                  </a:lnTo>
                  <a:lnTo>
                    <a:pt x="15603" y="790"/>
                  </a:lnTo>
                  <a:lnTo>
                    <a:pt x="15287" y="1185"/>
                  </a:lnTo>
                  <a:lnTo>
                    <a:pt x="14616" y="1185"/>
                  </a:lnTo>
                  <a:lnTo>
                    <a:pt x="13944" y="1225"/>
                  </a:lnTo>
                  <a:lnTo>
                    <a:pt x="13312" y="1383"/>
                  </a:lnTo>
                  <a:lnTo>
                    <a:pt x="12680" y="1580"/>
                  </a:lnTo>
                  <a:lnTo>
                    <a:pt x="12088" y="1857"/>
                  </a:lnTo>
                  <a:lnTo>
                    <a:pt x="11535" y="2173"/>
                  </a:lnTo>
                  <a:lnTo>
                    <a:pt x="10982" y="2568"/>
                  </a:lnTo>
                  <a:lnTo>
                    <a:pt x="10508" y="3042"/>
                  </a:lnTo>
                  <a:lnTo>
                    <a:pt x="10271" y="3318"/>
                  </a:lnTo>
                  <a:lnTo>
                    <a:pt x="9994" y="3634"/>
                  </a:lnTo>
                  <a:lnTo>
                    <a:pt x="9797" y="3990"/>
                  </a:lnTo>
                  <a:lnTo>
                    <a:pt x="9599" y="4306"/>
                  </a:lnTo>
                  <a:lnTo>
                    <a:pt x="9402" y="4661"/>
                  </a:lnTo>
                  <a:lnTo>
                    <a:pt x="9283" y="5056"/>
                  </a:lnTo>
                  <a:lnTo>
                    <a:pt x="9125" y="5412"/>
                  </a:lnTo>
                  <a:lnTo>
                    <a:pt x="9046" y="5807"/>
                  </a:lnTo>
                  <a:lnTo>
                    <a:pt x="8967" y="6202"/>
                  </a:lnTo>
                  <a:lnTo>
                    <a:pt x="8888" y="6557"/>
                  </a:lnTo>
                  <a:lnTo>
                    <a:pt x="8849" y="6952"/>
                  </a:lnTo>
                  <a:lnTo>
                    <a:pt x="8849" y="7347"/>
                  </a:lnTo>
                  <a:lnTo>
                    <a:pt x="8888" y="7742"/>
                  </a:lnTo>
                  <a:lnTo>
                    <a:pt x="8928" y="8137"/>
                  </a:lnTo>
                  <a:lnTo>
                    <a:pt x="9007" y="8532"/>
                  </a:lnTo>
                  <a:lnTo>
                    <a:pt x="9086" y="8927"/>
                  </a:lnTo>
                  <a:lnTo>
                    <a:pt x="9244" y="9401"/>
                  </a:lnTo>
                  <a:lnTo>
                    <a:pt x="9402" y="9836"/>
                  </a:lnTo>
                  <a:lnTo>
                    <a:pt x="9481" y="10191"/>
                  </a:lnTo>
                  <a:lnTo>
                    <a:pt x="9481" y="10349"/>
                  </a:lnTo>
                  <a:lnTo>
                    <a:pt x="8849" y="10349"/>
                  </a:lnTo>
                  <a:lnTo>
                    <a:pt x="8572" y="10389"/>
                  </a:lnTo>
                  <a:lnTo>
                    <a:pt x="8335" y="10468"/>
                  </a:lnTo>
                  <a:lnTo>
                    <a:pt x="8059" y="10547"/>
                  </a:lnTo>
                  <a:lnTo>
                    <a:pt x="7822" y="10665"/>
                  </a:lnTo>
                  <a:lnTo>
                    <a:pt x="7624" y="10784"/>
                  </a:lnTo>
                  <a:lnTo>
                    <a:pt x="7387" y="10942"/>
                  </a:lnTo>
                  <a:lnTo>
                    <a:pt x="7190" y="11100"/>
                  </a:lnTo>
                  <a:lnTo>
                    <a:pt x="7032" y="11297"/>
                  </a:lnTo>
                  <a:lnTo>
                    <a:pt x="6874" y="11534"/>
                  </a:lnTo>
                  <a:lnTo>
                    <a:pt x="6716" y="11732"/>
                  </a:lnTo>
                  <a:lnTo>
                    <a:pt x="6597" y="11969"/>
                  </a:lnTo>
                  <a:lnTo>
                    <a:pt x="6518" y="12245"/>
                  </a:lnTo>
                  <a:lnTo>
                    <a:pt x="6439" y="12482"/>
                  </a:lnTo>
                  <a:lnTo>
                    <a:pt x="6400" y="12759"/>
                  </a:lnTo>
                  <a:lnTo>
                    <a:pt x="6400" y="12996"/>
                  </a:lnTo>
                  <a:lnTo>
                    <a:pt x="6400" y="13272"/>
                  </a:lnTo>
                  <a:lnTo>
                    <a:pt x="6439" y="13509"/>
                  </a:lnTo>
                  <a:lnTo>
                    <a:pt x="6558" y="13707"/>
                  </a:lnTo>
                  <a:lnTo>
                    <a:pt x="6439" y="13944"/>
                  </a:lnTo>
                  <a:lnTo>
                    <a:pt x="6321" y="14220"/>
                  </a:lnTo>
                  <a:lnTo>
                    <a:pt x="6281" y="14536"/>
                  </a:lnTo>
                  <a:lnTo>
                    <a:pt x="6242" y="14813"/>
                  </a:lnTo>
                  <a:lnTo>
                    <a:pt x="6281" y="15050"/>
                  </a:lnTo>
                  <a:lnTo>
                    <a:pt x="6321" y="15287"/>
                  </a:lnTo>
                  <a:lnTo>
                    <a:pt x="5886" y="15524"/>
                  </a:lnTo>
                  <a:lnTo>
                    <a:pt x="5491" y="15800"/>
                  </a:lnTo>
                  <a:lnTo>
                    <a:pt x="5096" y="16077"/>
                  </a:lnTo>
                  <a:lnTo>
                    <a:pt x="4701" y="16354"/>
                  </a:lnTo>
                  <a:lnTo>
                    <a:pt x="4346" y="16670"/>
                  </a:lnTo>
                  <a:lnTo>
                    <a:pt x="3990" y="17025"/>
                  </a:lnTo>
                  <a:lnTo>
                    <a:pt x="3674" y="17381"/>
                  </a:lnTo>
                  <a:lnTo>
                    <a:pt x="3358" y="17736"/>
                  </a:lnTo>
                  <a:lnTo>
                    <a:pt x="3042" y="18131"/>
                  </a:lnTo>
                  <a:lnTo>
                    <a:pt x="2766" y="18526"/>
                  </a:lnTo>
                  <a:lnTo>
                    <a:pt x="2489" y="18961"/>
                  </a:lnTo>
                  <a:lnTo>
                    <a:pt x="2252" y="19395"/>
                  </a:lnTo>
                  <a:lnTo>
                    <a:pt x="2055" y="19830"/>
                  </a:lnTo>
                  <a:lnTo>
                    <a:pt x="1857" y="20264"/>
                  </a:lnTo>
                  <a:lnTo>
                    <a:pt x="1660" y="20738"/>
                  </a:lnTo>
                  <a:lnTo>
                    <a:pt x="1541" y="21212"/>
                  </a:lnTo>
                  <a:lnTo>
                    <a:pt x="1186" y="22555"/>
                  </a:lnTo>
                  <a:lnTo>
                    <a:pt x="870" y="23898"/>
                  </a:lnTo>
                  <a:lnTo>
                    <a:pt x="593" y="25241"/>
                  </a:lnTo>
                  <a:lnTo>
                    <a:pt x="356" y="26584"/>
                  </a:lnTo>
                  <a:lnTo>
                    <a:pt x="198" y="27927"/>
                  </a:lnTo>
                  <a:lnTo>
                    <a:pt x="79" y="29270"/>
                  </a:lnTo>
                  <a:lnTo>
                    <a:pt x="0" y="30613"/>
                  </a:lnTo>
                  <a:lnTo>
                    <a:pt x="0" y="31956"/>
                  </a:lnTo>
                  <a:lnTo>
                    <a:pt x="0" y="33260"/>
                  </a:lnTo>
                  <a:lnTo>
                    <a:pt x="79" y="34603"/>
                  </a:lnTo>
                  <a:lnTo>
                    <a:pt x="198" y="35906"/>
                  </a:lnTo>
                  <a:lnTo>
                    <a:pt x="356" y="37210"/>
                  </a:lnTo>
                  <a:lnTo>
                    <a:pt x="593" y="38514"/>
                  </a:lnTo>
                  <a:lnTo>
                    <a:pt x="830" y="39817"/>
                  </a:lnTo>
                  <a:lnTo>
                    <a:pt x="1146" y="41081"/>
                  </a:lnTo>
                  <a:lnTo>
                    <a:pt x="1502" y="42345"/>
                  </a:lnTo>
                  <a:lnTo>
                    <a:pt x="1581" y="42503"/>
                  </a:lnTo>
                  <a:lnTo>
                    <a:pt x="1660" y="42661"/>
                  </a:lnTo>
                  <a:lnTo>
                    <a:pt x="1778" y="42780"/>
                  </a:lnTo>
                  <a:lnTo>
                    <a:pt x="1897" y="42859"/>
                  </a:lnTo>
                  <a:lnTo>
                    <a:pt x="2015" y="42977"/>
                  </a:lnTo>
                  <a:lnTo>
                    <a:pt x="2173" y="43017"/>
                  </a:lnTo>
                  <a:lnTo>
                    <a:pt x="2331" y="43056"/>
                  </a:lnTo>
                  <a:lnTo>
                    <a:pt x="2529" y="43056"/>
                  </a:lnTo>
                  <a:lnTo>
                    <a:pt x="9599" y="42977"/>
                  </a:lnTo>
                  <a:lnTo>
                    <a:pt x="9718" y="43807"/>
                  </a:lnTo>
                  <a:lnTo>
                    <a:pt x="9876" y="44597"/>
                  </a:lnTo>
                  <a:lnTo>
                    <a:pt x="10073" y="45426"/>
                  </a:lnTo>
                  <a:lnTo>
                    <a:pt x="10271" y="46177"/>
                  </a:lnTo>
                  <a:lnTo>
                    <a:pt x="10547" y="46967"/>
                  </a:lnTo>
                  <a:lnTo>
                    <a:pt x="10824" y="47717"/>
                  </a:lnTo>
                  <a:lnTo>
                    <a:pt x="11179" y="48468"/>
                  </a:lnTo>
                  <a:lnTo>
                    <a:pt x="11535" y="49179"/>
                  </a:lnTo>
                  <a:lnTo>
                    <a:pt x="11930" y="49890"/>
                  </a:lnTo>
                  <a:lnTo>
                    <a:pt x="12325" y="50561"/>
                  </a:lnTo>
                  <a:lnTo>
                    <a:pt x="12759" y="51233"/>
                  </a:lnTo>
                  <a:lnTo>
                    <a:pt x="13233" y="51865"/>
                  </a:lnTo>
                  <a:lnTo>
                    <a:pt x="13747" y="52457"/>
                  </a:lnTo>
                  <a:lnTo>
                    <a:pt x="14300" y="53050"/>
                  </a:lnTo>
                  <a:lnTo>
                    <a:pt x="14853" y="53642"/>
                  </a:lnTo>
                  <a:lnTo>
                    <a:pt x="15406" y="54156"/>
                  </a:lnTo>
                  <a:lnTo>
                    <a:pt x="16038" y="54669"/>
                  </a:lnTo>
                  <a:lnTo>
                    <a:pt x="16630" y="55183"/>
                  </a:lnTo>
                  <a:lnTo>
                    <a:pt x="17302" y="55617"/>
                  </a:lnTo>
                  <a:lnTo>
                    <a:pt x="17973" y="56052"/>
                  </a:lnTo>
                  <a:lnTo>
                    <a:pt x="18645" y="56486"/>
                  </a:lnTo>
                  <a:lnTo>
                    <a:pt x="19356" y="56842"/>
                  </a:lnTo>
                  <a:lnTo>
                    <a:pt x="20067" y="57197"/>
                  </a:lnTo>
                  <a:lnTo>
                    <a:pt x="20818" y="57513"/>
                  </a:lnTo>
                  <a:lnTo>
                    <a:pt x="21568" y="57790"/>
                  </a:lnTo>
                  <a:lnTo>
                    <a:pt x="22358" y="58027"/>
                  </a:lnTo>
                  <a:lnTo>
                    <a:pt x="23148" y="58224"/>
                  </a:lnTo>
                  <a:lnTo>
                    <a:pt x="23938" y="58382"/>
                  </a:lnTo>
                  <a:lnTo>
                    <a:pt x="24768" y="58541"/>
                  </a:lnTo>
                  <a:lnTo>
                    <a:pt x="25558" y="58620"/>
                  </a:lnTo>
                  <a:lnTo>
                    <a:pt x="26427" y="58699"/>
                  </a:lnTo>
                  <a:lnTo>
                    <a:pt x="28046" y="58699"/>
                  </a:lnTo>
                  <a:lnTo>
                    <a:pt x="28797" y="58659"/>
                  </a:lnTo>
                  <a:lnTo>
                    <a:pt x="29587" y="58580"/>
                  </a:lnTo>
                  <a:lnTo>
                    <a:pt x="30337" y="58462"/>
                  </a:lnTo>
                  <a:lnTo>
                    <a:pt x="31088" y="58303"/>
                  </a:lnTo>
                  <a:lnTo>
                    <a:pt x="31838" y="58106"/>
                  </a:lnTo>
                  <a:lnTo>
                    <a:pt x="32549" y="57908"/>
                  </a:lnTo>
                  <a:lnTo>
                    <a:pt x="33300" y="57671"/>
                  </a:lnTo>
                  <a:lnTo>
                    <a:pt x="33339" y="57750"/>
                  </a:lnTo>
                  <a:lnTo>
                    <a:pt x="33458" y="57948"/>
                  </a:lnTo>
                  <a:lnTo>
                    <a:pt x="33616" y="58145"/>
                  </a:lnTo>
                  <a:lnTo>
                    <a:pt x="33774" y="58303"/>
                  </a:lnTo>
                  <a:lnTo>
                    <a:pt x="33971" y="58462"/>
                  </a:lnTo>
                  <a:lnTo>
                    <a:pt x="34169" y="58580"/>
                  </a:lnTo>
                  <a:lnTo>
                    <a:pt x="34406" y="58659"/>
                  </a:lnTo>
                  <a:lnTo>
                    <a:pt x="34603" y="58699"/>
                  </a:lnTo>
                  <a:lnTo>
                    <a:pt x="34880" y="58738"/>
                  </a:lnTo>
                  <a:lnTo>
                    <a:pt x="35235" y="58659"/>
                  </a:lnTo>
                  <a:lnTo>
                    <a:pt x="35591" y="58541"/>
                  </a:lnTo>
                  <a:lnTo>
                    <a:pt x="35867" y="58382"/>
                  </a:lnTo>
                  <a:lnTo>
                    <a:pt x="36144" y="58145"/>
                  </a:lnTo>
                  <a:lnTo>
                    <a:pt x="36302" y="57908"/>
                  </a:lnTo>
                  <a:lnTo>
                    <a:pt x="36460" y="57592"/>
                  </a:lnTo>
                  <a:lnTo>
                    <a:pt x="36539" y="57276"/>
                  </a:lnTo>
                  <a:lnTo>
                    <a:pt x="36578" y="56960"/>
                  </a:lnTo>
                  <a:lnTo>
                    <a:pt x="36499" y="56605"/>
                  </a:lnTo>
                  <a:lnTo>
                    <a:pt x="36381" y="56289"/>
                  </a:lnTo>
                  <a:lnTo>
                    <a:pt x="36341" y="56210"/>
                  </a:lnTo>
                  <a:lnTo>
                    <a:pt x="37131" y="55736"/>
                  </a:lnTo>
                  <a:lnTo>
                    <a:pt x="37842" y="55222"/>
                  </a:lnTo>
                  <a:lnTo>
                    <a:pt x="38119" y="54985"/>
                  </a:lnTo>
                  <a:lnTo>
                    <a:pt x="38316" y="54709"/>
                  </a:lnTo>
                  <a:lnTo>
                    <a:pt x="38435" y="54432"/>
                  </a:lnTo>
                  <a:lnTo>
                    <a:pt x="38514" y="54116"/>
                  </a:lnTo>
                  <a:lnTo>
                    <a:pt x="38514" y="53800"/>
                  </a:lnTo>
                  <a:lnTo>
                    <a:pt x="38474" y="53445"/>
                  </a:lnTo>
                  <a:lnTo>
                    <a:pt x="38395" y="53129"/>
                  </a:lnTo>
                  <a:lnTo>
                    <a:pt x="38198" y="52852"/>
                  </a:lnTo>
                  <a:lnTo>
                    <a:pt x="38040" y="52694"/>
                  </a:lnTo>
                  <a:lnTo>
                    <a:pt x="37882" y="52536"/>
                  </a:lnTo>
                  <a:lnTo>
                    <a:pt x="37724" y="52418"/>
                  </a:lnTo>
                  <a:lnTo>
                    <a:pt x="37526" y="52299"/>
                  </a:lnTo>
                  <a:lnTo>
                    <a:pt x="38119" y="51746"/>
                  </a:lnTo>
                  <a:lnTo>
                    <a:pt x="38672" y="51154"/>
                  </a:lnTo>
                  <a:lnTo>
                    <a:pt x="39185" y="50561"/>
                  </a:lnTo>
                  <a:lnTo>
                    <a:pt x="39659" y="49929"/>
                  </a:lnTo>
                  <a:lnTo>
                    <a:pt x="40133" y="49258"/>
                  </a:lnTo>
                  <a:lnTo>
                    <a:pt x="40528" y="48586"/>
                  </a:lnTo>
                  <a:lnTo>
                    <a:pt x="40923" y="47875"/>
                  </a:lnTo>
                  <a:lnTo>
                    <a:pt x="41279" y="47164"/>
                  </a:lnTo>
                  <a:lnTo>
                    <a:pt x="41556" y="46453"/>
                  </a:lnTo>
                  <a:lnTo>
                    <a:pt x="41832" y="45703"/>
                  </a:lnTo>
                  <a:lnTo>
                    <a:pt x="42069" y="44913"/>
                  </a:lnTo>
                  <a:lnTo>
                    <a:pt x="42267" y="44162"/>
                  </a:lnTo>
                  <a:lnTo>
                    <a:pt x="42385" y="43372"/>
                  </a:lnTo>
                  <a:lnTo>
                    <a:pt x="42504" y="42582"/>
                  </a:lnTo>
                  <a:lnTo>
                    <a:pt x="42583" y="41753"/>
                  </a:lnTo>
                  <a:lnTo>
                    <a:pt x="42583" y="40963"/>
                  </a:lnTo>
                  <a:lnTo>
                    <a:pt x="42583" y="39975"/>
                  </a:lnTo>
                  <a:lnTo>
                    <a:pt x="42464" y="39027"/>
                  </a:lnTo>
                  <a:lnTo>
                    <a:pt x="42385" y="38277"/>
                  </a:lnTo>
                  <a:lnTo>
                    <a:pt x="42227" y="37566"/>
                  </a:lnTo>
                  <a:lnTo>
                    <a:pt x="42030" y="36815"/>
                  </a:lnTo>
                  <a:lnTo>
                    <a:pt x="41832" y="36104"/>
                  </a:lnTo>
                  <a:lnTo>
                    <a:pt x="41556" y="35432"/>
                  </a:lnTo>
                  <a:lnTo>
                    <a:pt x="41279" y="34721"/>
                  </a:lnTo>
                  <a:lnTo>
                    <a:pt x="40963" y="34050"/>
                  </a:lnTo>
                  <a:lnTo>
                    <a:pt x="40607" y="33418"/>
                  </a:lnTo>
                  <a:lnTo>
                    <a:pt x="40252" y="32786"/>
                  </a:lnTo>
                  <a:lnTo>
                    <a:pt x="39817" y="32154"/>
                  </a:lnTo>
                  <a:lnTo>
                    <a:pt x="39383" y="31561"/>
                  </a:lnTo>
                  <a:lnTo>
                    <a:pt x="38909" y="30969"/>
                  </a:lnTo>
                  <a:lnTo>
                    <a:pt x="38395" y="30416"/>
                  </a:lnTo>
                  <a:lnTo>
                    <a:pt x="37882" y="29902"/>
                  </a:lnTo>
                  <a:lnTo>
                    <a:pt x="37329" y="29389"/>
                  </a:lnTo>
                  <a:lnTo>
                    <a:pt x="36736" y="28915"/>
                  </a:lnTo>
                  <a:lnTo>
                    <a:pt x="37408" y="26663"/>
                  </a:lnTo>
                  <a:lnTo>
                    <a:pt x="37487" y="26347"/>
                  </a:lnTo>
                  <a:lnTo>
                    <a:pt x="37526" y="26110"/>
                  </a:lnTo>
                  <a:lnTo>
                    <a:pt x="37566" y="25834"/>
                  </a:lnTo>
                  <a:lnTo>
                    <a:pt x="37526" y="25557"/>
                  </a:lnTo>
                  <a:lnTo>
                    <a:pt x="37447" y="25281"/>
                  </a:lnTo>
                  <a:lnTo>
                    <a:pt x="37368" y="25044"/>
                  </a:lnTo>
                  <a:lnTo>
                    <a:pt x="37210" y="24807"/>
                  </a:lnTo>
                  <a:lnTo>
                    <a:pt x="37052" y="24570"/>
                  </a:lnTo>
                  <a:lnTo>
                    <a:pt x="36855" y="24412"/>
                  </a:lnTo>
                  <a:lnTo>
                    <a:pt x="36539" y="24175"/>
                  </a:lnTo>
                  <a:lnTo>
                    <a:pt x="36183" y="24017"/>
                  </a:lnTo>
                  <a:lnTo>
                    <a:pt x="36065" y="23780"/>
                  </a:lnTo>
                  <a:lnTo>
                    <a:pt x="35946" y="23582"/>
                  </a:lnTo>
                  <a:lnTo>
                    <a:pt x="35749" y="23424"/>
                  </a:lnTo>
                  <a:lnTo>
                    <a:pt x="35551" y="23266"/>
                  </a:lnTo>
                  <a:lnTo>
                    <a:pt x="35393" y="23148"/>
                  </a:lnTo>
                  <a:lnTo>
                    <a:pt x="35196" y="23069"/>
                  </a:lnTo>
                  <a:lnTo>
                    <a:pt x="34801" y="22990"/>
                  </a:lnTo>
                  <a:lnTo>
                    <a:pt x="34643" y="22792"/>
                  </a:lnTo>
                  <a:lnTo>
                    <a:pt x="34485" y="22634"/>
                  </a:lnTo>
                  <a:lnTo>
                    <a:pt x="34287" y="22476"/>
                  </a:lnTo>
                  <a:lnTo>
                    <a:pt x="34090" y="22358"/>
                  </a:lnTo>
                  <a:lnTo>
                    <a:pt x="33853" y="22279"/>
                  </a:lnTo>
                  <a:lnTo>
                    <a:pt x="33616" y="22200"/>
                  </a:lnTo>
                  <a:lnTo>
                    <a:pt x="33142" y="22200"/>
                  </a:lnTo>
                  <a:lnTo>
                    <a:pt x="32865" y="21963"/>
                  </a:lnTo>
                  <a:lnTo>
                    <a:pt x="32549" y="21805"/>
                  </a:lnTo>
                  <a:lnTo>
                    <a:pt x="32194" y="21686"/>
                  </a:lnTo>
                  <a:lnTo>
                    <a:pt x="31838" y="21647"/>
                  </a:lnTo>
                  <a:lnTo>
                    <a:pt x="31443" y="21686"/>
                  </a:lnTo>
                  <a:lnTo>
                    <a:pt x="31088" y="21765"/>
                  </a:lnTo>
                  <a:lnTo>
                    <a:pt x="30811" y="21923"/>
                  </a:lnTo>
                  <a:lnTo>
                    <a:pt x="30535" y="22121"/>
                  </a:lnTo>
                  <a:lnTo>
                    <a:pt x="30337" y="22318"/>
                  </a:lnTo>
                  <a:lnTo>
                    <a:pt x="30179" y="22516"/>
                  </a:lnTo>
                  <a:lnTo>
                    <a:pt x="29982" y="22832"/>
                  </a:lnTo>
                  <a:lnTo>
                    <a:pt x="29626" y="23424"/>
                  </a:lnTo>
                  <a:lnTo>
                    <a:pt x="28994" y="22121"/>
                  </a:lnTo>
                  <a:lnTo>
                    <a:pt x="28283" y="20817"/>
                  </a:lnTo>
                  <a:lnTo>
                    <a:pt x="27572" y="19514"/>
                  </a:lnTo>
                  <a:lnTo>
                    <a:pt x="26822" y="18289"/>
                  </a:lnTo>
                  <a:lnTo>
                    <a:pt x="26308" y="17578"/>
                  </a:lnTo>
                  <a:lnTo>
                    <a:pt x="25795" y="16907"/>
                  </a:lnTo>
                  <a:lnTo>
                    <a:pt x="25242" y="16314"/>
                  </a:lnTo>
                  <a:lnTo>
                    <a:pt x="24689" y="15761"/>
                  </a:lnTo>
                  <a:lnTo>
                    <a:pt x="24531" y="15524"/>
                  </a:lnTo>
                  <a:lnTo>
                    <a:pt x="24333" y="15366"/>
                  </a:lnTo>
                  <a:lnTo>
                    <a:pt x="24096" y="15208"/>
                  </a:lnTo>
                  <a:lnTo>
                    <a:pt x="23859" y="15129"/>
                  </a:lnTo>
                  <a:lnTo>
                    <a:pt x="23780" y="15089"/>
                  </a:lnTo>
                  <a:lnTo>
                    <a:pt x="23859" y="14971"/>
                  </a:lnTo>
                  <a:lnTo>
                    <a:pt x="23938" y="14813"/>
                  </a:lnTo>
                  <a:lnTo>
                    <a:pt x="23978" y="14655"/>
                  </a:lnTo>
                  <a:lnTo>
                    <a:pt x="24017" y="14457"/>
                  </a:lnTo>
                  <a:lnTo>
                    <a:pt x="23978" y="14181"/>
                  </a:lnTo>
                  <a:lnTo>
                    <a:pt x="23978" y="13904"/>
                  </a:lnTo>
                  <a:lnTo>
                    <a:pt x="23899" y="13628"/>
                  </a:lnTo>
                  <a:lnTo>
                    <a:pt x="23820" y="13351"/>
                  </a:lnTo>
                  <a:lnTo>
                    <a:pt x="23741" y="13114"/>
                  </a:lnTo>
                  <a:lnTo>
                    <a:pt x="23583" y="12877"/>
                  </a:lnTo>
                  <a:lnTo>
                    <a:pt x="23425" y="12640"/>
                  </a:lnTo>
                  <a:lnTo>
                    <a:pt x="23267" y="12403"/>
                  </a:lnTo>
                  <a:lnTo>
                    <a:pt x="23069" y="12206"/>
                  </a:lnTo>
                  <a:lnTo>
                    <a:pt x="22872" y="12008"/>
                  </a:lnTo>
                  <a:lnTo>
                    <a:pt x="22635" y="11850"/>
                  </a:lnTo>
                  <a:lnTo>
                    <a:pt x="22398" y="11732"/>
                  </a:lnTo>
                  <a:lnTo>
                    <a:pt x="22121" y="11613"/>
                  </a:lnTo>
                  <a:lnTo>
                    <a:pt x="21845" y="11534"/>
                  </a:lnTo>
                  <a:lnTo>
                    <a:pt x="21568" y="11455"/>
                  </a:lnTo>
                  <a:lnTo>
                    <a:pt x="21292" y="11416"/>
                  </a:lnTo>
                  <a:lnTo>
                    <a:pt x="20739" y="11416"/>
                  </a:lnTo>
                  <a:lnTo>
                    <a:pt x="20225" y="11495"/>
                  </a:lnTo>
                  <a:lnTo>
                    <a:pt x="19948" y="11534"/>
                  </a:lnTo>
                  <a:lnTo>
                    <a:pt x="19751" y="11534"/>
                  </a:lnTo>
                  <a:lnTo>
                    <a:pt x="19514" y="11455"/>
                  </a:lnTo>
                  <a:lnTo>
                    <a:pt x="19316" y="11337"/>
                  </a:lnTo>
                  <a:lnTo>
                    <a:pt x="19553" y="10942"/>
                  </a:lnTo>
                  <a:lnTo>
                    <a:pt x="19751" y="10507"/>
                  </a:lnTo>
                  <a:lnTo>
                    <a:pt x="19869" y="10033"/>
                  </a:lnTo>
                  <a:lnTo>
                    <a:pt x="19988" y="9520"/>
                  </a:lnTo>
                  <a:lnTo>
                    <a:pt x="19988" y="9401"/>
                  </a:lnTo>
                  <a:lnTo>
                    <a:pt x="20146" y="9283"/>
                  </a:lnTo>
                  <a:lnTo>
                    <a:pt x="20304" y="9164"/>
                  </a:lnTo>
                  <a:lnTo>
                    <a:pt x="20422" y="8967"/>
                  </a:lnTo>
                  <a:lnTo>
                    <a:pt x="20541" y="8809"/>
                  </a:lnTo>
                  <a:lnTo>
                    <a:pt x="20659" y="8611"/>
                  </a:lnTo>
                  <a:lnTo>
                    <a:pt x="20739" y="8374"/>
                  </a:lnTo>
                  <a:lnTo>
                    <a:pt x="20778" y="8177"/>
                  </a:lnTo>
                  <a:lnTo>
                    <a:pt x="20818" y="7940"/>
                  </a:lnTo>
                  <a:lnTo>
                    <a:pt x="20857" y="7268"/>
                  </a:lnTo>
                  <a:lnTo>
                    <a:pt x="20857" y="7189"/>
                  </a:lnTo>
                  <a:lnTo>
                    <a:pt x="20857" y="6992"/>
                  </a:lnTo>
                  <a:lnTo>
                    <a:pt x="20857" y="6834"/>
                  </a:lnTo>
                  <a:lnTo>
                    <a:pt x="20739" y="6557"/>
                  </a:lnTo>
                  <a:lnTo>
                    <a:pt x="20778" y="6320"/>
                  </a:lnTo>
                  <a:lnTo>
                    <a:pt x="20818" y="5807"/>
                  </a:lnTo>
                  <a:lnTo>
                    <a:pt x="20778" y="5254"/>
                  </a:lnTo>
                  <a:lnTo>
                    <a:pt x="20699" y="4701"/>
                  </a:lnTo>
                  <a:lnTo>
                    <a:pt x="20580" y="4148"/>
                  </a:lnTo>
                  <a:lnTo>
                    <a:pt x="20383" y="3634"/>
                  </a:lnTo>
                  <a:lnTo>
                    <a:pt x="20146" y="3160"/>
                  </a:lnTo>
                  <a:lnTo>
                    <a:pt x="19869" y="2686"/>
                  </a:lnTo>
                  <a:lnTo>
                    <a:pt x="19553" y="2252"/>
                  </a:lnTo>
                  <a:lnTo>
                    <a:pt x="19237" y="1936"/>
                  </a:lnTo>
                  <a:lnTo>
                    <a:pt x="18921" y="1659"/>
                  </a:lnTo>
                  <a:lnTo>
                    <a:pt x="18605" y="1422"/>
                  </a:lnTo>
                  <a:lnTo>
                    <a:pt x="18289" y="1264"/>
                  </a:lnTo>
                  <a:lnTo>
                    <a:pt x="18289" y="988"/>
                  </a:lnTo>
                  <a:lnTo>
                    <a:pt x="18250" y="751"/>
                  </a:lnTo>
                  <a:lnTo>
                    <a:pt x="18131" y="553"/>
                  </a:lnTo>
                  <a:lnTo>
                    <a:pt x="18013" y="356"/>
                  </a:lnTo>
                  <a:lnTo>
                    <a:pt x="17855" y="198"/>
                  </a:lnTo>
                  <a:lnTo>
                    <a:pt x="17657" y="119"/>
                  </a:lnTo>
                  <a:lnTo>
                    <a:pt x="17460" y="40"/>
                  </a:lnTo>
                  <a:lnTo>
                    <a:pt x="17223" y="0"/>
                  </a:lnTo>
                  <a:close/>
                </a:path>
              </a:pathLst>
            </a:custGeom>
            <a:solidFill>
              <a:schemeClr val="dk2"/>
            </a:solidFill>
            <a:ln>
              <a:noFill/>
            </a:ln>
            <a:effectLst>
              <a:outerShdw blurRad="57150" dist="19050" dir="5400000" algn="bl" rotWithShape="0">
                <a:schemeClr val="dk1">
                  <a:alpha val="17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029" name="Google Shape;2029;p43"/>
            <p:cNvGrpSpPr/>
            <p:nvPr/>
          </p:nvGrpSpPr>
          <p:grpSpPr>
            <a:xfrm>
              <a:off x="313760" y="2885620"/>
              <a:ext cx="1899394" cy="2653945"/>
              <a:chOff x="1273050" y="3276700"/>
              <a:chExt cx="1014200" cy="1417100"/>
            </a:xfrm>
          </p:grpSpPr>
          <p:sp>
            <p:nvSpPr>
              <p:cNvPr id="2030" name="Google Shape;2030;p43"/>
              <p:cNvSpPr/>
              <p:nvPr/>
            </p:nvSpPr>
            <p:spPr>
              <a:xfrm>
                <a:off x="1976150" y="3872175"/>
                <a:ext cx="184700" cy="155050"/>
              </a:xfrm>
              <a:custGeom>
                <a:avLst/>
                <a:gdLst/>
                <a:ahLst/>
                <a:cxnLst/>
                <a:rect l="l" t="t" r="r" b="b"/>
                <a:pathLst>
                  <a:path w="7388" h="6202" extrusionOk="0">
                    <a:moveTo>
                      <a:pt x="4030" y="0"/>
                    </a:moveTo>
                    <a:lnTo>
                      <a:pt x="3437" y="40"/>
                    </a:lnTo>
                    <a:lnTo>
                      <a:pt x="2845" y="198"/>
                    </a:lnTo>
                    <a:lnTo>
                      <a:pt x="2489" y="316"/>
                    </a:lnTo>
                    <a:lnTo>
                      <a:pt x="2173" y="474"/>
                    </a:lnTo>
                    <a:lnTo>
                      <a:pt x="1818" y="672"/>
                    </a:lnTo>
                    <a:lnTo>
                      <a:pt x="1541" y="869"/>
                    </a:lnTo>
                    <a:lnTo>
                      <a:pt x="1225" y="1106"/>
                    </a:lnTo>
                    <a:lnTo>
                      <a:pt x="988" y="1383"/>
                    </a:lnTo>
                    <a:lnTo>
                      <a:pt x="751" y="1699"/>
                    </a:lnTo>
                    <a:lnTo>
                      <a:pt x="554" y="2015"/>
                    </a:lnTo>
                    <a:lnTo>
                      <a:pt x="356" y="2331"/>
                    </a:lnTo>
                    <a:lnTo>
                      <a:pt x="238" y="2686"/>
                    </a:lnTo>
                    <a:lnTo>
                      <a:pt x="119" y="3081"/>
                    </a:lnTo>
                    <a:lnTo>
                      <a:pt x="40" y="3437"/>
                    </a:lnTo>
                    <a:lnTo>
                      <a:pt x="1" y="3832"/>
                    </a:lnTo>
                    <a:lnTo>
                      <a:pt x="1" y="4187"/>
                    </a:lnTo>
                    <a:lnTo>
                      <a:pt x="40" y="4582"/>
                    </a:lnTo>
                    <a:lnTo>
                      <a:pt x="119" y="4938"/>
                    </a:lnTo>
                    <a:lnTo>
                      <a:pt x="5965" y="6202"/>
                    </a:lnTo>
                    <a:lnTo>
                      <a:pt x="6676" y="3713"/>
                    </a:lnTo>
                    <a:lnTo>
                      <a:pt x="7387" y="1264"/>
                    </a:lnTo>
                    <a:lnTo>
                      <a:pt x="6874" y="909"/>
                    </a:lnTo>
                    <a:lnTo>
                      <a:pt x="6360" y="593"/>
                    </a:lnTo>
                    <a:lnTo>
                      <a:pt x="5807" y="316"/>
                    </a:lnTo>
                    <a:lnTo>
                      <a:pt x="5531" y="198"/>
                    </a:lnTo>
                    <a:lnTo>
                      <a:pt x="5254" y="119"/>
                    </a:lnTo>
                    <a:lnTo>
                      <a:pt x="4662" y="40"/>
                    </a:lnTo>
                    <a:lnTo>
                      <a:pt x="4030" y="0"/>
                    </a:lnTo>
                    <a:close/>
                  </a:path>
                </a:pathLst>
              </a:custGeom>
              <a:solidFill>
                <a:srgbClr val="FF97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1" name="Google Shape;2031;p43"/>
              <p:cNvSpPr/>
              <p:nvPr/>
            </p:nvSpPr>
            <p:spPr>
              <a:xfrm>
                <a:off x="1434000" y="3460375"/>
                <a:ext cx="83975" cy="122475"/>
              </a:xfrm>
              <a:custGeom>
                <a:avLst/>
                <a:gdLst/>
                <a:ahLst/>
                <a:cxnLst/>
                <a:rect l="l" t="t" r="r" b="b"/>
                <a:pathLst>
                  <a:path w="3359" h="4899" extrusionOk="0">
                    <a:moveTo>
                      <a:pt x="2884" y="0"/>
                    </a:moveTo>
                    <a:lnTo>
                      <a:pt x="2805" y="40"/>
                    </a:lnTo>
                    <a:lnTo>
                      <a:pt x="2726" y="79"/>
                    </a:lnTo>
                    <a:lnTo>
                      <a:pt x="2726" y="158"/>
                    </a:lnTo>
                    <a:lnTo>
                      <a:pt x="2963" y="711"/>
                    </a:lnTo>
                    <a:lnTo>
                      <a:pt x="3082" y="1185"/>
                    </a:lnTo>
                    <a:lnTo>
                      <a:pt x="3161" y="1580"/>
                    </a:lnTo>
                    <a:lnTo>
                      <a:pt x="3121" y="1936"/>
                    </a:lnTo>
                    <a:lnTo>
                      <a:pt x="3042" y="2252"/>
                    </a:lnTo>
                    <a:lnTo>
                      <a:pt x="2963" y="2528"/>
                    </a:lnTo>
                    <a:lnTo>
                      <a:pt x="2845" y="2686"/>
                    </a:lnTo>
                    <a:lnTo>
                      <a:pt x="2687" y="2844"/>
                    </a:lnTo>
                    <a:lnTo>
                      <a:pt x="2529" y="2923"/>
                    </a:lnTo>
                    <a:lnTo>
                      <a:pt x="2331" y="2963"/>
                    </a:lnTo>
                    <a:lnTo>
                      <a:pt x="1897" y="3002"/>
                    </a:lnTo>
                    <a:lnTo>
                      <a:pt x="1502" y="3002"/>
                    </a:lnTo>
                    <a:lnTo>
                      <a:pt x="1186" y="3042"/>
                    </a:lnTo>
                    <a:lnTo>
                      <a:pt x="870" y="3200"/>
                    </a:lnTo>
                    <a:lnTo>
                      <a:pt x="633" y="3358"/>
                    </a:lnTo>
                    <a:lnTo>
                      <a:pt x="396" y="3595"/>
                    </a:lnTo>
                    <a:lnTo>
                      <a:pt x="198" y="3871"/>
                    </a:lnTo>
                    <a:lnTo>
                      <a:pt x="80" y="4148"/>
                    </a:lnTo>
                    <a:lnTo>
                      <a:pt x="1" y="4464"/>
                    </a:lnTo>
                    <a:lnTo>
                      <a:pt x="1" y="4780"/>
                    </a:lnTo>
                    <a:lnTo>
                      <a:pt x="40" y="4859"/>
                    </a:lnTo>
                    <a:lnTo>
                      <a:pt x="119" y="4898"/>
                    </a:lnTo>
                    <a:lnTo>
                      <a:pt x="198" y="4859"/>
                    </a:lnTo>
                    <a:lnTo>
                      <a:pt x="238" y="4780"/>
                    </a:lnTo>
                    <a:lnTo>
                      <a:pt x="238" y="4503"/>
                    </a:lnTo>
                    <a:lnTo>
                      <a:pt x="277" y="4227"/>
                    </a:lnTo>
                    <a:lnTo>
                      <a:pt x="396" y="3950"/>
                    </a:lnTo>
                    <a:lnTo>
                      <a:pt x="554" y="3713"/>
                    </a:lnTo>
                    <a:lnTo>
                      <a:pt x="751" y="3516"/>
                    </a:lnTo>
                    <a:lnTo>
                      <a:pt x="988" y="3358"/>
                    </a:lnTo>
                    <a:lnTo>
                      <a:pt x="1225" y="3279"/>
                    </a:lnTo>
                    <a:lnTo>
                      <a:pt x="1502" y="3200"/>
                    </a:lnTo>
                    <a:lnTo>
                      <a:pt x="2371" y="3200"/>
                    </a:lnTo>
                    <a:lnTo>
                      <a:pt x="2608" y="3121"/>
                    </a:lnTo>
                    <a:lnTo>
                      <a:pt x="2845" y="3002"/>
                    </a:lnTo>
                    <a:lnTo>
                      <a:pt x="2963" y="2844"/>
                    </a:lnTo>
                    <a:lnTo>
                      <a:pt x="3121" y="2647"/>
                    </a:lnTo>
                    <a:lnTo>
                      <a:pt x="3240" y="2331"/>
                    </a:lnTo>
                    <a:lnTo>
                      <a:pt x="3319" y="2015"/>
                    </a:lnTo>
                    <a:lnTo>
                      <a:pt x="3358" y="1620"/>
                    </a:lnTo>
                    <a:lnTo>
                      <a:pt x="3319" y="1146"/>
                    </a:lnTo>
                    <a:lnTo>
                      <a:pt x="3161" y="632"/>
                    </a:lnTo>
                    <a:lnTo>
                      <a:pt x="2924" y="79"/>
                    </a:lnTo>
                    <a:lnTo>
                      <a:pt x="288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2" name="Google Shape;2032;p43"/>
              <p:cNvSpPr/>
              <p:nvPr/>
            </p:nvSpPr>
            <p:spPr>
              <a:xfrm>
                <a:off x="1694700" y="3531475"/>
                <a:ext cx="128425" cy="82975"/>
              </a:xfrm>
              <a:custGeom>
                <a:avLst/>
                <a:gdLst/>
                <a:ahLst/>
                <a:cxnLst/>
                <a:rect l="l" t="t" r="r" b="b"/>
                <a:pathLst>
                  <a:path w="5137" h="3319" extrusionOk="0">
                    <a:moveTo>
                      <a:pt x="80" y="0"/>
                    </a:moveTo>
                    <a:lnTo>
                      <a:pt x="1" y="40"/>
                    </a:lnTo>
                    <a:lnTo>
                      <a:pt x="1" y="119"/>
                    </a:lnTo>
                    <a:lnTo>
                      <a:pt x="80" y="395"/>
                    </a:lnTo>
                    <a:lnTo>
                      <a:pt x="238" y="672"/>
                    </a:lnTo>
                    <a:lnTo>
                      <a:pt x="435" y="909"/>
                    </a:lnTo>
                    <a:lnTo>
                      <a:pt x="633" y="1106"/>
                    </a:lnTo>
                    <a:lnTo>
                      <a:pt x="870" y="1304"/>
                    </a:lnTo>
                    <a:lnTo>
                      <a:pt x="1146" y="1422"/>
                    </a:lnTo>
                    <a:lnTo>
                      <a:pt x="1423" y="1501"/>
                    </a:lnTo>
                    <a:lnTo>
                      <a:pt x="1739" y="1580"/>
                    </a:lnTo>
                    <a:lnTo>
                      <a:pt x="2134" y="1541"/>
                    </a:lnTo>
                    <a:lnTo>
                      <a:pt x="2568" y="1501"/>
                    </a:lnTo>
                    <a:lnTo>
                      <a:pt x="2964" y="1462"/>
                    </a:lnTo>
                    <a:lnTo>
                      <a:pt x="3359" y="1422"/>
                    </a:lnTo>
                    <a:lnTo>
                      <a:pt x="3675" y="1501"/>
                    </a:lnTo>
                    <a:lnTo>
                      <a:pt x="3991" y="1620"/>
                    </a:lnTo>
                    <a:lnTo>
                      <a:pt x="4267" y="1778"/>
                    </a:lnTo>
                    <a:lnTo>
                      <a:pt x="4504" y="2015"/>
                    </a:lnTo>
                    <a:lnTo>
                      <a:pt x="4662" y="2252"/>
                    </a:lnTo>
                    <a:lnTo>
                      <a:pt x="4820" y="2568"/>
                    </a:lnTo>
                    <a:lnTo>
                      <a:pt x="4899" y="2884"/>
                    </a:lnTo>
                    <a:lnTo>
                      <a:pt x="4899" y="3200"/>
                    </a:lnTo>
                    <a:lnTo>
                      <a:pt x="4939" y="3279"/>
                    </a:lnTo>
                    <a:lnTo>
                      <a:pt x="5018" y="3318"/>
                    </a:lnTo>
                    <a:lnTo>
                      <a:pt x="5097" y="3279"/>
                    </a:lnTo>
                    <a:lnTo>
                      <a:pt x="5136" y="3200"/>
                    </a:lnTo>
                    <a:lnTo>
                      <a:pt x="5097" y="2844"/>
                    </a:lnTo>
                    <a:lnTo>
                      <a:pt x="5018" y="2489"/>
                    </a:lnTo>
                    <a:lnTo>
                      <a:pt x="4860" y="2173"/>
                    </a:lnTo>
                    <a:lnTo>
                      <a:pt x="4662" y="1857"/>
                    </a:lnTo>
                    <a:lnTo>
                      <a:pt x="4386" y="1620"/>
                    </a:lnTo>
                    <a:lnTo>
                      <a:pt x="4070" y="1422"/>
                    </a:lnTo>
                    <a:lnTo>
                      <a:pt x="3714" y="1304"/>
                    </a:lnTo>
                    <a:lnTo>
                      <a:pt x="3359" y="1225"/>
                    </a:lnTo>
                    <a:lnTo>
                      <a:pt x="2964" y="1225"/>
                    </a:lnTo>
                    <a:lnTo>
                      <a:pt x="2529" y="1304"/>
                    </a:lnTo>
                    <a:lnTo>
                      <a:pt x="2134" y="1343"/>
                    </a:lnTo>
                    <a:lnTo>
                      <a:pt x="1739" y="1343"/>
                    </a:lnTo>
                    <a:lnTo>
                      <a:pt x="1502" y="1304"/>
                    </a:lnTo>
                    <a:lnTo>
                      <a:pt x="1225" y="1225"/>
                    </a:lnTo>
                    <a:lnTo>
                      <a:pt x="988" y="1106"/>
                    </a:lnTo>
                    <a:lnTo>
                      <a:pt x="791" y="948"/>
                    </a:lnTo>
                    <a:lnTo>
                      <a:pt x="593" y="790"/>
                    </a:lnTo>
                    <a:lnTo>
                      <a:pt x="435" y="553"/>
                    </a:lnTo>
                    <a:lnTo>
                      <a:pt x="277" y="316"/>
                    </a:lnTo>
                    <a:lnTo>
                      <a:pt x="198" y="79"/>
                    </a:lnTo>
                    <a:lnTo>
                      <a:pt x="15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3" name="Google Shape;2033;p43"/>
              <p:cNvSpPr/>
              <p:nvPr/>
            </p:nvSpPr>
            <p:spPr>
              <a:xfrm>
                <a:off x="1642375" y="3276700"/>
                <a:ext cx="37550" cy="42475"/>
              </a:xfrm>
              <a:custGeom>
                <a:avLst/>
                <a:gdLst/>
                <a:ahLst/>
                <a:cxnLst/>
                <a:rect l="l" t="t" r="r" b="b"/>
                <a:pathLst>
                  <a:path w="1502" h="1699" extrusionOk="0">
                    <a:moveTo>
                      <a:pt x="1383" y="0"/>
                    </a:moveTo>
                    <a:lnTo>
                      <a:pt x="1106" y="79"/>
                    </a:lnTo>
                    <a:lnTo>
                      <a:pt x="869" y="237"/>
                    </a:lnTo>
                    <a:lnTo>
                      <a:pt x="672" y="395"/>
                    </a:lnTo>
                    <a:lnTo>
                      <a:pt x="474" y="593"/>
                    </a:lnTo>
                    <a:lnTo>
                      <a:pt x="316" y="830"/>
                    </a:lnTo>
                    <a:lnTo>
                      <a:pt x="158" y="1027"/>
                    </a:lnTo>
                    <a:lnTo>
                      <a:pt x="40" y="1304"/>
                    </a:lnTo>
                    <a:lnTo>
                      <a:pt x="0" y="1541"/>
                    </a:lnTo>
                    <a:lnTo>
                      <a:pt x="0" y="1620"/>
                    </a:lnTo>
                    <a:lnTo>
                      <a:pt x="79" y="1699"/>
                    </a:lnTo>
                    <a:lnTo>
                      <a:pt x="158" y="1659"/>
                    </a:lnTo>
                    <a:lnTo>
                      <a:pt x="198" y="1620"/>
                    </a:lnTo>
                    <a:lnTo>
                      <a:pt x="237" y="1383"/>
                    </a:lnTo>
                    <a:lnTo>
                      <a:pt x="356" y="1146"/>
                    </a:lnTo>
                    <a:lnTo>
                      <a:pt x="474" y="948"/>
                    </a:lnTo>
                    <a:lnTo>
                      <a:pt x="632" y="751"/>
                    </a:lnTo>
                    <a:lnTo>
                      <a:pt x="790" y="553"/>
                    </a:lnTo>
                    <a:lnTo>
                      <a:pt x="988" y="395"/>
                    </a:lnTo>
                    <a:lnTo>
                      <a:pt x="1225" y="277"/>
                    </a:lnTo>
                    <a:lnTo>
                      <a:pt x="1422" y="198"/>
                    </a:lnTo>
                    <a:lnTo>
                      <a:pt x="1501" y="119"/>
                    </a:lnTo>
                    <a:lnTo>
                      <a:pt x="1501" y="40"/>
                    </a:lnTo>
                    <a:lnTo>
                      <a:pt x="146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4" name="Google Shape;2034;p43"/>
              <p:cNvSpPr/>
              <p:nvPr/>
            </p:nvSpPr>
            <p:spPr>
              <a:xfrm>
                <a:off x="1430050" y="3300400"/>
                <a:ext cx="379250" cy="374300"/>
              </a:xfrm>
              <a:custGeom>
                <a:avLst/>
                <a:gdLst/>
                <a:ahLst/>
                <a:cxnLst/>
                <a:rect l="l" t="t" r="r" b="b"/>
                <a:pathLst>
                  <a:path w="15170" h="14972" extrusionOk="0">
                    <a:moveTo>
                      <a:pt x="9876" y="0"/>
                    </a:moveTo>
                    <a:lnTo>
                      <a:pt x="9481" y="40"/>
                    </a:lnTo>
                    <a:lnTo>
                      <a:pt x="9283" y="79"/>
                    </a:lnTo>
                    <a:lnTo>
                      <a:pt x="9125" y="119"/>
                    </a:lnTo>
                    <a:lnTo>
                      <a:pt x="8967" y="237"/>
                    </a:lnTo>
                    <a:lnTo>
                      <a:pt x="8809" y="356"/>
                    </a:lnTo>
                    <a:lnTo>
                      <a:pt x="8177" y="237"/>
                    </a:lnTo>
                    <a:lnTo>
                      <a:pt x="7506" y="237"/>
                    </a:lnTo>
                    <a:lnTo>
                      <a:pt x="6874" y="277"/>
                    </a:lnTo>
                    <a:lnTo>
                      <a:pt x="6202" y="435"/>
                    </a:lnTo>
                    <a:lnTo>
                      <a:pt x="5610" y="672"/>
                    </a:lnTo>
                    <a:lnTo>
                      <a:pt x="5017" y="948"/>
                    </a:lnTo>
                    <a:lnTo>
                      <a:pt x="4464" y="1343"/>
                    </a:lnTo>
                    <a:lnTo>
                      <a:pt x="3990" y="1778"/>
                    </a:lnTo>
                    <a:lnTo>
                      <a:pt x="3556" y="2291"/>
                    </a:lnTo>
                    <a:lnTo>
                      <a:pt x="3240" y="2844"/>
                    </a:lnTo>
                    <a:lnTo>
                      <a:pt x="2963" y="3437"/>
                    </a:lnTo>
                    <a:lnTo>
                      <a:pt x="2766" y="4069"/>
                    </a:lnTo>
                    <a:lnTo>
                      <a:pt x="2647" y="4701"/>
                    </a:lnTo>
                    <a:lnTo>
                      <a:pt x="2608" y="5372"/>
                    </a:lnTo>
                    <a:lnTo>
                      <a:pt x="2687" y="6004"/>
                    </a:lnTo>
                    <a:lnTo>
                      <a:pt x="2805" y="6676"/>
                    </a:lnTo>
                    <a:lnTo>
                      <a:pt x="3042" y="7387"/>
                    </a:lnTo>
                    <a:lnTo>
                      <a:pt x="3161" y="7742"/>
                    </a:lnTo>
                    <a:lnTo>
                      <a:pt x="3240" y="8098"/>
                    </a:lnTo>
                    <a:lnTo>
                      <a:pt x="3240" y="8493"/>
                    </a:lnTo>
                    <a:lnTo>
                      <a:pt x="3121" y="8848"/>
                    </a:lnTo>
                    <a:lnTo>
                      <a:pt x="3082" y="9046"/>
                    </a:lnTo>
                    <a:lnTo>
                      <a:pt x="2963" y="9204"/>
                    </a:lnTo>
                    <a:lnTo>
                      <a:pt x="2845" y="9322"/>
                    </a:lnTo>
                    <a:lnTo>
                      <a:pt x="2687" y="9441"/>
                    </a:lnTo>
                    <a:lnTo>
                      <a:pt x="2410" y="9559"/>
                    </a:lnTo>
                    <a:lnTo>
                      <a:pt x="2134" y="9599"/>
                    </a:lnTo>
                    <a:lnTo>
                      <a:pt x="1818" y="9638"/>
                    </a:lnTo>
                    <a:lnTo>
                      <a:pt x="1502" y="9717"/>
                    </a:lnTo>
                    <a:lnTo>
                      <a:pt x="1265" y="9875"/>
                    </a:lnTo>
                    <a:lnTo>
                      <a:pt x="1067" y="10033"/>
                    </a:lnTo>
                    <a:lnTo>
                      <a:pt x="909" y="10270"/>
                    </a:lnTo>
                    <a:lnTo>
                      <a:pt x="791" y="10507"/>
                    </a:lnTo>
                    <a:lnTo>
                      <a:pt x="751" y="10744"/>
                    </a:lnTo>
                    <a:lnTo>
                      <a:pt x="751" y="11021"/>
                    </a:lnTo>
                    <a:lnTo>
                      <a:pt x="791" y="11297"/>
                    </a:lnTo>
                    <a:lnTo>
                      <a:pt x="909" y="11574"/>
                    </a:lnTo>
                    <a:lnTo>
                      <a:pt x="712" y="11653"/>
                    </a:lnTo>
                    <a:lnTo>
                      <a:pt x="554" y="11771"/>
                    </a:lnTo>
                    <a:lnTo>
                      <a:pt x="396" y="11890"/>
                    </a:lnTo>
                    <a:lnTo>
                      <a:pt x="277" y="12048"/>
                    </a:lnTo>
                    <a:lnTo>
                      <a:pt x="159" y="12245"/>
                    </a:lnTo>
                    <a:lnTo>
                      <a:pt x="80" y="12443"/>
                    </a:lnTo>
                    <a:lnTo>
                      <a:pt x="40" y="12640"/>
                    </a:lnTo>
                    <a:lnTo>
                      <a:pt x="1" y="12838"/>
                    </a:lnTo>
                    <a:lnTo>
                      <a:pt x="40" y="13035"/>
                    </a:lnTo>
                    <a:lnTo>
                      <a:pt x="80" y="13233"/>
                    </a:lnTo>
                    <a:lnTo>
                      <a:pt x="159" y="13430"/>
                    </a:lnTo>
                    <a:lnTo>
                      <a:pt x="277" y="13588"/>
                    </a:lnTo>
                    <a:lnTo>
                      <a:pt x="396" y="13746"/>
                    </a:lnTo>
                    <a:lnTo>
                      <a:pt x="554" y="13905"/>
                    </a:lnTo>
                    <a:lnTo>
                      <a:pt x="712" y="14023"/>
                    </a:lnTo>
                    <a:lnTo>
                      <a:pt x="909" y="14102"/>
                    </a:lnTo>
                    <a:lnTo>
                      <a:pt x="13905" y="14971"/>
                    </a:lnTo>
                    <a:lnTo>
                      <a:pt x="14261" y="14458"/>
                    </a:lnTo>
                    <a:lnTo>
                      <a:pt x="14616" y="13944"/>
                    </a:lnTo>
                    <a:lnTo>
                      <a:pt x="14774" y="13707"/>
                    </a:lnTo>
                    <a:lnTo>
                      <a:pt x="14932" y="13430"/>
                    </a:lnTo>
                    <a:lnTo>
                      <a:pt x="15051" y="13114"/>
                    </a:lnTo>
                    <a:lnTo>
                      <a:pt x="15130" y="12838"/>
                    </a:lnTo>
                    <a:lnTo>
                      <a:pt x="15169" y="12522"/>
                    </a:lnTo>
                    <a:lnTo>
                      <a:pt x="15169" y="12206"/>
                    </a:lnTo>
                    <a:lnTo>
                      <a:pt x="15090" y="11890"/>
                    </a:lnTo>
                    <a:lnTo>
                      <a:pt x="15011" y="11613"/>
                    </a:lnTo>
                    <a:lnTo>
                      <a:pt x="14853" y="11337"/>
                    </a:lnTo>
                    <a:lnTo>
                      <a:pt x="14695" y="11100"/>
                    </a:lnTo>
                    <a:lnTo>
                      <a:pt x="14458" y="10902"/>
                    </a:lnTo>
                    <a:lnTo>
                      <a:pt x="14182" y="10744"/>
                    </a:lnTo>
                    <a:lnTo>
                      <a:pt x="13984" y="10705"/>
                    </a:lnTo>
                    <a:lnTo>
                      <a:pt x="13826" y="10665"/>
                    </a:lnTo>
                    <a:lnTo>
                      <a:pt x="12641" y="10665"/>
                    </a:lnTo>
                    <a:lnTo>
                      <a:pt x="12364" y="10626"/>
                    </a:lnTo>
                    <a:lnTo>
                      <a:pt x="12088" y="10547"/>
                    </a:lnTo>
                    <a:lnTo>
                      <a:pt x="11811" y="10389"/>
                    </a:lnTo>
                    <a:lnTo>
                      <a:pt x="11535" y="10270"/>
                    </a:lnTo>
                    <a:lnTo>
                      <a:pt x="11298" y="10073"/>
                    </a:lnTo>
                    <a:lnTo>
                      <a:pt x="11100" y="9875"/>
                    </a:lnTo>
                    <a:lnTo>
                      <a:pt x="10903" y="9638"/>
                    </a:lnTo>
                    <a:lnTo>
                      <a:pt x="10784" y="9362"/>
                    </a:lnTo>
                    <a:lnTo>
                      <a:pt x="10508" y="8809"/>
                    </a:lnTo>
                    <a:lnTo>
                      <a:pt x="10429" y="8493"/>
                    </a:lnTo>
                    <a:lnTo>
                      <a:pt x="10350" y="8177"/>
                    </a:lnTo>
                    <a:lnTo>
                      <a:pt x="10350" y="7861"/>
                    </a:lnTo>
                    <a:lnTo>
                      <a:pt x="10389" y="7584"/>
                    </a:lnTo>
                    <a:lnTo>
                      <a:pt x="10508" y="7347"/>
                    </a:lnTo>
                    <a:lnTo>
                      <a:pt x="10587" y="7229"/>
                    </a:lnTo>
                    <a:lnTo>
                      <a:pt x="10705" y="7150"/>
                    </a:lnTo>
                    <a:lnTo>
                      <a:pt x="11021" y="6873"/>
                    </a:lnTo>
                    <a:lnTo>
                      <a:pt x="11337" y="6597"/>
                    </a:lnTo>
                    <a:lnTo>
                      <a:pt x="11653" y="6241"/>
                    </a:lnTo>
                    <a:lnTo>
                      <a:pt x="11890" y="5886"/>
                    </a:lnTo>
                    <a:lnTo>
                      <a:pt x="12088" y="5491"/>
                    </a:lnTo>
                    <a:lnTo>
                      <a:pt x="12285" y="5096"/>
                    </a:lnTo>
                    <a:lnTo>
                      <a:pt x="12404" y="4661"/>
                    </a:lnTo>
                    <a:lnTo>
                      <a:pt x="12483" y="4227"/>
                    </a:lnTo>
                    <a:lnTo>
                      <a:pt x="12522" y="3792"/>
                    </a:lnTo>
                    <a:lnTo>
                      <a:pt x="12483" y="3358"/>
                    </a:lnTo>
                    <a:lnTo>
                      <a:pt x="12443" y="2923"/>
                    </a:lnTo>
                    <a:lnTo>
                      <a:pt x="12325" y="2489"/>
                    </a:lnTo>
                    <a:lnTo>
                      <a:pt x="12167" y="2054"/>
                    </a:lnTo>
                    <a:lnTo>
                      <a:pt x="12009" y="1659"/>
                    </a:lnTo>
                    <a:lnTo>
                      <a:pt x="11772" y="1304"/>
                    </a:lnTo>
                    <a:lnTo>
                      <a:pt x="11495" y="948"/>
                    </a:lnTo>
                    <a:lnTo>
                      <a:pt x="11219" y="672"/>
                    </a:lnTo>
                    <a:lnTo>
                      <a:pt x="10942" y="395"/>
                    </a:lnTo>
                    <a:lnTo>
                      <a:pt x="10587" y="198"/>
                    </a:lnTo>
                    <a:lnTo>
                      <a:pt x="10231" y="79"/>
                    </a:lnTo>
                    <a:lnTo>
                      <a:pt x="987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5" name="Google Shape;2035;p43"/>
              <p:cNvSpPr/>
              <p:nvPr/>
            </p:nvSpPr>
            <p:spPr>
              <a:xfrm>
                <a:off x="1273050" y="3568000"/>
                <a:ext cx="800900" cy="733775"/>
              </a:xfrm>
              <a:custGeom>
                <a:avLst/>
                <a:gdLst/>
                <a:ahLst/>
                <a:cxnLst/>
                <a:rect l="l" t="t" r="r" b="b"/>
                <a:pathLst>
                  <a:path w="32036" h="29351" extrusionOk="0">
                    <a:moveTo>
                      <a:pt x="15682" y="1"/>
                    </a:moveTo>
                    <a:lnTo>
                      <a:pt x="15563" y="159"/>
                    </a:lnTo>
                    <a:lnTo>
                      <a:pt x="15405" y="317"/>
                    </a:lnTo>
                    <a:lnTo>
                      <a:pt x="15208" y="475"/>
                    </a:lnTo>
                    <a:lnTo>
                      <a:pt x="15050" y="593"/>
                    </a:lnTo>
                    <a:lnTo>
                      <a:pt x="14852" y="672"/>
                    </a:lnTo>
                    <a:lnTo>
                      <a:pt x="14655" y="751"/>
                    </a:lnTo>
                    <a:lnTo>
                      <a:pt x="14418" y="791"/>
                    </a:lnTo>
                    <a:lnTo>
                      <a:pt x="13786" y="791"/>
                    </a:lnTo>
                    <a:lnTo>
                      <a:pt x="13312" y="751"/>
                    </a:lnTo>
                    <a:lnTo>
                      <a:pt x="13114" y="672"/>
                    </a:lnTo>
                    <a:lnTo>
                      <a:pt x="12917" y="554"/>
                    </a:lnTo>
                    <a:lnTo>
                      <a:pt x="12719" y="435"/>
                    </a:lnTo>
                    <a:lnTo>
                      <a:pt x="12561" y="317"/>
                    </a:lnTo>
                    <a:lnTo>
                      <a:pt x="6044" y="3438"/>
                    </a:lnTo>
                    <a:lnTo>
                      <a:pt x="5649" y="3635"/>
                    </a:lnTo>
                    <a:lnTo>
                      <a:pt x="5254" y="3872"/>
                    </a:lnTo>
                    <a:lnTo>
                      <a:pt x="4859" y="4109"/>
                    </a:lnTo>
                    <a:lnTo>
                      <a:pt x="4503" y="4386"/>
                    </a:lnTo>
                    <a:lnTo>
                      <a:pt x="4148" y="4662"/>
                    </a:lnTo>
                    <a:lnTo>
                      <a:pt x="3832" y="4978"/>
                    </a:lnTo>
                    <a:lnTo>
                      <a:pt x="3200" y="5650"/>
                    </a:lnTo>
                    <a:lnTo>
                      <a:pt x="2686" y="6361"/>
                    </a:lnTo>
                    <a:lnTo>
                      <a:pt x="2212" y="7151"/>
                    </a:lnTo>
                    <a:lnTo>
                      <a:pt x="1817" y="7941"/>
                    </a:lnTo>
                    <a:lnTo>
                      <a:pt x="1659" y="8375"/>
                    </a:lnTo>
                    <a:lnTo>
                      <a:pt x="1541" y="8810"/>
                    </a:lnTo>
                    <a:lnTo>
                      <a:pt x="1185" y="10074"/>
                    </a:lnTo>
                    <a:lnTo>
                      <a:pt x="869" y="11377"/>
                    </a:lnTo>
                    <a:lnTo>
                      <a:pt x="632" y="12641"/>
                    </a:lnTo>
                    <a:lnTo>
                      <a:pt x="435" y="13945"/>
                    </a:lnTo>
                    <a:lnTo>
                      <a:pt x="237" y="15209"/>
                    </a:lnTo>
                    <a:lnTo>
                      <a:pt x="119" y="16512"/>
                    </a:lnTo>
                    <a:lnTo>
                      <a:pt x="40" y="17816"/>
                    </a:lnTo>
                    <a:lnTo>
                      <a:pt x="0" y="19119"/>
                    </a:lnTo>
                    <a:lnTo>
                      <a:pt x="40" y="20383"/>
                    </a:lnTo>
                    <a:lnTo>
                      <a:pt x="119" y="21687"/>
                    </a:lnTo>
                    <a:lnTo>
                      <a:pt x="198" y="22990"/>
                    </a:lnTo>
                    <a:lnTo>
                      <a:pt x="356" y="24254"/>
                    </a:lnTo>
                    <a:lnTo>
                      <a:pt x="593" y="25558"/>
                    </a:lnTo>
                    <a:lnTo>
                      <a:pt x="830" y="26822"/>
                    </a:lnTo>
                    <a:lnTo>
                      <a:pt x="1146" y="28086"/>
                    </a:lnTo>
                    <a:lnTo>
                      <a:pt x="1501" y="29350"/>
                    </a:lnTo>
                    <a:lnTo>
                      <a:pt x="32035" y="28916"/>
                    </a:lnTo>
                    <a:lnTo>
                      <a:pt x="31956" y="27375"/>
                    </a:lnTo>
                    <a:lnTo>
                      <a:pt x="31838" y="25874"/>
                    </a:lnTo>
                    <a:lnTo>
                      <a:pt x="31640" y="24412"/>
                    </a:lnTo>
                    <a:lnTo>
                      <a:pt x="31403" y="22911"/>
                    </a:lnTo>
                    <a:lnTo>
                      <a:pt x="31127" y="21410"/>
                    </a:lnTo>
                    <a:lnTo>
                      <a:pt x="30771" y="19949"/>
                    </a:lnTo>
                    <a:lnTo>
                      <a:pt x="30416" y="18487"/>
                    </a:lnTo>
                    <a:lnTo>
                      <a:pt x="29981" y="17065"/>
                    </a:lnTo>
                    <a:lnTo>
                      <a:pt x="29507" y="15643"/>
                    </a:lnTo>
                    <a:lnTo>
                      <a:pt x="28994" y="14221"/>
                    </a:lnTo>
                    <a:lnTo>
                      <a:pt x="28441" y="12839"/>
                    </a:lnTo>
                    <a:lnTo>
                      <a:pt x="27848" y="11456"/>
                    </a:lnTo>
                    <a:lnTo>
                      <a:pt x="27177" y="10074"/>
                    </a:lnTo>
                    <a:lnTo>
                      <a:pt x="26466" y="8770"/>
                    </a:lnTo>
                    <a:lnTo>
                      <a:pt x="25755" y="7427"/>
                    </a:lnTo>
                    <a:lnTo>
                      <a:pt x="24965" y="6163"/>
                    </a:lnTo>
                    <a:lnTo>
                      <a:pt x="24609" y="5650"/>
                    </a:lnTo>
                    <a:lnTo>
                      <a:pt x="24254" y="5176"/>
                    </a:lnTo>
                    <a:lnTo>
                      <a:pt x="23859" y="4702"/>
                    </a:lnTo>
                    <a:lnTo>
                      <a:pt x="23464" y="4267"/>
                    </a:lnTo>
                    <a:lnTo>
                      <a:pt x="22990" y="3833"/>
                    </a:lnTo>
                    <a:lnTo>
                      <a:pt x="22516" y="3477"/>
                    </a:lnTo>
                    <a:lnTo>
                      <a:pt x="22042" y="3161"/>
                    </a:lnTo>
                    <a:lnTo>
                      <a:pt x="21489" y="2845"/>
                    </a:lnTo>
                    <a:lnTo>
                      <a:pt x="1568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6" name="Google Shape;2036;p43"/>
              <p:cNvSpPr/>
              <p:nvPr/>
            </p:nvSpPr>
            <p:spPr>
              <a:xfrm>
                <a:off x="1514975" y="3598625"/>
                <a:ext cx="225175" cy="133350"/>
              </a:xfrm>
              <a:custGeom>
                <a:avLst/>
                <a:gdLst/>
                <a:ahLst/>
                <a:cxnLst/>
                <a:rect l="l" t="t" r="r" b="b"/>
                <a:pathLst>
                  <a:path w="9007" h="5334" extrusionOk="0">
                    <a:moveTo>
                      <a:pt x="8888" y="0"/>
                    </a:moveTo>
                    <a:lnTo>
                      <a:pt x="8809" y="40"/>
                    </a:lnTo>
                    <a:lnTo>
                      <a:pt x="8770" y="119"/>
                    </a:lnTo>
                    <a:lnTo>
                      <a:pt x="8414" y="2292"/>
                    </a:lnTo>
                    <a:lnTo>
                      <a:pt x="8059" y="4306"/>
                    </a:lnTo>
                    <a:lnTo>
                      <a:pt x="7032" y="3082"/>
                    </a:lnTo>
                    <a:lnTo>
                      <a:pt x="5847" y="1699"/>
                    </a:lnTo>
                    <a:lnTo>
                      <a:pt x="5807" y="1699"/>
                    </a:lnTo>
                    <a:lnTo>
                      <a:pt x="5728" y="1659"/>
                    </a:lnTo>
                    <a:lnTo>
                      <a:pt x="5689" y="1699"/>
                    </a:lnTo>
                    <a:lnTo>
                      <a:pt x="5649" y="1738"/>
                    </a:lnTo>
                    <a:lnTo>
                      <a:pt x="4859" y="3477"/>
                    </a:lnTo>
                    <a:lnTo>
                      <a:pt x="4109" y="5057"/>
                    </a:lnTo>
                    <a:lnTo>
                      <a:pt x="3042" y="3951"/>
                    </a:lnTo>
                    <a:lnTo>
                      <a:pt x="2015" y="2805"/>
                    </a:lnTo>
                    <a:lnTo>
                      <a:pt x="1067" y="1580"/>
                    </a:lnTo>
                    <a:lnTo>
                      <a:pt x="198" y="316"/>
                    </a:lnTo>
                    <a:lnTo>
                      <a:pt x="119" y="277"/>
                    </a:lnTo>
                    <a:lnTo>
                      <a:pt x="40" y="277"/>
                    </a:lnTo>
                    <a:lnTo>
                      <a:pt x="1" y="356"/>
                    </a:lnTo>
                    <a:lnTo>
                      <a:pt x="40" y="435"/>
                    </a:lnTo>
                    <a:lnTo>
                      <a:pt x="949" y="1738"/>
                    </a:lnTo>
                    <a:lnTo>
                      <a:pt x="1897" y="3003"/>
                    </a:lnTo>
                    <a:lnTo>
                      <a:pt x="2963" y="4188"/>
                    </a:lnTo>
                    <a:lnTo>
                      <a:pt x="4069" y="5294"/>
                    </a:lnTo>
                    <a:lnTo>
                      <a:pt x="4148" y="5333"/>
                    </a:lnTo>
                    <a:lnTo>
                      <a:pt x="4227" y="5294"/>
                    </a:lnTo>
                    <a:lnTo>
                      <a:pt x="5057" y="3556"/>
                    </a:lnTo>
                    <a:lnTo>
                      <a:pt x="5807" y="1976"/>
                    </a:lnTo>
                    <a:lnTo>
                      <a:pt x="6874" y="3240"/>
                    </a:lnTo>
                    <a:lnTo>
                      <a:pt x="8019" y="4622"/>
                    </a:lnTo>
                    <a:lnTo>
                      <a:pt x="8098" y="4662"/>
                    </a:lnTo>
                    <a:lnTo>
                      <a:pt x="8138" y="4662"/>
                    </a:lnTo>
                    <a:lnTo>
                      <a:pt x="8177" y="4622"/>
                    </a:lnTo>
                    <a:lnTo>
                      <a:pt x="8217" y="4543"/>
                    </a:lnTo>
                    <a:lnTo>
                      <a:pt x="8612" y="2331"/>
                    </a:lnTo>
                    <a:lnTo>
                      <a:pt x="9007" y="119"/>
                    </a:lnTo>
                    <a:lnTo>
                      <a:pt x="8967" y="40"/>
                    </a:lnTo>
                    <a:lnTo>
                      <a:pt x="888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7" name="Google Shape;2037;p43"/>
              <p:cNvSpPr/>
              <p:nvPr/>
            </p:nvSpPr>
            <p:spPr>
              <a:xfrm>
                <a:off x="1641375" y="3676650"/>
                <a:ext cx="39525" cy="351575"/>
              </a:xfrm>
              <a:custGeom>
                <a:avLst/>
                <a:gdLst/>
                <a:ahLst/>
                <a:cxnLst/>
                <a:rect l="l" t="t" r="r" b="b"/>
                <a:pathLst>
                  <a:path w="1581" h="14063" extrusionOk="0">
                    <a:moveTo>
                      <a:pt x="80" y="0"/>
                    </a:moveTo>
                    <a:lnTo>
                      <a:pt x="40" y="40"/>
                    </a:lnTo>
                    <a:lnTo>
                      <a:pt x="1" y="119"/>
                    </a:lnTo>
                    <a:lnTo>
                      <a:pt x="1383" y="13983"/>
                    </a:lnTo>
                    <a:lnTo>
                      <a:pt x="1383" y="14023"/>
                    </a:lnTo>
                    <a:lnTo>
                      <a:pt x="1462" y="14062"/>
                    </a:lnTo>
                    <a:lnTo>
                      <a:pt x="1541" y="14023"/>
                    </a:lnTo>
                    <a:lnTo>
                      <a:pt x="1581" y="13944"/>
                    </a:lnTo>
                    <a:lnTo>
                      <a:pt x="198" y="79"/>
                    </a:lnTo>
                    <a:lnTo>
                      <a:pt x="15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8" name="Google Shape;2038;p43"/>
              <p:cNvSpPr/>
              <p:nvPr/>
            </p:nvSpPr>
            <p:spPr>
              <a:xfrm>
                <a:off x="1679900" y="3669725"/>
                <a:ext cx="31625" cy="346650"/>
              </a:xfrm>
              <a:custGeom>
                <a:avLst/>
                <a:gdLst/>
                <a:ahLst/>
                <a:cxnLst/>
                <a:rect l="l" t="t" r="r" b="b"/>
                <a:pathLst>
                  <a:path w="1265" h="13866" extrusionOk="0">
                    <a:moveTo>
                      <a:pt x="79" y="1"/>
                    </a:moveTo>
                    <a:lnTo>
                      <a:pt x="0" y="40"/>
                    </a:lnTo>
                    <a:lnTo>
                      <a:pt x="0" y="119"/>
                    </a:lnTo>
                    <a:lnTo>
                      <a:pt x="1067" y="13786"/>
                    </a:lnTo>
                    <a:lnTo>
                      <a:pt x="1106" y="13826"/>
                    </a:lnTo>
                    <a:lnTo>
                      <a:pt x="1146" y="13865"/>
                    </a:lnTo>
                    <a:lnTo>
                      <a:pt x="1185" y="13865"/>
                    </a:lnTo>
                    <a:lnTo>
                      <a:pt x="1225" y="13826"/>
                    </a:lnTo>
                    <a:lnTo>
                      <a:pt x="1264" y="13747"/>
                    </a:lnTo>
                    <a:lnTo>
                      <a:pt x="198" y="80"/>
                    </a:lnTo>
                    <a:lnTo>
                      <a:pt x="158" y="40"/>
                    </a:lnTo>
                    <a:lnTo>
                      <a:pt x="7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9" name="Google Shape;2039;p43"/>
              <p:cNvSpPr/>
              <p:nvPr/>
            </p:nvSpPr>
            <p:spPr>
              <a:xfrm>
                <a:off x="1658175" y="3735900"/>
                <a:ext cx="20750" cy="4950"/>
              </a:xfrm>
              <a:custGeom>
                <a:avLst/>
                <a:gdLst/>
                <a:ahLst/>
                <a:cxnLst/>
                <a:rect l="l" t="t" r="r" b="b"/>
                <a:pathLst>
                  <a:path w="830" h="198" extrusionOk="0">
                    <a:moveTo>
                      <a:pt x="119" y="0"/>
                    </a:moveTo>
                    <a:lnTo>
                      <a:pt x="40" y="40"/>
                    </a:lnTo>
                    <a:lnTo>
                      <a:pt x="0" y="119"/>
                    </a:lnTo>
                    <a:lnTo>
                      <a:pt x="40" y="198"/>
                    </a:lnTo>
                    <a:lnTo>
                      <a:pt x="790" y="198"/>
                    </a:lnTo>
                    <a:lnTo>
                      <a:pt x="830" y="119"/>
                    </a:lnTo>
                    <a:lnTo>
                      <a:pt x="790" y="40"/>
                    </a:lnTo>
                    <a:lnTo>
                      <a:pt x="71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0" name="Google Shape;2040;p43"/>
              <p:cNvSpPr/>
              <p:nvPr/>
            </p:nvSpPr>
            <p:spPr>
              <a:xfrm>
                <a:off x="1666075" y="3814900"/>
                <a:ext cx="19775" cy="7925"/>
              </a:xfrm>
              <a:custGeom>
                <a:avLst/>
                <a:gdLst/>
                <a:ahLst/>
                <a:cxnLst/>
                <a:rect l="l" t="t" r="r" b="b"/>
                <a:pathLst>
                  <a:path w="791" h="317" extrusionOk="0">
                    <a:moveTo>
                      <a:pt x="672" y="0"/>
                    </a:moveTo>
                    <a:lnTo>
                      <a:pt x="119" y="79"/>
                    </a:lnTo>
                    <a:lnTo>
                      <a:pt x="40" y="119"/>
                    </a:lnTo>
                    <a:lnTo>
                      <a:pt x="0" y="198"/>
                    </a:lnTo>
                    <a:lnTo>
                      <a:pt x="40" y="277"/>
                    </a:lnTo>
                    <a:lnTo>
                      <a:pt x="119" y="316"/>
                    </a:lnTo>
                    <a:lnTo>
                      <a:pt x="711" y="198"/>
                    </a:lnTo>
                    <a:lnTo>
                      <a:pt x="790" y="158"/>
                    </a:lnTo>
                    <a:lnTo>
                      <a:pt x="790" y="79"/>
                    </a:lnTo>
                    <a:lnTo>
                      <a:pt x="75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1" name="Google Shape;2041;p43"/>
              <p:cNvSpPr/>
              <p:nvPr/>
            </p:nvSpPr>
            <p:spPr>
              <a:xfrm>
                <a:off x="1673975" y="3886975"/>
                <a:ext cx="18775" cy="7925"/>
              </a:xfrm>
              <a:custGeom>
                <a:avLst/>
                <a:gdLst/>
                <a:ahLst/>
                <a:cxnLst/>
                <a:rect l="l" t="t" r="r" b="b"/>
                <a:pathLst>
                  <a:path w="751" h="317" extrusionOk="0">
                    <a:moveTo>
                      <a:pt x="632" y="1"/>
                    </a:moveTo>
                    <a:lnTo>
                      <a:pt x="79" y="119"/>
                    </a:lnTo>
                    <a:lnTo>
                      <a:pt x="0" y="159"/>
                    </a:lnTo>
                    <a:lnTo>
                      <a:pt x="0" y="238"/>
                    </a:lnTo>
                    <a:lnTo>
                      <a:pt x="40" y="277"/>
                    </a:lnTo>
                    <a:lnTo>
                      <a:pt x="79" y="317"/>
                    </a:lnTo>
                    <a:lnTo>
                      <a:pt x="119" y="317"/>
                    </a:lnTo>
                    <a:lnTo>
                      <a:pt x="632" y="238"/>
                    </a:lnTo>
                    <a:lnTo>
                      <a:pt x="711" y="198"/>
                    </a:lnTo>
                    <a:lnTo>
                      <a:pt x="751" y="119"/>
                    </a:lnTo>
                    <a:lnTo>
                      <a:pt x="711" y="40"/>
                    </a:lnTo>
                    <a:lnTo>
                      <a:pt x="63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2" name="Google Shape;2042;p43"/>
              <p:cNvSpPr/>
              <p:nvPr/>
            </p:nvSpPr>
            <p:spPr>
              <a:xfrm>
                <a:off x="1815200" y="3654925"/>
                <a:ext cx="53350" cy="285400"/>
              </a:xfrm>
              <a:custGeom>
                <a:avLst/>
                <a:gdLst/>
                <a:ahLst/>
                <a:cxnLst/>
                <a:rect l="l" t="t" r="r" b="b"/>
                <a:pathLst>
                  <a:path w="2134" h="11416" extrusionOk="0">
                    <a:moveTo>
                      <a:pt x="909" y="0"/>
                    </a:moveTo>
                    <a:lnTo>
                      <a:pt x="869" y="79"/>
                    </a:lnTo>
                    <a:lnTo>
                      <a:pt x="0" y="5886"/>
                    </a:lnTo>
                    <a:lnTo>
                      <a:pt x="0" y="5925"/>
                    </a:lnTo>
                    <a:lnTo>
                      <a:pt x="40" y="5965"/>
                    </a:lnTo>
                    <a:lnTo>
                      <a:pt x="356" y="6202"/>
                    </a:lnTo>
                    <a:lnTo>
                      <a:pt x="593" y="6478"/>
                    </a:lnTo>
                    <a:lnTo>
                      <a:pt x="869" y="6715"/>
                    </a:lnTo>
                    <a:lnTo>
                      <a:pt x="1067" y="7031"/>
                    </a:lnTo>
                    <a:lnTo>
                      <a:pt x="1304" y="7347"/>
                    </a:lnTo>
                    <a:lnTo>
                      <a:pt x="1462" y="7663"/>
                    </a:lnTo>
                    <a:lnTo>
                      <a:pt x="1620" y="7979"/>
                    </a:lnTo>
                    <a:lnTo>
                      <a:pt x="1738" y="8335"/>
                    </a:lnTo>
                    <a:lnTo>
                      <a:pt x="1817" y="8690"/>
                    </a:lnTo>
                    <a:lnTo>
                      <a:pt x="1896" y="9085"/>
                    </a:lnTo>
                    <a:lnTo>
                      <a:pt x="1936" y="9441"/>
                    </a:lnTo>
                    <a:lnTo>
                      <a:pt x="1936" y="9836"/>
                    </a:lnTo>
                    <a:lnTo>
                      <a:pt x="1936" y="10191"/>
                    </a:lnTo>
                    <a:lnTo>
                      <a:pt x="1857" y="10547"/>
                    </a:lnTo>
                    <a:lnTo>
                      <a:pt x="1778" y="10902"/>
                    </a:lnTo>
                    <a:lnTo>
                      <a:pt x="1659" y="11258"/>
                    </a:lnTo>
                    <a:lnTo>
                      <a:pt x="1659" y="11337"/>
                    </a:lnTo>
                    <a:lnTo>
                      <a:pt x="1738" y="11416"/>
                    </a:lnTo>
                    <a:lnTo>
                      <a:pt x="1817" y="11416"/>
                    </a:lnTo>
                    <a:lnTo>
                      <a:pt x="1857" y="11337"/>
                    </a:lnTo>
                    <a:lnTo>
                      <a:pt x="1975" y="10981"/>
                    </a:lnTo>
                    <a:lnTo>
                      <a:pt x="2054" y="10586"/>
                    </a:lnTo>
                    <a:lnTo>
                      <a:pt x="2133" y="10191"/>
                    </a:lnTo>
                    <a:lnTo>
                      <a:pt x="2133" y="9836"/>
                    </a:lnTo>
                    <a:lnTo>
                      <a:pt x="2133" y="9441"/>
                    </a:lnTo>
                    <a:lnTo>
                      <a:pt x="2094" y="9046"/>
                    </a:lnTo>
                    <a:lnTo>
                      <a:pt x="2054" y="8651"/>
                    </a:lnTo>
                    <a:lnTo>
                      <a:pt x="1936" y="8295"/>
                    </a:lnTo>
                    <a:lnTo>
                      <a:pt x="1817" y="7940"/>
                    </a:lnTo>
                    <a:lnTo>
                      <a:pt x="1659" y="7584"/>
                    </a:lnTo>
                    <a:lnTo>
                      <a:pt x="1462" y="7229"/>
                    </a:lnTo>
                    <a:lnTo>
                      <a:pt x="1264" y="6913"/>
                    </a:lnTo>
                    <a:lnTo>
                      <a:pt x="1027" y="6636"/>
                    </a:lnTo>
                    <a:lnTo>
                      <a:pt x="790" y="6360"/>
                    </a:lnTo>
                    <a:lnTo>
                      <a:pt x="514" y="6083"/>
                    </a:lnTo>
                    <a:lnTo>
                      <a:pt x="237" y="5846"/>
                    </a:lnTo>
                    <a:lnTo>
                      <a:pt x="1067" y="119"/>
                    </a:lnTo>
                    <a:lnTo>
                      <a:pt x="1067" y="40"/>
                    </a:lnTo>
                    <a:lnTo>
                      <a:pt x="98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3" name="Google Shape;2043;p43"/>
              <p:cNvSpPr/>
              <p:nvPr/>
            </p:nvSpPr>
            <p:spPr>
              <a:xfrm>
                <a:off x="1386600" y="3677625"/>
                <a:ext cx="149150" cy="540200"/>
              </a:xfrm>
              <a:custGeom>
                <a:avLst/>
                <a:gdLst/>
                <a:ahLst/>
                <a:cxnLst/>
                <a:rect l="l" t="t" r="r" b="b"/>
                <a:pathLst>
                  <a:path w="5966" h="21608" extrusionOk="0">
                    <a:moveTo>
                      <a:pt x="80" y="1"/>
                    </a:moveTo>
                    <a:lnTo>
                      <a:pt x="1" y="80"/>
                    </a:lnTo>
                    <a:lnTo>
                      <a:pt x="1" y="159"/>
                    </a:lnTo>
                    <a:lnTo>
                      <a:pt x="40" y="198"/>
                    </a:lnTo>
                    <a:lnTo>
                      <a:pt x="119" y="238"/>
                    </a:lnTo>
                    <a:lnTo>
                      <a:pt x="396" y="198"/>
                    </a:lnTo>
                    <a:lnTo>
                      <a:pt x="672" y="238"/>
                    </a:lnTo>
                    <a:lnTo>
                      <a:pt x="949" y="317"/>
                    </a:lnTo>
                    <a:lnTo>
                      <a:pt x="1225" y="435"/>
                    </a:lnTo>
                    <a:lnTo>
                      <a:pt x="1462" y="593"/>
                    </a:lnTo>
                    <a:lnTo>
                      <a:pt x="1660" y="751"/>
                    </a:lnTo>
                    <a:lnTo>
                      <a:pt x="1857" y="949"/>
                    </a:lnTo>
                    <a:lnTo>
                      <a:pt x="2015" y="1186"/>
                    </a:lnTo>
                    <a:lnTo>
                      <a:pt x="2134" y="1423"/>
                    </a:lnTo>
                    <a:lnTo>
                      <a:pt x="2252" y="1699"/>
                    </a:lnTo>
                    <a:lnTo>
                      <a:pt x="2450" y="2213"/>
                    </a:lnTo>
                    <a:lnTo>
                      <a:pt x="2568" y="2805"/>
                    </a:lnTo>
                    <a:lnTo>
                      <a:pt x="2647" y="3398"/>
                    </a:lnTo>
                    <a:lnTo>
                      <a:pt x="2805" y="4780"/>
                    </a:lnTo>
                    <a:lnTo>
                      <a:pt x="2924" y="6123"/>
                    </a:lnTo>
                    <a:lnTo>
                      <a:pt x="3003" y="7506"/>
                    </a:lnTo>
                    <a:lnTo>
                      <a:pt x="3042" y="8888"/>
                    </a:lnTo>
                    <a:lnTo>
                      <a:pt x="3042" y="10271"/>
                    </a:lnTo>
                    <a:lnTo>
                      <a:pt x="3003" y="11614"/>
                    </a:lnTo>
                    <a:lnTo>
                      <a:pt x="2924" y="12996"/>
                    </a:lnTo>
                    <a:lnTo>
                      <a:pt x="2805" y="14379"/>
                    </a:lnTo>
                    <a:lnTo>
                      <a:pt x="2845" y="14458"/>
                    </a:lnTo>
                    <a:lnTo>
                      <a:pt x="3398" y="15248"/>
                    </a:lnTo>
                    <a:lnTo>
                      <a:pt x="3911" y="16077"/>
                    </a:lnTo>
                    <a:lnTo>
                      <a:pt x="4346" y="16946"/>
                    </a:lnTo>
                    <a:lnTo>
                      <a:pt x="4741" y="17815"/>
                    </a:lnTo>
                    <a:lnTo>
                      <a:pt x="5096" y="18684"/>
                    </a:lnTo>
                    <a:lnTo>
                      <a:pt x="5373" y="19632"/>
                    </a:lnTo>
                    <a:lnTo>
                      <a:pt x="5610" y="20541"/>
                    </a:lnTo>
                    <a:lnTo>
                      <a:pt x="5768" y="21529"/>
                    </a:lnTo>
                    <a:lnTo>
                      <a:pt x="5807" y="21568"/>
                    </a:lnTo>
                    <a:lnTo>
                      <a:pt x="5886" y="21608"/>
                    </a:lnTo>
                    <a:lnTo>
                      <a:pt x="5965" y="21568"/>
                    </a:lnTo>
                    <a:lnTo>
                      <a:pt x="5965" y="21489"/>
                    </a:lnTo>
                    <a:lnTo>
                      <a:pt x="5807" y="20502"/>
                    </a:lnTo>
                    <a:lnTo>
                      <a:pt x="5570" y="19553"/>
                    </a:lnTo>
                    <a:lnTo>
                      <a:pt x="5294" y="18645"/>
                    </a:lnTo>
                    <a:lnTo>
                      <a:pt x="4938" y="17736"/>
                    </a:lnTo>
                    <a:lnTo>
                      <a:pt x="4543" y="16867"/>
                    </a:lnTo>
                    <a:lnTo>
                      <a:pt x="4109" y="15998"/>
                    </a:lnTo>
                    <a:lnTo>
                      <a:pt x="3595" y="15169"/>
                    </a:lnTo>
                    <a:lnTo>
                      <a:pt x="3042" y="14339"/>
                    </a:lnTo>
                    <a:lnTo>
                      <a:pt x="3161" y="12996"/>
                    </a:lnTo>
                    <a:lnTo>
                      <a:pt x="3240" y="11614"/>
                    </a:lnTo>
                    <a:lnTo>
                      <a:pt x="3279" y="10231"/>
                    </a:lnTo>
                    <a:lnTo>
                      <a:pt x="3279" y="8849"/>
                    </a:lnTo>
                    <a:lnTo>
                      <a:pt x="3240" y="7466"/>
                    </a:lnTo>
                    <a:lnTo>
                      <a:pt x="3121" y="6123"/>
                    </a:lnTo>
                    <a:lnTo>
                      <a:pt x="3003" y="4741"/>
                    </a:lnTo>
                    <a:lnTo>
                      <a:pt x="2845" y="3358"/>
                    </a:lnTo>
                    <a:lnTo>
                      <a:pt x="2766" y="2766"/>
                    </a:lnTo>
                    <a:lnTo>
                      <a:pt x="2647" y="2173"/>
                    </a:lnTo>
                    <a:lnTo>
                      <a:pt x="2450" y="1620"/>
                    </a:lnTo>
                    <a:lnTo>
                      <a:pt x="2331" y="1344"/>
                    </a:lnTo>
                    <a:lnTo>
                      <a:pt x="2173" y="1067"/>
                    </a:lnTo>
                    <a:lnTo>
                      <a:pt x="2015" y="830"/>
                    </a:lnTo>
                    <a:lnTo>
                      <a:pt x="1778" y="593"/>
                    </a:lnTo>
                    <a:lnTo>
                      <a:pt x="1541" y="396"/>
                    </a:lnTo>
                    <a:lnTo>
                      <a:pt x="1304" y="238"/>
                    </a:lnTo>
                    <a:lnTo>
                      <a:pt x="1028" y="119"/>
                    </a:lnTo>
                    <a:lnTo>
                      <a:pt x="71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4" name="Google Shape;2044;p43"/>
              <p:cNvSpPr/>
              <p:nvPr/>
            </p:nvSpPr>
            <p:spPr>
              <a:xfrm>
                <a:off x="1530775" y="3339900"/>
                <a:ext cx="193575" cy="302200"/>
              </a:xfrm>
              <a:custGeom>
                <a:avLst/>
                <a:gdLst/>
                <a:ahLst/>
                <a:cxnLst/>
                <a:rect l="l" t="t" r="r" b="b"/>
                <a:pathLst>
                  <a:path w="7743" h="12088" extrusionOk="0">
                    <a:moveTo>
                      <a:pt x="5886" y="0"/>
                    </a:moveTo>
                    <a:lnTo>
                      <a:pt x="5847" y="198"/>
                    </a:lnTo>
                    <a:lnTo>
                      <a:pt x="5847" y="356"/>
                    </a:lnTo>
                    <a:lnTo>
                      <a:pt x="5689" y="711"/>
                    </a:lnTo>
                    <a:lnTo>
                      <a:pt x="5491" y="988"/>
                    </a:lnTo>
                    <a:lnTo>
                      <a:pt x="5333" y="1146"/>
                    </a:lnTo>
                    <a:lnTo>
                      <a:pt x="5175" y="1225"/>
                    </a:lnTo>
                    <a:lnTo>
                      <a:pt x="5017" y="1304"/>
                    </a:lnTo>
                    <a:lnTo>
                      <a:pt x="4859" y="1383"/>
                    </a:lnTo>
                    <a:lnTo>
                      <a:pt x="4504" y="1462"/>
                    </a:lnTo>
                    <a:lnTo>
                      <a:pt x="4148" y="1422"/>
                    </a:lnTo>
                    <a:lnTo>
                      <a:pt x="3951" y="1383"/>
                    </a:lnTo>
                    <a:lnTo>
                      <a:pt x="3793" y="1304"/>
                    </a:lnTo>
                    <a:lnTo>
                      <a:pt x="3674" y="1343"/>
                    </a:lnTo>
                    <a:lnTo>
                      <a:pt x="3556" y="1383"/>
                    </a:lnTo>
                    <a:lnTo>
                      <a:pt x="3398" y="1541"/>
                    </a:lnTo>
                    <a:lnTo>
                      <a:pt x="3240" y="1778"/>
                    </a:lnTo>
                    <a:lnTo>
                      <a:pt x="3161" y="2015"/>
                    </a:lnTo>
                    <a:lnTo>
                      <a:pt x="3082" y="2489"/>
                    </a:lnTo>
                    <a:lnTo>
                      <a:pt x="3042" y="2765"/>
                    </a:lnTo>
                    <a:lnTo>
                      <a:pt x="2963" y="3002"/>
                    </a:lnTo>
                    <a:lnTo>
                      <a:pt x="2884" y="3160"/>
                    </a:lnTo>
                    <a:lnTo>
                      <a:pt x="2805" y="3318"/>
                    </a:lnTo>
                    <a:lnTo>
                      <a:pt x="2568" y="3555"/>
                    </a:lnTo>
                    <a:lnTo>
                      <a:pt x="2252" y="3753"/>
                    </a:lnTo>
                    <a:lnTo>
                      <a:pt x="2094" y="3832"/>
                    </a:lnTo>
                    <a:lnTo>
                      <a:pt x="1936" y="3871"/>
                    </a:lnTo>
                    <a:lnTo>
                      <a:pt x="1818" y="3753"/>
                    </a:lnTo>
                    <a:lnTo>
                      <a:pt x="1660" y="3634"/>
                    </a:lnTo>
                    <a:lnTo>
                      <a:pt x="1502" y="3555"/>
                    </a:lnTo>
                    <a:lnTo>
                      <a:pt x="1344" y="3516"/>
                    </a:lnTo>
                    <a:lnTo>
                      <a:pt x="870" y="3516"/>
                    </a:lnTo>
                    <a:lnTo>
                      <a:pt x="712" y="3595"/>
                    </a:lnTo>
                    <a:lnTo>
                      <a:pt x="554" y="3674"/>
                    </a:lnTo>
                    <a:lnTo>
                      <a:pt x="435" y="3753"/>
                    </a:lnTo>
                    <a:lnTo>
                      <a:pt x="198" y="4029"/>
                    </a:lnTo>
                    <a:lnTo>
                      <a:pt x="80" y="4306"/>
                    </a:lnTo>
                    <a:lnTo>
                      <a:pt x="1" y="4661"/>
                    </a:lnTo>
                    <a:lnTo>
                      <a:pt x="40" y="4977"/>
                    </a:lnTo>
                    <a:lnTo>
                      <a:pt x="159" y="5293"/>
                    </a:lnTo>
                    <a:lnTo>
                      <a:pt x="356" y="5570"/>
                    </a:lnTo>
                    <a:lnTo>
                      <a:pt x="593" y="5807"/>
                    </a:lnTo>
                    <a:lnTo>
                      <a:pt x="870" y="5965"/>
                    </a:lnTo>
                    <a:lnTo>
                      <a:pt x="1186" y="6083"/>
                    </a:lnTo>
                    <a:lnTo>
                      <a:pt x="1541" y="6123"/>
                    </a:lnTo>
                    <a:lnTo>
                      <a:pt x="1857" y="6123"/>
                    </a:lnTo>
                    <a:lnTo>
                      <a:pt x="1383" y="10191"/>
                    </a:lnTo>
                    <a:lnTo>
                      <a:pt x="5096" y="12087"/>
                    </a:lnTo>
                    <a:lnTo>
                      <a:pt x="6242" y="9796"/>
                    </a:lnTo>
                    <a:lnTo>
                      <a:pt x="6005" y="9046"/>
                    </a:lnTo>
                    <a:lnTo>
                      <a:pt x="5807" y="8295"/>
                    </a:lnTo>
                    <a:lnTo>
                      <a:pt x="6163" y="8137"/>
                    </a:lnTo>
                    <a:lnTo>
                      <a:pt x="6518" y="7940"/>
                    </a:lnTo>
                    <a:lnTo>
                      <a:pt x="6795" y="7703"/>
                    </a:lnTo>
                    <a:lnTo>
                      <a:pt x="7032" y="7387"/>
                    </a:lnTo>
                    <a:lnTo>
                      <a:pt x="7269" y="7071"/>
                    </a:lnTo>
                    <a:lnTo>
                      <a:pt x="7427" y="6676"/>
                    </a:lnTo>
                    <a:lnTo>
                      <a:pt x="7585" y="6281"/>
                    </a:lnTo>
                    <a:lnTo>
                      <a:pt x="7664" y="5807"/>
                    </a:lnTo>
                    <a:lnTo>
                      <a:pt x="7743" y="5017"/>
                    </a:lnTo>
                    <a:lnTo>
                      <a:pt x="7743" y="4227"/>
                    </a:lnTo>
                    <a:lnTo>
                      <a:pt x="7703" y="3516"/>
                    </a:lnTo>
                    <a:lnTo>
                      <a:pt x="7624" y="2805"/>
                    </a:lnTo>
                    <a:lnTo>
                      <a:pt x="7466" y="2212"/>
                    </a:lnTo>
                    <a:lnTo>
                      <a:pt x="7348" y="1738"/>
                    </a:lnTo>
                    <a:lnTo>
                      <a:pt x="7190" y="1383"/>
                    </a:lnTo>
                    <a:lnTo>
                      <a:pt x="7071" y="1146"/>
                    </a:lnTo>
                    <a:lnTo>
                      <a:pt x="6755" y="869"/>
                    </a:lnTo>
                    <a:lnTo>
                      <a:pt x="6479" y="593"/>
                    </a:lnTo>
                    <a:lnTo>
                      <a:pt x="6163" y="316"/>
                    </a:lnTo>
                    <a:lnTo>
                      <a:pt x="5886" y="0"/>
                    </a:lnTo>
                    <a:close/>
                  </a:path>
                </a:pathLst>
              </a:custGeom>
              <a:solidFill>
                <a:srgbClr val="FF97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5" name="Google Shape;2045;p43"/>
              <p:cNvSpPr/>
              <p:nvPr/>
            </p:nvSpPr>
            <p:spPr>
              <a:xfrm>
                <a:off x="1624600" y="3538375"/>
                <a:ext cx="56300" cy="15825"/>
              </a:xfrm>
              <a:custGeom>
                <a:avLst/>
                <a:gdLst/>
                <a:ahLst/>
                <a:cxnLst/>
                <a:rect l="l" t="t" r="r" b="b"/>
                <a:pathLst>
                  <a:path w="2252" h="633" extrusionOk="0">
                    <a:moveTo>
                      <a:pt x="79" y="1"/>
                    </a:moveTo>
                    <a:lnTo>
                      <a:pt x="0" y="40"/>
                    </a:lnTo>
                    <a:lnTo>
                      <a:pt x="0" y="119"/>
                    </a:lnTo>
                    <a:lnTo>
                      <a:pt x="40" y="198"/>
                    </a:lnTo>
                    <a:lnTo>
                      <a:pt x="356" y="396"/>
                    </a:lnTo>
                    <a:lnTo>
                      <a:pt x="711" y="514"/>
                    </a:lnTo>
                    <a:lnTo>
                      <a:pt x="1067" y="593"/>
                    </a:lnTo>
                    <a:lnTo>
                      <a:pt x="1462" y="633"/>
                    </a:lnTo>
                    <a:lnTo>
                      <a:pt x="1817" y="593"/>
                    </a:lnTo>
                    <a:lnTo>
                      <a:pt x="2212" y="514"/>
                    </a:lnTo>
                    <a:lnTo>
                      <a:pt x="2252" y="475"/>
                    </a:lnTo>
                    <a:lnTo>
                      <a:pt x="2252" y="396"/>
                    </a:lnTo>
                    <a:lnTo>
                      <a:pt x="2212" y="317"/>
                    </a:lnTo>
                    <a:lnTo>
                      <a:pt x="2133" y="317"/>
                    </a:lnTo>
                    <a:lnTo>
                      <a:pt x="1896" y="356"/>
                    </a:lnTo>
                    <a:lnTo>
                      <a:pt x="1620" y="396"/>
                    </a:lnTo>
                    <a:lnTo>
                      <a:pt x="1106" y="396"/>
                    </a:lnTo>
                    <a:lnTo>
                      <a:pt x="869" y="356"/>
                    </a:lnTo>
                    <a:lnTo>
                      <a:pt x="593" y="277"/>
                    </a:lnTo>
                    <a:lnTo>
                      <a:pt x="395" y="159"/>
                    </a:lnTo>
                    <a:lnTo>
                      <a:pt x="158" y="40"/>
                    </a:lnTo>
                    <a:lnTo>
                      <a:pt x="7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6" name="Google Shape;2046;p43"/>
              <p:cNvSpPr/>
              <p:nvPr/>
            </p:nvSpPr>
            <p:spPr>
              <a:xfrm>
                <a:off x="1549550" y="3444575"/>
                <a:ext cx="29650" cy="11875"/>
              </a:xfrm>
              <a:custGeom>
                <a:avLst/>
                <a:gdLst/>
                <a:ahLst/>
                <a:cxnLst/>
                <a:rect l="l" t="t" r="r" b="b"/>
                <a:pathLst>
                  <a:path w="1186" h="475" extrusionOk="0">
                    <a:moveTo>
                      <a:pt x="40" y="0"/>
                    </a:moveTo>
                    <a:lnTo>
                      <a:pt x="0" y="40"/>
                    </a:lnTo>
                    <a:lnTo>
                      <a:pt x="0" y="158"/>
                    </a:lnTo>
                    <a:lnTo>
                      <a:pt x="79" y="198"/>
                    </a:lnTo>
                    <a:lnTo>
                      <a:pt x="1067" y="474"/>
                    </a:lnTo>
                    <a:lnTo>
                      <a:pt x="1146" y="474"/>
                    </a:lnTo>
                    <a:lnTo>
                      <a:pt x="1185" y="435"/>
                    </a:lnTo>
                    <a:lnTo>
                      <a:pt x="1185" y="316"/>
                    </a:lnTo>
                    <a:lnTo>
                      <a:pt x="1106" y="277"/>
                    </a:lnTo>
                    <a:lnTo>
                      <a:pt x="11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7" name="Google Shape;2047;p43"/>
              <p:cNvSpPr/>
              <p:nvPr/>
            </p:nvSpPr>
            <p:spPr>
              <a:xfrm>
                <a:off x="1597925" y="3421850"/>
                <a:ext cx="74100" cy="45450"/>
              </a:xfrm>
              <a:custGeom>
                <a:avLst/>
                <a:gdLst/>
                <a:ahLst/>
                <a:cxnLst/>
                <a:rect l="l" t="t" r="r" b="b"/>
                <a:pathLst>
                  <a:path w="2964" h="1818" extrusionOk="0">
                    <a:moveTo>
                      <a:pt x="2726" y="238"/>
                    </a:moveTo>
                    <a:lnTo>
                      <a:pt x="2726" y="593"/>
                    </a:lnTo>
                    <a:lnTo>
                      <a:pt x="2647" y="988"/>
                    </a:lnTo>
                    <a:lnTo>
                      <a:pt x="2529" y="1186"/>
                    </a:lnTo>
                    <a:lnTo>
                      <a:pt x="2410" y="1344"/>
                    </a:lnTo>
                    <a:lnTo>
                      <a:pt x="2213" y="1462"/>
                    </a:lnTo>
                    <a:lnTo>
                      <a:pt x="1976" y="1541"/>
                    </a:lnTo>
                    <a:lnTo>
                      <a:pt x="1936" y="1541"/>
                    </a:lnTo>
                    <a:lnTo>
                      <a:pt x="1107" y="1620"/>
                    </a:lnTo>
                    <a:lnTo>
                      <a:pt x="949" y="1620"/>
                    </a:lnTo>
                    <a:lnTo>
                      <a:pt x="830" y="1581"/>
                    </a:lnTo>
                    <a:lnTo>
                      <a:pt x="672" y="1541"/>
                    </a:lnTo>
                    <a:lnTo>
                      <a:pt x="554" y="1462"/>
                    </a:lnTo>
                    <a:lnTo>
                      <a:pt x="475" y="1344"/>
                    </a:lnTo>
                    <a:lnTo>
                      <a:pt x="396" y="1265"/>
                    </a:lnTo>
                    <a:lnTo>
                      <a:pt x="317" y="1107"/>
                    </a:lnTo>
                    <a:lnTo>
                      <a:pt x="277" y="988"/>
                    </a:lnTo>
                    <a:lnTo>
                      <a:pt x="238" y="396"/>
                    </a:lnTo>
                    <a:lnTo>
                      <a:pt x="238" y="356"/>
                    </a:lnTo>
                    <a:lnTo>
                      <a:pt x="870" y="277"/>
                    </a:lnTo>
                    <a:lnTo>
                      <a:pt x="1462" y="238"/>
                    </a:lnTo>
                    <a:close/>
                    <a:moveTo>
                      <a:pt x="2173" y="1"/>
                    </a:moveTo>
                    <a:lnTo>
                      <a:pt x="1462" y="40"/>
                    </a:lnTo>
                    <a:lnTo>
                      <a:pt x="791" y="80"/>
                    </a:lnTo>
                    <a:lnTo>
                      <a:pt x="80" y="198"/>
                    </a:lnTo>
                    <a:lnTo>
                      <a:pt x="40" y="238"/>
                    </a:lnTo>
                    <a:lnTo>
                      <a:pt x="1" y="277"/>
                    </a:lnTo>
                    <a:lnTo>
                      <a:pt x="1" y="396"/>
                    </a:lnTo>
                    <a:lnTo>
                      <a:pt x="80" y="1028"/>
                    </a:lnTo>
                    <a:lnTo>
                      <a:pt x="119" y="1186"/>
                    </a:lnTo>
                    <a:lnTo>
                      <a:pt x="198" y="1344"/>
                    </a:lnTo>
                    <a:lnTo>
                      <a:pt x="277" y="1462"/>
                    </a:lnTo>
                    <a:lnTo>
                      <a:pt x="396" y="1620"/>
                    </a:lnTo>
                    <a:lnTo>
                      <a:pt x="554" y="1699"/>
                    </a:lnTo>
                    <a:lnTo>
                      <a:pt x="712" y="1778"/>
                    </a:lnTo>
                    <a:lnTo>
                      <a:pt x="870" y="1818"/>
                    </a:lnTo>
                    <a:lnTo>
                      <a:pt x="1107" y="1818"/>
                    </a:lnTo>
                    <a:lnTo>
                      <a:pt x="1976" y="1739"/>
                    </a:lnTo>
                    <a:lnTo>
                      <a:pt x="2292" y="1660"/>
                    </a:lnTo>
                    <a:lnTo>
                      <a:pt x="2529" y="1502"/>
                    </a:lnTo>
                    <a:lnTo>
                      <a:pt x="2726" y="1304"/>
                    </a:lnTo>
                    <a:lnTo>
                      <a:pt x="2845" y="1028"/>
                    </a:lnTo>
                    <a:lnTo>
                      <a:pt x="2924" y="593"/>
                    </a:lnTo>
                    <a:lnTo>
                      <a:pt x="2963" y="119"/>
                    </a:lnTo>
                    <a:lnTo>
                      <a:pt x="2924" y="80"/>
                    </a:lnTo>
                    <a:lnTo>
                      <a:pt x="2845" y="40"/>
                    </a:lnTo>
                    <a:lnTo>
                      <a:pt x="217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8" name="Google Shape;2048;p43"/>
              <p:cNvSpPr/>
              <p:nvPr/>
            </p:nvSpPr>
            <p:spPr>
              <a:xfrm>
                <a:off x="1690750" y="3421850"/>
                <a:ext cx="53350" cy="45450"/>
              </a:xfrm>
              <a:custGeom>
                <a:avLst/>
                <a:gdLst/>
                <a:ahLst/>
                <a:cxnLst/>
                <a:rect l="l" t="t" r="r" b="b"/>
                <a:pathLst>
                  <a:path w="2134" h="1818" extrusionOk="0">
                    <a:moveTo>
                      <a:pt x="1067" y="238"/>
                    </a:moveTo>
                    <a:lnTo>
                      <a:pt x="1502" y="277"/>
                    </a:lnTo>
                    <a:lnTo>
                      <a:pt x="1936" y="356"/>
                    </a:lnTo>
                    <a:lnTo>
                      <a:pt x="1897" y="988"/>
                    </a:lnTo>
                    <a:lnTo>
                      <a:pt x="1818" y="1225"/>
                    </a:lnTo>
                    <a:lnTo>
                      <a:pt x="1699" y="1462"/>
                    </a:lnTo>
                    <a:lnTo>
                      <a:pt x="1541" y="1581"/>
                    </a:lnTo>
                    <a:lnTo>
                      <a:pt x="1462" y="1620"/>
                    </a:lnTo>
                    <a:lnTo>
                      <a:pt x="1383" y="1620"/>
                    </a:lnTo>
                    <a:lnTo>
                      <a:pt x="751" y="1541"/>
                    </a:lnTo>
                    <a:lnTo>
                      <a:pt x="593" y="1462"/>
                    </a:lnTo>
                    <a:lnTo>
                      <a:pt x="475" y="1344"/>
                    </a:lnTo>
                    <a:lnTo>
                      <a:pt x="356" y="1186"/>
                    </a:lnTo>
                    <a:lnTo>
                      <a:pt x="277" y="988"/>
                    </a:lnTo>
                    <a:lnTo>
                      <a:pt x="238" y="633"/>
                    </a:lnTo>
                    <a:lnTo>
                      <a:pt x="198" y="238"/>
                    </a:lnTo>
                    <a:close/>
                    <a:moveTo>
                      <a:pt x="593" y="1"/>
                    </a:moveTo>
                    <a:lnTo>
                      <a:pt x="80" y="40"/>
                    </a:lnTo>
                    <a:lnTo>
                      <a:pt x="1" y="80"/>
                    </a:lnTo>
                    <a:lnTo>
                      <a:pt x="1" y="159"/>
                    </a:lnTo>
                    <a:lnTo>
                      <a:pt x="1" y="593"/>
                    </a:lnTo>
                    <a:lnTo>
                      <a:pt x="80" y="1028"/>
                    </a:lnTo>
                    <a:lnTo>
                      <a:pt x="159" y="1304"/>
                    </a:lnTo>
                    <a:lnTo>
                      <a:pt x="317" y="1502"/>
                    </a:lnTo>
                    <a:lnTo>
                      <a:pt x="514" y="1660"/>
                    </a:lnTo>
                    <a:lnTo>
                      <a:pt x="712" y="1739"/>
                    </a:lnTo>
                    <a:lnTo>
                      <a:pt x="1344" y="1818"/>
                    </a:lnTo>
                    <a:lnTo>
                      <a:pt x="1541" y="1818"/>
                    </a:lnTo>
                    <a:lnTo>
                      <a:pt x="1660" y="1778"/>
                    </a:lnTo>
                    <a:lnTo>
                      <a:pt x="1778" y="1699"/>
                    </a:lnTo>
                    <a:lnTo>
                      <a:pt x="1857" y="1581"/>
                    </a:lnTo>
                    <a:lnTo>
                      <a:pt x="1936" y="1462"/>
                    </a:lnTo>
                    <a:lnTo>
                      <a:pt x="2015" y="1344"/>
                    </a:lnTo>
                    <a:lnTo>
                      <a:pt x="2094" y="1186"/>
                    </a:lnTo>
                    <a:lnTo>
                      <a:pt x="2094" y="988"/>
                    </a:lnTo>
                    <a:lnTo>
                      <a:pt x="2134" y="396"/>
                    </a:lnTo>
                    <a:lnTo>
                      <a:pt x="2134" y="277"/>
                    </a:lnTo>
                    <a:lnTo>
                      <a:pt x="2134" y="198"/>
                    </a:lnTo>
                    <a:lnTo>
                      <a:pt x="2055" y="159"/>
                    </a:lnTo>
                    <a:lnTo>
                      <a:pt x="1581" y="80"/>
                    </a:lnTo>
                    <a:lnTo>
                      <a:pt x="1067" y="40"/>
                    </a:lnTo>
                    <a:lnTo>
                      <a:pt x="59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9" name="Google Shape;2049;p43"/>
              <p:cNvSpPr/>
              <p:nvPr/>
            </p:nvSpPr>
            <p:spPr>
              <a:xfrm>
                <a:off x="1667050" y="3414950"/>
                <a:ext cx="28675" cy="11875"/>
              </a:xfrm>
              <a:custGeom>
                <a:avLst/>
                <a:gdLst/>
                <a:ahLst/>
                <a:cxnLst/>
                <a:rect l="l" t="t" r="r" b="b"/>
                <a:pathLst>
                  <a:path w="1147" h="475" extrusionOk="0">
                    <a:moveTo>
                      <a:pt x="593" y="0"/>
                    </a:moveTo>
                    <a:lnTo>
                      <a:pt x="435" y="40"/>
                    </a:lnTo>
                    <a:lnTo>
                      <a:pt x="277" y="79"/>
                    </a:lnTo>
                    <a:lnTo>
                      <a:pt x="159" y="158"/>
                    </a:lnTo>
                    <a:lnTo>
                      <a:pt x="40" y="277"/>
                    </a:lnTo>
                    <a:lnTo>
                      <a:pt x="1" y="356"/>
                    </a:lnTo>
                    <a:lnTo>
                      <a:pt x="40" y="435"/>
                    </a:lnTo>
                    <a:lnTo>
                      <a:pt x="119" y="435"/>
                    </a:lnTo>
                    <a:lnTo>
                      <a:pt x="198" y="395"/>
                    </a:lnTo>
                    <a:lnTo>
                      <a:pt x="277" y="316"/>
                    </a:lnTo>
                    <a:lnTo>
                      <a:pt x="356" y="277"/>
                    </a:lnTo>
                    <a:lnTo>
                      <a:pt x="475" y="237"/>
                    </a:lnTo>
                    <a:lnTo>
                      <a:pt x="712" y="237"/>
                    </a:lnTo>
                    <a:lnTo>
                      <a:pt x="791" y="277"/>
                    </a:lnTo>
                    <a:lnTo>
                      <a:pt x="909" y="356"/>
                    </a:lnTo>
                    <a:lnTo>
                      <a:pt x="949" y="435"/>
                    </a:lnTo>
                    <a:lnTo>
                      <a:pt x="988" y="474"/>
                    </a:lnTo>
                    <a:lnTo>
                      <a:pt x="1107" y="474"/>
                    </a:lnTo>
                    <a:lnTo>
                      <a:pt x="1146" y="395"/>
                    </a:lnTo>
                    <a:lnTo>
                      <a:pt x="1146" y="316"/>
                    </a:lnTo>
                    <a:lnTo>
                      <a:pt x="1028" y="198"/>
                    </a:lnTo>
                    <a:lnTo>
                      <a:pt x="909" y="119"/>
                    </a:lnTo>
                    <a:lnTo>
                      <a:pt x="751" y="40"/>
                    </a:lnTo>
                    <a:lnTo>
                      <a:pt x="59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0" name="Google Shape;2050;p43"/>
              <p:cNvSpPr/>
              <p:nvPr/>
            </p:nvSpPr>
            <p:spPr>
              <a:xfrm>
                <a:off x="1674950" y="3428775"/>
                <a:ext cx="19775" cy="46425"/>
              </a:xfrm>
              <a:custGeom>
                <a:avLst/>
                <a:gdLst/>
                <a:ahLst/>
                <a:cxnLst/>
                <a:rect l="l" t="t" r="r" b="b"/>
                <a:pathLst>
                  <a:path w="791" h="1857" extrusionOk="0">
                    <a:moveTo>
                      <a:pt x="40" y="0"/>
                    </a:moveTo>
                    <a:lnTo>
                      <a:pt x="1" y="79"/>
                    </a:lnTo>
                    <a:lnTo>
                      <a:pt x="1" y="158"/>
                    </a:lnTo>
                    <a:lnTo>
                      <a:pt x="554" y="1580"/>
                    </a:lnTo>
                    <a:lnTo>
                      <a:pt x="119" y="1659"/>
                    </a:lnTo>
                    <a:lnTo>
                      <a:pt x="80" y="1699"/>
                    </a:lnTo>
                    <a:lnTo>
                      <a:pt x="40" y="1778"/>
                    </a:lnTo>
                    <a:lnTo>
                      <a:pt x="80" y="1857"/>
                    </a:lnTo>
                    <a:lnTo>
                      <a:pt x="159" y="1857"/>
                    </a:lnTo>
                    <a:lnTo>
                      <a:pt x="712" y="1778"/>
                    </a:lnTo>
                    <a:lnTo>
                      <a:pt x="791" y="1738"/>
                    </a:lnTo>
                    <a:lnTo>
                      <a:pt x="791" y="1620"/>
                    </a:lnTo>
                    <a:lnTo>
                      <a:pt x="198" y="79"/>
                    </a:lnTo>
                    <a:lnTo>
                      <a:pt x="11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1" name="Google Shape;2051;p43"/>
              <p:cNvSpPr/>
              <p:nvPr/>
            </p:nvSpPr>
            <p:spPr>
              <a:xfrm>
                <a:off x="1651250" y="3483075"/>
                <a:ext cx="25700" cy="16825"/>
              </a:xfrm>
              <a:custGeom>
                <a:avLst/>
                <a:gdLst/>
                <a:ahLst/>
                <a:cxnLst/>
                <a:rect l="l" t="t" r="r" b="b"/>
                <a:pathLst>
                  <a:path w="1028" h="673" extrusionOk="0">
                    <a:moveTo>
                      <a:pt x="119" y="1"/>
                    </a:moveTo>
                    <a:lnTo>
                      <a:pt x="40" y="40"/>
                    </a:lnTo>
                    <a:lnTo>
                      <a:pt x="1" y="119"/>
                    </a:lnTo>
                    <a:lnTo>
                      <a:pt x="40" y="277"/>
                    </a:lnTo>
                    <a:lnTo>
                      <a:pt x="119" y="396"/>
                    </a:lnTo>
                    <a:lnTo>
                      <a:pt x="198" y="514"/>
                    </a:lnTo>
                    <a:lnTo>
                      <a:pt x="356" y="633"/>
                    </a:lnTo>
                    <a:lnTo>
                      <a:pt x="475" y="672"/>
                    </a:lnTo>
                    <a:lnTo>
                      <a:pt x="791" y="672"/>
                    </a:lnTo>
                    <a:lnTo>
                      <a:pt x="949" y="593"/>
                    </a:lnTo>
                    <a:lnTo>
                      <a:pt x="1028" y="514"/>
                    </a:lnTo>
                    <a:lnTo>
                      <a:pt x="988" y="435"/>
                    </a:lnTo>
                    <a:lnTo>
                      <a:pt x="949" y="396"/>
                    </a:lnTo>
                    <a:lnTo>
                      <a:pt x="870" y="435"/>
                    </a:lnTo>
                    <a:lnTo>
                      <a:pt x="751" y="475"/>
                    </a:lnTo>
                    <a:lnTo>
                      <a:pt x="554" y="475"/>
                    </a:lnTo>
                    <a:lnTo>
                      <a:pt x="435" y="435"/>
                    </a:lnTo>
                    <a:lnTo>
                      <a:pt x="356" y="356"/>
                    </a:lnTo>
                    <a:lnTo>
                      <a:pt x="277" y="277"/>
                    </a:lnTo>
                    <a:lnTo>
                      <a:pt x="238" y="198"/>
                    </a:lnTo>
                    <a:lnTo>
                      <a:pt x="238" y="80"/>
                    </a:lnTo>
                    <a:lnTo>
                      <a:pt x="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2" name="Google Shape;2052;p43"/>
              <p:cNvSpPr/>
              <p:nvPr/>
            </p:nvSpPr>
            <p:spPr>
              <a:xfrm>
                <a:off x="1626575" y="3395200"/>
                <a:ext cx="28650" cy="5950"/>
              </a:xfrm>
              <a:custGeom>
                <a:avLst/>
                <a:gdLst/>
                <a:ahLst/>
                <a:cxnLst/>
                <a:rect l="l" t="t" r="r" b="b"/>
                <a:pathLst>
                  <a:path w="1146" h="238" extrusionOk="0">
                    <a:moveTo>
                      <a:pt x="119" y="0"/>
                    </a:moveTo>
                    <a:lnTo>
                      <a:pt x="40" y="40"/>
                    </a:lnTo>
                    <a:lnTo>
                      <a:pt x="0" y="119"/>
                    </a:lnTo>
                    <a:lnTo>
                      <a:pt x="40" y="198"/>
                    </a:lnTo>
                    <a:lnTo>
                      <a:pt x="79" y="237"/>
                    </a:lnTo>
                    <a:lnTo>
                      <a:pt x="1027" y="237"/>
                    </a:lnTo>
                    <a:lnTo>
                      <a:pt x="1106" y="198"/>
                    </a:lnTo>
                    <a:lnTo>
                      <a:pt x="1146" y="119"/>
                    </a:lnTo>
                    <a:lnTo>
                      <a:pt x="1106" y="40"/>
                    </a:lnTo>
                    <a:lnTo>
                      <a:pt x="1027" y="40"/>
                    </a:lnTo>
                    <a:lnTo>
                      <a:pt x="11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3" name="Google Shape;2053;p43"/>
              <p:cNvSpPr/>
              <p:nvPr/>
            </p:nvSpPr>
            <p:spPr>
              <a:xfrm>
                <a:off x="1689775" y="3381375"/>
                <a:ext cx="34575" cy="10875"/>
              </a:xfrm>
              <a:custGeom>
                <a:avLst/>
                <a:gdLst/>
                <a:ahLst/>
                <a:cxnLst/>
                <a:rect l="l" t="t" r="r" b="b"/>
                <a:pathLst>
                  <a:path w="1383" h="435" extrusionOk="0">
                    <a:moveTo>
                      <a:pt x="514" y="0"/>
                    </a:moveTo>
                    <a:lnTo>
                      <a:pt x="356" y="79"/>
                    </a:lnTo>
                    <a:lnTo>
                      <a:pt x="198" y="158"/>
                    </a:lnTo>
                    <a:lnTo>
                      <a:pt x="40" y="277"/>
                    </a:lnTo>
                    <a:lnTo>
                      <a:pt x="0" y="356"/>
                    </a:lnTo>
                    <a:lnTo>
                      <a:pt x="40" y="435"/>
                    </a:lnTo>
                    <a:lnTo>
                      <a:pt x="198" y="435"/>
                    </a:lnTo>
                    <a:lnTo>
                      <a:pt x="277" y="316"/>
                    </a:lnTo>
                    <a:lnTo>
                      <a:pt x="435" y="277"/>
                    </a:lnTo>
                    <a:lnTo>
                      <a:pt x="553" y="198"/>
                    </a:lnTo>
                    <a:lnTo>
                      <a:pt x="830" y="198"/>
                    </a:lnTo>
                    <a:lnTo>
                      <a:pt x="988" y="237"/>
                    </a:lnTo>
                    <a:lnTo>
                      <a:pt x="1106" y="277"/>
                    </a:lnTo>
                    <a:lnTo>
                      <a:pt x="1225" y="356"/>
                    </a:lnTo>
                    <a:lnTo>
                      <a:pt x="1304" y="395"/>
                    </a:lnTo>
                    <a:lnTo>
                      <a:pt x="1383" y="356"/>
                    </a:lnTo>
                    <a:lnTo>
                      <a:pt x="1383" y="277"/>
                    </a:lnTo>
                    <a:lnTo>
                      <a:pt x="1343" y="198"/>
                    </a:lnTo>
                    <a:lnTo>
                      <a:pt x="1225" y="119"/>
                    </a:lnTo>
                    <a:lnTo>
                      <a:pt x="1027" y="40"/>
                    </a:lnTo>
                    <a:lnTo>
                      <a:pt x="86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4" name="Google Shape;2054;p43"/>
              <p:cNvSpPr/>
              <p:nvPr/>
            </p:nvSpPr>
            <p:spPr>
              <a:xfrm>
                <a:off x="1627550" y="3438650"/>
                <a:ext cx="12875" cy="12850"/>
              </a:xfrm>
              <a:custGeom>
                <a:avLst/>
                <a:gdLst/>
                <a:ahLst/>
                <a:cxnLst/>
                <a:rect l="l" t="t" r="r" b="b"/>
                <a:pathLst>
                  <a:path w="515" h="514" extrusionOk="0">
                    <a:moveTo>
                      <a:pt x="159" y="0"/>
                    </a:moveTo>
                    <a:lnTo>
                      <a:pt x="80" y="79"/>
                    </a:lnTo>
                    <a:lnTo>
                      <a:pt x="40" y="158"/>
                    </a:lnTo>
                    <a:lnTo>
                      <a:pt x="1" y="237"/>
                    </a:lnTo>
                    <a:lnTo>
                      <a:pt x="40" y="356"/>
                    </a:lnTo>
                    <a:lnTo>
                      <a:pt x="80" y="435"/>
                    </a:lnTo>
                    <a:lnTo>
                      <a:pt x="159" y="474"/>
                    </a:lnTo>
                    <a:lnTo>
                      <a:pt x="277" y="514"/>
                    </a:lnTo>
                    <a:lnTo>
                      <a:pt x="356" y="474"/>
                    </a:lnTo>
                    <a:lnTo>
                      <a:pt x="435" y="435"/>
                    </a:lnTo>
                    <a:lnTo>
                      <a:pt x="475" y="356"/>
                    </a:lnTo>
                    <a:lnTo>
                      <a:pt x="514" y="237"/>
                    </a:lnTo>
                    <a:lnTo>
                      <a:pt x="475" y="158"/>
                    </a:lnTo>
                    <a:lnTo>
                      <a:pt x="435" y="79"/>
                    </a:lnTo>
                    <a:lnTo>
                      <a:pt x="35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5" name="Google Shape;2055;p43"/>
              <p:cNvSpPr/>
              <p:nvPr/>
            </p:nvSpPr>
            <p:spPr>
              <a:xfrm>
                <a:off x="1700625" y="3436675"/>
                <a:ext cx="12875" cy="12850"/>
              </a:xfrm>
              <a:custGeom>
                <a:avLst/>
                <a:gdLst/>
                <a:ahLst/>
                <a:cxnLst/>
                <a:rect l="l" t="t" r="r" b="b"/>
                <a:pathLst>
                  <a:path w="515" h="514" extrusionOk="0">
                    <a:moveTo>
                      <a:pt x="277" y="0"/>
                    </a:moveTo>
                    <a:lnTo>
                      <a:pt x="159" y="40"/>
                    </a:lnTo>
                    <a:lnTo>
                      <a:pt x="80" y="79"/>
                    </a:lnTo>
                    <a:lnTo>
                      <a:pt x="40" y="158"/>
                    </a:lnTo>
                    <a:lnTo>
                      <a:pt x="1" y="277"/>
                    </a:lnTo>
                    <a:lnTo>
                      <a:pt x="40" y="356"/>
                    </a:lnTo>
                    <a:lnTo>
                      <a:pt x="80" y="435"/>
                    </a:lnTo>
                    <a:lnTo>
                      <a:pt x="159" y="514"/>
                    </a:lnTo>
                    <a:lnTo>
                      <a:pt x="356" y="514"/>
                    </a:lnTo>
                    <a:lnTo>
                      <a:pt x="435" y="435"/>
                    </a:lnTo>
                    <a:lnTo>
                      <a:pt x="514" y="356"/>
                    </a:lnTo>
                    <a:lnTo>
                      <a:pt x="514" y="277"/>
                    </a:lnTo>
                    <a:lnTo>
                      <a:pt x="514" y="158"/>
                    </a:lnTo>
                    <a:lnTo>
                      <a:pt x="435" y="79"/>
                    </a:lnTo>
                    <a:lnTo>
                      <a:pt x="356" y="40"/>
                    </a:lnTo>
                    <a:lnTo>
                      <a:pt x="27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6" name="Google Shape;2056;p43"/>
              <p:cNvSpPr/>
              <p:nvPr/>
            </p:nvSpPr>
            <p:spPr>
              <a:xfrm>
                <a:off x="1723350" y="3855375"/>
                <a:ext cx="413800" cy="838425"/>
              </a:xfrm>
              <a:custGeom>
                <a:avLst/>
                <a:gdLst/>
                <a:ahLst/>
                <a:cxnLst/>
                <a:rect l="l" t="t" r="r" b="b"/>
                <a:pathLst>
                  <a:path w="16552" h="33537" extrusionOk="0">
                    <a:moveTo>
                      <a:pt x="514" y="1"/>
                    </a:moveTo>
                    <a:lnTo>
                      <a:pt x="395" y="40"/>
                    </a:lnTo>
                    <a:lnTo>
                      <a:pt x="277" y="119"/>
                    </a:lnTo>
                    <a:lnTo>
                      <a:pt x="198" y="198"/>
                    </a:lnTo>
                    <a:lnTo>
                      <a:pt x="119" y="317"/>
                    </a:lnTo>
                    <a:lnTo>
                      <a:pt x="40" y="435"/>
                    </a:lnTo>
                    <a:lnTo>
                      <a:pt x="40" y="554"/>
                    </a:lnTo>
                    <a:lnTo>
                      <a:pt x="0" y="672"/>
                    </a:lnTo>
                    <a:lnTo>
                      <a:pt x="40" y="830"/>
                    </a:lnTo>
                    <a:lnTo>
                      <a:pt x="79" y="949"/>
                    </a:lnTo>
                    <a:lnTo>
                      <a:pt x="15248" y="33142"/>
                    </a:lnTo>
                    <a:lnTo>
                      <a:pt x="15366" y="33300"/>
                    </a:lnTo>
                    <a:lnTo>
                      <a:pt x="15524" y="33418"/>
                    </a:lnTo>
                    <a:lnTo>
                      <a:pt x="15682" y="33497"/>
                    </a:lnTo>
                    <a:lnTo>
                      <a:pt x="15880" y="33537"/>
                    </a:lnTo>
                    <a:lnTo>
                      <a:pt x="15998" y="33497"/>
                    </a:lnTo>
                    <a:lnTo>
                      <a:pt x="16156" y="33458"/>
                    </a:lnTo>
                    <a:lnTo>
                      <a:pt x="16275" y="33379"/>
                    </a:lnTo>
                    <a:lnTo>
                      <a:pt x="16354" y="33300"/>
                    </a:lnTo>
                    <a:lnTo>
                      <a:pt x="16433" y="33181"/>
                    </a:lnTo>
                    <a:lnTo>
                      <a:pt x="16512" y="33063"/>
                    </a:lnTo>
                    <a:lnTo>
                      <a:pt x="16512" y="32944"/>
                    </a:lnTo>
                    <a:lnTo>
                      <a:pt x="16551" y="32826"/>
                    </a:lnTo>
                    <a:lnTo>
                      <a:pt x="16512" y="32707"/>
                    </a:lnTo>
                    <a:lnTo>
                      <a:pt x="16472" y="32549"/>
                    </a:lnTo>
                    <a:lnTo>
                      <a:pt x="1304" y="356"/>
                    </a:lnTo>
                    <a:lnTo>
                      <a:pt x="1225" y="238"/>
                    </a:lnTo>
                    <a:lnTo>
                      <a:pt x="1146" y="159"/>
                    </a:lnTo>
                    <a:lnTo>
                      <a:pt x="1027" y="80"/>
                    </a:lnTo>
                    <a:lnTo>
                      <a:pt x="909" y="40"/>
                    </a:lnTo>
                    <a:lnTo>
                      <a:pt x="79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7" name="Google Shape;2057;p43"/>
              <p:cNvSpPr/>
              <p:nvPr/>
            </p:nvSpPr>
            <p:spPr>
              <a:xfrm>
                <a:off x="1573250" y="3916600"/>
                <a:ext cx="714000" cy="715000"/>
              </a:xfrm>
              <a:custGeom>
                <a:avLst/>
                <a:gdLst/>
                <a:ahLst/>
                <a:cxnLst/>
                <a:rect l="l" t="t" r="r" b="b"/>
                <a:pathLst>
                  <a:path w="28560" h="28600" extrusionOk="0">
                    <a:moveTo>
                      <a:pt x="14300" y="1"/>
                    </a:moveTo>
                    <a:lnTo>
                      <a:pt x="13510" y="40"/>
                    </a:lnTo>
                    <a:lnTo>
                      <a:pt x="12720" y="80"/>
                    </a:lnTo>
                    <a:lnTo>
                      <a:pt x="11969" y="198"/>
                    </a:lnTo>
                    <a:lnTo>
                      <a:pt x="11219" y="356"/>
                    </a:lnTo>
                    <a:lnTo>
                      <a:pt x="10468" y="514"/>
                    </a:lnTo>
                    <a:lnTo>
                      <a:pt x="9757" y="751"/>
                    </a:lnTo>
                    <a:lnTo>
                      <a:pt x="9046" y="988"/>
                    </a:lnTo>
                    <a:lnTo>
                      <a:pt x="8375" y="1304"/>
                    </a:lnTo>
                    <a:lnTo>
                      <a:pt x="7822" y="1541"/>
                    </a:lnTo>
                    <a:lnTo>
                      <a:pt x="7308" y="1857"/>
                    </a:lnTo>
                    <a:lnTo>
                      <a:pt x="6755" y="2134"/>
                    </a:lnTo>
                    <a:lnTo>
                      <a:pt x="6281" y="2489"/>
                    </a:lnTo>
                    <a:lnTo>
                      <a:pt x="5767" y="2805"/>
                    </a:lnTo>
                    <a:lnTo>
                      <a:pt x="5333" y="3161"/>
                    </a:lnTo>
                    <a:lnTo>
                      <a:pt x="4859" y="3556"/>
                    </a:lnTo>
                    <a:lnTo>
                      <a:pt x="4424" y="3951"/>
                    </a:lnTo>
                    <a:lnTo>
                      <a:pt x="3990" y="4385"/>
                    </a:lnTo>
                    <a:lnTo>
                      <a:pt x="3595" y="4820"/>
                    </a:lnTo>
                    <a:lnTo>
                      <a:pt x="3200" y="5294"/>
                    </a:lnTo>
                    <a:lnTo>
                      <a:pt x="2844" y="5728"/>
                    </a:lnTo>
                    <a:lnTo>
                      <a:pt x="2489" y="6242"/>
                    </a:lnTo>
                    <a:lnTo>
                      <a:pt x="2173" y="6716"/>
                    </a:lnTo>
                    <a:lnTo>
                      <a:pt x="1857" y="7229"/>
                    </a:lnTo>
                    <a:lnTo>
                      <a:pt x="1580" y="7782"/>
                    </a:lnTo>
                    <a:lnTo>
                      <a:pt x="1225" y="8533"/>
                    </a:lnTo>
                    <a:lnTo>
                      <a:pt x="909" y="9283"/>
                    </a:lnTo>
                    <a:lnTo>
                      <a:pt x="632" y="10073"/>
                    </a:lnTo>
                    <a:lnTo>
                      <a:pt x="395" y="10864"/>
                    </a:lnTo>
                    <a:lnTo>
                      <a:pt x="237" y="11693"/>
                    </a:lnTo>
                    <a:lnTo>
                      <a:pt x="119" y="12562"/>
                    </a:lnTo>
                    <a:lnTo>
                      <a:pt x="40" y="13431"/>
                    </a:lnTo>
                    <a:lnTo>
                      <a:pt x="0" y="14300"/>
                    </a:lnTo>
                    <a:lnTo>
                      <a:pt x="0" y="15169"/>
                    </a:lnTo>
                    <a:lnTo>
                      <a:pt x="79" y="15999"/>
                    </a:lnTo>
                    <a:lnTo>
                      <a:pt x="198" y="16828"/>
                    </a:lnTo>
                    <a:lnTo>
                      <a:pt x="395" y="17658"/>
                    </a:lnTo>
                    <a:lnTo>
                      <a:pt x="593" y="18448"/>
                    </a:lnTo>
                    <a:lnTo>
                      <a:pt x="869" y="19238"/>
                    </a:lnTo>
                    <a:lnTo>
                      <a:pt x="1185" y="19988"/>
                    </a:lnTo>
                    <a:lnTo>
                      <a:pt x="1501" y="20739"/>
                    </a:lnTo>
                    <a:lnTo>
                      <a:pt x="1975" y="21568"/>
                    </a:lnTo>
                    <a:lnTo>
                      <a:pt x="2489" y="22358"/>
                    </a:lnTo>
                    <a:lnTo>
                      <a:pt x="2844" y="22872"/>
                    </a:lnTo>
                    <a:lnTo>
                      <a:pt x="3200" y="23346"/>
                    </a:lnTo>
                    <a:lnTo>
                      <a:pt x="3595" y="23780"/>
                    </a:lnTo>
                    <a:lnTo>
                      <a:pt x="3990" y="24254"/>
                    </a:lnTo>
                    <a:lnTo>
                      <a:pt x="4424" y="24649"/>
                    </a:lnTo>
                    <a:lnTo>
                      <a:pt x="4859" y="25044"/>
                    </a:lnTo>
                    <a:lnTo>
                      <a:pt x="5333" y="25439"/>
                    </a:lnTo>
                    <a:lnTo>
                      <a:pt x="5807" y="25834"/>
                    </a:lnTo>
                    <a:lnTo>
                      <a:pt x="6320" y="26150"/>
                    </a:lnTo>
                    <a:lnTo>
                      <a:pt x="6834" y="26506"/>
                    </a:lnTo>
                    <a:lnTo>
                      <a:pt x="7347" y="26782"/>
                    </a:lnTo>
                    <a:lnTo>
                      <a:pt x="7861" y="27098"/>
                    </a:lnTo>
                    <a:lnTo>
                      <a:pt x="8414" y="27335"/>
                    </a:lnTo>
                    <a:lnTo>
                      <a:pt x="8967" y="27572"/>
                    </a:lnTo>
                    <a:lnTo>
                      <a:pt x="9560" y="27809"/>
                    </a:lnTo>
                    <a:lnTo>
                      <a:pt x="10152" y="27967"/>
                    </a:lnTo>
                    <a:lnTo>
                      <a:pt x="10863" y="28165"/>
                    </a:lnTo>
                    <a:lnTo>
                      <a:pt x="11614" y="28323"/>
                    </a:lnTo>
                    <a:lnTo>
                      <a:pt x="12364" y="28481"/>
                    </a:lnTo>
                    <a:lnTo>
                      <a:pt x="13115" y="28560"/>
                    </a:lnTo>
                    <a:lnTo>
                      <a:pt x="13668" y="28599"/>
                    </a:lnTo>
                    <a:lnTo>
                      <a:pt x="14932" y="28599"/>
                    </a:lnTo>
                    <a:lnTo>
                      <a:pt x="15564" y="28520"/>
                    </a:lnTo>
                    <a:lnTo>
                      <a:pt x="16235" y="28481"/>
                    </a:lnTo>
                    <a:lnTo>
                      <a:pt x="16867" y="28362"/>
                    </a:lnTo>
                    <a:lnTo>
                      <a:pt x="17499" y="28244"/>
                    </a:lnTo>
                    <a:lnTo>
                      <a:pt x="18092" y="28086"/>
                    </a:lnTo>
                    <a:lnTo>
                      <a:pt x="18724" y="27888"/>
                    </a:lnTo>
                    <a:lnTo>
                      <a:pt x="19316" y="27691"/>
                    </a:lnTo>
                    <a:lnTo>
                      <a:pt x="19869" y="27454"/>
                    </a:lnTo>
                    <a:lnTo>
                      <a:pt x="20462" y="27177"/>
                    </a:lnTo>
                    <a:lnTo>
                      <a:pt x="21015" y="26901"/>
                    </a:lnTo>
                    <a:lnTo>
                      <a:pt x="21568" y="26624"/>
                    </a:lnTo>
                    <a:lnTo>
                      <a:pt x="22081" y="26269"/>
                    </a:lnTo>
                    <a:lnTo>
                      <a:pt x="22595" y="25953"/>
                    </a:lnTo>
                    <a:lnTo>
                      <a:pt x="23069" y="25558"/>
                    </a:lnTo>
                    <a:lnTo>
                      <a:pt x="23543" y="25163"/>
                    </a:lnTo>
                    <a:lnTo>
                      <a:pt x="24135" y="24649"/>
                    </a:lnTo>
                    <a:lnTo>
                      <a:pt x="24649" y="24136"/>
                    </a:lnTo>
                    <a:lnTo>
                      <a:pt x="25162" y="23583"/>
                    </a:lnTo>
                    <a:lnTo>
                      <a:pt x="25636" y="22990"/>
                    </a:lnTo>
                    <a:lnTo>
                      <a:pt x="26071" y="22358"/>
                    </a:lnTo>
                    <a:lnTo>
                      <a:pt x="26505" y="21726"/>
                    </a:lnTo>
                    <a:lnTo>
                      <a:pt x="26861" y="21094"/>
                    </a:lnTo>
                    <a:lnTo>
                      <a:pt x="27216" y="20383"/>
                    </a:lnTo>
                    <a:lnTo>
                      <a:pt x="27532" y="19712"/>
                    </a:lnTo>
                    <a:lnTo>
                      <a:pt x="27809" y="18961"/>
                    </a:lnTo>
                    <a:lnTo>
                      <a:pt x="28006" y="18250"/>
                    </a:lnTo>
                    <a:lnTo>
                      <a:pt x="28204" y="17500"/>
                    </a:lnTo>
                    <a:lnTo>
                      <a:pt x="28362" y="16710"/>
                    </a:lnTo>
                    <a:lnTo>
                      <a:pt x="28481" y="15920"/>
                    </a:lnTo>
                    <a:lnTo>
                      <a:pt x="28560" y="15130"/>
                    </a:lnTo>
                    <a:lnTo>
                      <a:pt x="28560" y="14340"/>
                    </a:lnTo>
                    <a:lnTo>
                      <a:pt x="28560" y="13431"/>
                    </a:lnTo>
                    <a:lnTo>
                      <a:pt x="28481" y="12523"/>
                    </a:lnTo>
                    <a:lnTo>
                      <a:pt x="28362" y="11891"/>
                    </a:lnTo>
                    <a:lnTo>
                      <a:pt x="28244" y="11219"/>
                    </a:lnTo>
                    <a:lnTo>
                      <a:pt x="28086" y="10587"/>
                    </a:lnTo>
                    <a:lnTo>
                      <a:pt x="27888" y="9994"/>
                    </a:lnTo>
                    <a:lnTo>
                      <a:pt x="27690" y="9362"/>
                    </a:lnTo>
                    <a:lnTo>
                      <a:pt x="27453" y="8770"/>
                    </a:lnTo>
                    <a:lnTo>
                      <a:pt x="27177" y="8177"/>
                    </a:lnTo>
                    <a:lnTo>
                      <a:pt x="26900" y="7624"/>
                    </a:lnTo>
                    <a:lnTo>
                      <a:pt x="26584" y="7071"/>
                    </a:lnTo>
                    <a:lnTo>
                      <a:pt x="26268" y="6518"/>
                    </a:lnTo>
                    <a:lnTo>
                      <a:pt x="25913" y="6005"/>
                    </a:lnTo>
                    <a:lnTo>
                      <a:pt x="25518" y="5491"/>
                    </a:lnTo>
                    <a:lnTo>
                      <a:pt x="25123" y="4978"/>
                    </a:lnTo>
                    <a:lnTo>
                      <a:pt x="24688" y="4504"/>
                    </a:lnTo>
                    <a:lnTo>
                      <a:pt x="24254" y="4069"/>
                    </a:lnTo>
                    <a:lnTo>
                      <a:pt x="23780" y="3635"/>
                    </a:lnTo>
                    <a:lnTo>
                      <a:pt x="23306" y="3240"/>
                    </a:lnTo>
                    <a:lnTo>
                      <a:pt x="22792" y="2845"/>
                    </a:lnTo>
                    <a:lnTo>
                      <a:pt x="22279" y="2450"/>
                    </a:lnTo>
                    <a:lnTo>
                      <a:pt x="21765" y="2134"/>
                    </a:lnTo>
                    <a:lnTo>
                      <a:pt x="21212" y="1818"/>
                    </a:lnTo>
                    <a:lnTo>
                      <a:pt x="20620" y="1502"/>
                    </a:lnTo>
                    <a:lnTo>
                      <a:pt x="20067" y="1225"/>
                    </a:lnTo>
                    <a:lnTo>
                      <a:pt x="19474" y="988"/>
                    </a:lnTo>
                    <a:lnTo>
                      <a:pt x="18842" y="751"/>
                    </a:lnTo>
                    <a:lnTo>
                      <a:pt x="18250" y="554"/>
                    </a:lnTo>
                    <a:lnTo>
                      <a:pt x="17618" y="396"/>
                    </a:lnTo>
                    <a:lnTo>
                      <a:pt x="16946" y="277"/>
                    </a:lnTo>
                    <a:lnTo>
                      <a:pt x="16314" y="159"/>
                    </a:lnTo>
                    <a:lnTo>
                      <a:pt x="15643" y="80"/>
                    </a:lnTo>
                    <a:lnTo>
                      <a:pt x="14971" y="40"/>
                    </a:lnTo>
                    <a:lnTo>
                      <a:pt x="14300"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8" name="Google Shape;2058;p43"/>
              <p:cNvSpPr/>
              <p:nvPr/>
            </p:nvSpPr>
            <p:spPr>
              <a:xfrm>
                <a:off x="1782600" y="3916600"/>
                <a:ext cx="502675" cy="314075"/>
              </a:xfrm>
              <a:custGeom>
                <a:avLst/>
                <a:gdLst/>
                <a:ahLst/>
                <a:cxnLst/>
                <a:rect l="l" t="t" r="r" b="b"/>
                <a:pathLst>
                  <a:path w="20107" h="12563" extrusionOk="0">
                    <a:moveTo>
                      <a:pt x="5926" y="1"/>
                    </a:moveTo>
                    <a:lnTo>
                      <a:pt x="5136" y="40"/>
                    </a:lnTo>
                    <a:lnTo>
                      <a:pt x="4346" y="80"/>
                    </a:lnTo>
                    <a:lnTo>
                      <a:pt x="3595" y="198"/>
                    </a:lnTo>
                    <a:lnTo>
                      <a:pt x="2845" y="356"/>
                    </a:lnTo>
                    <a:lnTo>
                      <a:pt x="2094" y="514"/>
                    </a:lnTo>
                    <a:lnTo>
                      <a:pt x="1383" y="751"/>
                    </a:lnTo>
                    <a:lnTo>
                      <a:pt x="672" y="988"/>
                    </a:lnTo>
                    <a:lnTo>
                      <a:pt x="1" y="1304"/>
                    </a:lnTo>
                    <a:lnTo>
                      <a:pt x="1" y="1502"/>
                    </a:lnTo>
                    <a:lnTo>
                      <a:pt x="119" y="1699"/>
                    </a:lnTo>
                    <a:lnTo>
                      <a:pt x="317" y="1857"/>
                    </a:lnTo>
                    <a:lnTo>
                      <a:pt x="514" y="1936"/>
                    </a:lnTo>
                    <a:lnTo>
                      <a:pt x="751" y="1976"/>
                    </a:lnTo>
                    <a:lnTo>
                      <a:pt x="1028" y="1936"/>
                    </a:lnTo>
                    <a:lnTo>
                      <a:pt x="1265" y="1897"/>
                    </a:lnTo>
                    <a:lnTo>
                      <a:pt x="1541" y="1818"/>
                    </a:lnTo>
                    <a:lnTo>
                      <a:pt x="3674" y="1146"/>
                    </a:lnTo>
                    <a:lnTo>
                      <a:pt x="3714" y="1423"/>
                    </a:lnTo>
                    <a:lnTo>
                      <a:pt x="3674" y="1699"/>
                    </a:lnTo>
                    <a:lnTo>
                      <a:pt x="3516" y="2213"/>
                    </a:lnTo>
                    <a:lnTo>
                      <a:pt x="3358" y="2805"/>
                    </a:lnTo>
                    <a:lnTo>
                      <a:pt x="3319" y="3082"/>
                    </a:lnTo>
                    <a:lnTo>
                      <a:pt x="3358" y="3358"/>
                    </a:lnTo>
                    <a:lnTo>
                      <a:pt x="3437" y="3635"/>
                    </a:lnTo>
                    <a:lnTo>
                      <a:pt x="3635" y="3872"/>
                    </a:lnTo>
                    <a:lnTo>
                      <a:pt x="3714" y="3990"/>
                    </a:lnTo>
                    <a:lnTo>
                      <a:pt x="3872" y="4030"/>
                    </a:lnTo>
                    <a:lnTo>
                      <a:pt x="3990" y="4069"/>
                    </a:lnTo>
                    <a:lnTo>
                      <a:pt x="4148" y="4109"/>
                    </a:lnTo>
                    <a:lnTo>
                      <a:pt x="4504" y="4030"/>
                    </a:lnTo>
                    <a:lnTo>
                      <a:pt x="4859" y="3951"/>
                    </a:lnTo>
                    <a:lnTo>
                      <a:pt x="5254" y="3832"/>
                    </a:lnTo>
                    <a:lnTo>
                      <a:pt x="5610" y="3753"/>
                    </a:lnTo>
                    <a:lnTo>
                      <a:pt x="6005" y="4583"/>
                    </a:lnTo>
                    <a:lnTo>
                      <a:pt x="3990" y="6123"/>
                    </a:lnTo>
                    <a:lnTo>
                      <a:pt x="1976" y="7664"/>
                    </a:lnTo>
                    <a:lnTo>
                      <a:pt x="1976" y="7861"/>
                    </a:lnTo>
                    <a:lnTo>
                      <a:pt x="2015" y="8019"/>
                    </a:lnTo>
                    <a:lnTo>
                      <a:pt x="2055" y="8217"/>
                    </a:lnTo>
                    <a:lnTo>
                      <a:pt x="2094" y="8375"/>
                    </a:lnTo>
                    <a:lnTo>
                      <a:pt x="2173" y="8533"/>
                    </a:lnTo>
                    <a:lnTo>
                      <a:pt x="2292" y="8691"/>
                    </a:lnTo>
                    <a:lnTo>
                      <a:pt x="2410" y="8809"/>
                    </a:lnTo>
                    <a:lnTo>
                      <a:pt x="2568" y="8928"/>
                    </a:lnTo>
                    <a:lnTo>
                      <a:pt x="2884" y="9086"/>
                    </a:lnTo>
                    <a:lnTo>
                      <a:pt x="3240" y="9165"/>
                    </a:lnTo>
                    <a:lnTo>
                      <a:pt x="3595" y="9204"/>
                    </a:lnTo>
                    <a:lnTo>
                      <a:pt x="3951" y="9165"/>
                    </a:lnTo>
                    <a:lnTo>
                      <a:pt x="3951" y="9481"/>
                    </a:lnTo>
                    <a:lnTo>
                      <a:pt x="3990" y="9757"/>
                    </a:lnTo>
                    <a:lnTo>
                      <a:pt x="4109" y="10034"/>
                    </a:lnTo>
                    <a:lnTo>
                      <a:pt x="4227" y="10152"/>
                    </a:lnTo>
                    <a:lnTo>
                      <a:pt x="4306" y="10271"/>
                    </a:lnTo>
                    <a:lnTo>
                      <a:pt x="4504" y="10389"/>
                    </a:lnTo>
                    <a:lnTo>
                      <a:pt x="4701" y="10429"/>
                    </a:lnTo>
                    <a:lnTo>
                      <a:pt x="5096" y="10429"/>
                    </a:lnTo>
                    <a:lnTo>
                      <a:pt x="8651" y="10350"/>
                    </a:lnTo>
                    <a:lnTo>
                      <a:pt x="8770" y="10548"/>
                    </a:lnTo>
                    <a:lnTo>
                      <a:pt x="8928" y="10745"/>
                    </a:lnTo>
                    <a:lnTo>
                      <a:pt x="9125" y="10864"/>
                    </a:lnTo>
                    <a:lnTo>
                      <a:pt x="9362" y="10903"/>
                    </a:lnTo>
                    <a:lnTo>
                      <a:pt x="9599" y="10903"/>
                    </a:lnTo>
                    <a:lnTo>
                      <a:pt x="9836" y="10824"/>
                    </a:lnTo>
                    <a:lnTo>
                      <a:pt x="10034" y="10666"/>
                    </a:lnTo>
                    <a:lnTo>
                      <a:pt x="10192" y="10508"/>
                    </a:lnTo>
                    <a:lnTo>
                      <a:pt x="10271" y="10271"/>
                    </a:lnTo>
                    <a:lnTo>
                      <a:pt x="10350" y="10034"/>
                    </a:lnTo>
                    <a:lnTo>
                      <a:pt x="10429" y="9757"/>
                    </a:lnTo>
                    <a:lnTo>
                      <a:pt x="10508" y="9520"/>
                    </a:lnTo>
                    <a:lnTo>
                      <a:pt x="10666" y="9283"/>
                    </a:lnTo>
                    <a:lnTo>
                      <a:pt x="10863" y="9125"/>
                    </a:lnTo>
                    <a:lnTo>
                      <a:pt x="11100" y="8967"/>
                    </a:lnTo>
                    <a:lnTo>
                      <a:pt x="11337" y="8888"/>
                    </a:lnTo>
                    <a:lnTo>
                      <a:pt x="11614" y="8888"/>
                    </a:lnTo>
                    <a:lnTo>
                      <a:pt x="11890" y="8967"/>
                    </a:lnTo>
                    <a:lnTo>
                      <a:pt x="12127" y="9086"/>
                    </a:lnTo>
                    <a:lnTo>
                      <a:pt x="12325" y="9244"/>
                    </a:lnTo>
                    <a:lnTo>
                      <a:pt x="12483" y="9441"/>
                    </a:lnTo>
                    <a:lnTo>
                      <a:pt x="12601" y="9639"/>
                    </a:lnTo>
                    <a:lnTo>
                      <a:pt x="12799" y="10034"/>
                    </a:lnTo>
                    <a:lnTo>
                      <a:pt x="12957" y="10192"/>
                    </a:lnTo>
                    <a:lnTo>
                      <a:pt x="13115" y="10350"/>
                    </a:lnTo>
                    <a:lnTo>
                      <a:pt x="13312" y="10429"/>
                    </a:lnTo>
                    <a:lnTo>
                      <a:pt x="13431" y="10468"/>
                    </a:lnTo>
                    <a:lnTo>
                      <a:pt x="13549" y="10468"/>
                    </a:lnTo>
                    <a:lnTo>
                      <a:pt x="13865" y="10548"/>
                    </a:lnTo>
                    <a:lnTo>
                      <a:pt x="14181" y="10508"/>
                    </a:lnTo>
                    <a:lnTo>
                      <a:pt x="14497" y="10389"/>
                    </a:lnTo>
                    <a:lnTo>
                      <a:pt x="14774" y="10231"/>
                    </a:lnTo>
                    <a:lnTo>
                      <a:pt x="14892" y="10073"/>
                    </a:lnTo>
                    <a:lnTo>
                      <a:pt x="14971" y="9955"/>
                    </a:lnTo>
                    <a:lnTo>
                      <a:pt x="15090" y="9639"/>
                    </a:lnTo>
                    <a:lnTo>
                      <a:pt x="15129" y="9323"/>
                    </a:lnTo>
                    <a:lnTo>
                      <a:pt x="15129" y="9125"/>
                    </a:lnTo>
                    <a:lnTo>
                      <a:pt x="15090" y="8967"/>
                    </a:lnTo>
                    <a:lnTo>
                      <a:pt x="15643" y="9086"/>
                    </a:lnTo>
                    <a:lnTo>
                      <a:pt x="16235" y="9125"/>
                    </a:lnTo>
                    <a:lnTo>
                      <a:pt x="16788" y="9125"/>
                    </a:lnTo>
                    <a:lnTo>
                      <a:pt x="17381" y="9046"/>
                    </a:lnTo>
                    <a:lnTo>
                      <a:pt x="18171" y="10587"/>
                    </a:lnTo>
                    <a:lnTo>
                      <a:pt x="18921" y="12088"/>
                    </a:lnTo>
                    <a:lnTo>
                      <a:pt x="19000" y="12207"/>
                    </a:lnTo>
                    <a:lnTo>
                      <a:pt x="19119" y="12286"/>
                    </a:lnTo>
                    <a:lnTo>
                      <a:pt x="19277" y="12404"/>
                    </a:lnTo>
                    <a:lnTo>
                      <a:pt x="19395" y="12444"/>
                    </a:lnTo>
                    <a:lnTo>
                      <a:pt x="19712" y="12523"/>
                    </a:lnTo>
                    <a:lnTo>
                      <a:pt x="20028" y="12562"/>
                    </a:lnTo>
                    <a:lnTo>
                      <a:pt x="20107" y="12523"/>
                    </a:lnTo>
                    <a:lnTo>
                      <a:pt x="19988" y="11891"/>
                    </a:lnTo>
                    <a:lnTo>
                      <a:pt x="19870" y="11219"/>
                    </a:lnTo>
                    <a:lnTo>
                      <a:pt x="19712" y="10587"/>
                    </a:lnTo>
                    <a:lnTo>
                      <a:pt x="19514" y="9994"/>
                    </a:lnTo>
                    <a:lnTo>
                      <a:pt x="19316" y="9362"/>
                    </a:lnTo>
                    <a:lnTo>
                      <a:pt x="19079" y="8770"/>
                    </a:lnTo>
                    <a:lnTo>
                      <a:pt x="18803" y="8177"/>
                    </a:lnTo>
                    <a:lnTo>
                      <a:pt x="18526" y="7624"/>
                    </a:lnTo>
                    <a:lnTo>
                      <a:pt x="18210" y="7071"/>
                    </a:lnTo>
                    <a:lnTo>
                      <a:pt x="17894" y="6518"/>
                    </a:lnTo>
                    <a:lnTo>
                      <a:pt x="17539" y="6005"/>
                    </a:lnTo>
                    <a:lnTo>
                      <a:pt x="17144" y="5491"/>
                    </a:lnTo>
                    <a:lnTo>
                      <a:pt x="16749" y="4978"/>
                    </a:lnTo>
                    <a:lnTo>
                      <a:pt x="16314" y="4504"/>
                    </a:lnTo>
                    <a:lnTo>
                      <a:pt x="15880" y="4069"/>
                    </a:lnTo>
                    <a:lnTo>
                      <a:pt x="15406" y="3635"/>
                    </a:lnTo>
                    <a:lnTo>
                      <a:pt x="14932" y="3240"/>
                    </a:lnTo>
                    <a:lnTo>
                      <a:pt x="14418" y="2845"/>
                    </a:lnTo>
                    <a:lnTo>
                      <a:pt x="13905" y="2450"/>
                    </a:lnTo>
                    <a:lnTo>
                      <a:pt x="13391" y="2134"/>
                    </a:lnTo>
                    <a:lnTo>
                      <a:pt x="12838" y="1818"/>
                    </a:lnTo>
                    <a:lnTo>
                      <a:pt x="12246" y="1502"/>
                    </a:lnTo>
                    <a:lnTo>
                      <a:pt x="11693" y="1225"/>
                    </a:lnTo>
                    <a:lnTo>
                      <a:pt x="11100" y="988"/>
                    </a:lnTo>
                    <a:lnTo>
                      <a:pt x="10468" y="751"/>
                    </a:lnTo>
                    <a:lnTo>
                      <a:pt x="9876" y="554"/>
                    </a:lnTo>
                    <a:lnTo>
                      <a:pt x="9244" y="396"/>
                    </a:lnTo>
                    <a:lnTo>
                      <a:pt x="8572" y="277"/>
                    </a:lnTo>
                    <a:lnTo>
                      <a:pt x="7940" y="159"/>
                    </a:lnTo>
                    <a:lnTo>
                      <a:pt x="7269" y="80"/>
                    </a:lnTo>
                    <a:lnTo>
                      <a:pt x="6597" y="40"/>
                    </a:lnTo>
                    <a:lnTo>
                      <a:pt x="592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9" name="Google Shape;2059;p43"/>
              <p:cNvSpPr/>
              <p:nvPr/>
            </p:nvSpPr>
            <p:spPr>
              <a:xfrm>
                <a:off x="1573250" y="4111150"/>
                <a:ext cx="133325" cy="323925"/>
              </a:xfrm>
              <a:custGeom>
                <a:avLst/>
                <a:gdLst/>
                <a:ahLst/>
                <a:cxnLst/>
                <a:rect l="l" t="t" r="r" b="b"/>
                <a:pathLst>
                  <a:path w="5333" h="12957" extrusionOk="0">
                    <a:moveTo>
                      <a:pt x="1580" y="0"/>
                    </a:moveTo>
                    <a:lnTo>
                      <a:pt x="1225" y="751"/>
                    </a:lnTo>
                    <a:lnTo>
                      <a:pt x="909" y="1501"/>
                    </a:lnTo>
                    <a:lnTo>
                      <a:pt x="632" y="2291"/>
                    </a:lnTo>
                    <a:lnTo>
                      <a:pt x="395" y="3082"/>
                    </a:lnTo>
                    <a:lnTo>
                      <a:pt x="237" y="3911"/>
                    </a:lnTo>
                    <a:lnTo>
                      <a:pt x="119" y="4780"/>
                    </a:lnTo>
                    <a:lnTo>
                      <a:pt x="40" y="5649"/>
                    </a:lnTo>
                    <a:lnTo>
                      <a:pt x="0" y="6518"/>
                    </a:lnTo>
                    <a:lnTo>
                      <a:pt x="0" y="7387"/>
                    </a:lnTo>
                    <a:lnTo>
                      <a:pt x="79" y="8217"/>
                    </a:lnTo>
                    <a:lnTo>
                      <a:pt x="198" y="9046"/>
                    </a:lnTo>
                    <a:lnTo>
                      <a:pt x="395" y="9876"/>
                    </a:lnTo>
                    <a:lnTo>
                      <a:pt x="593" y="10666"/>
                    </a:lnTo>
                    <a:lnTo>
                      <a:pt x="869" y="11456"/>
                    </a:lnTo>
                    <a:lnTo>
                      <a:pt x="1185" y="12206"/>
                    </a:lnTo>
                    <a:lnTo>
                      <a:pt x="1501" y="12957"/>
                    </a:lnTo>
                    <a:lnTo>
                      <a:pt x="1778" y="12641"/>
                    </a:lnTo>
                    <a:lnTo>
                      <a:pt x="2054" y="12364"/>
                    </a:lnTo>
                    <a:lnTo>
                      <a:pt x="2528" y="11693"/>
                    </a:lnTo>
                    <a:lnTo>
                      <a:pt x="2923" y="10982"/>
                    </a:lnTo>
                    <a:lnTo>
                      <a:pt x="3239" y="10231"/>
                    </a:lnTo>
                    <a:lnTo>
                      <a:pt x="3437" y="9441"/>
                    </a:lnTo>
                    <a:lnTo>
                      <a:pt x="3595" y="8651"/>
                    </a:lnTo>
                    <a:lnTo>
                      <a:pt x="3634" y="8256"/>
                    </a:lnTo>
                    <a:lnTo>
                      <a:pt x="3634" y="7861"/>
                    </a:lnTo>
                    <a:lnTo>
                      <a:pt x="3595" y="7427"/>
                    </a:lnTo>
                    <a:lnTo>
                      <a:pt x="3555" y="7032"/>
                    </a:lnTo>
                    <a:lnTo>
                      <a:pt x="3516" y="6597"/>
                    </a:lnTo>
                    <a:lnTo>
                      <a:pt x="3476" y="6163"/>
                    </a:lnTo>
                    <a:lnTo>
                      <a:pt x="3476" y="5728"/>
                    </a:lnTo>
                    <a:lnTo>
                      <a:pt x="3516" y="5531"/>
                    </a:lnTo>
                    <a:lnTo>
                      <a:pt x="3555" y="5294"/>
                    </a:lnTo>
                    <a:lnTo>
                      <a:pt x="3634" y="5096"/>
                    </a:lnTo>
                    <a:lnTo>
                      <a:pt x="3753" y="4938"/>
                    </a:lnTo>
                    <a:lnTo>
                      <a:pt x="4029" y="4583"/>
                    </a:lnTo>
                    <a:lnTo>
                      <a:pt x="4661" y="3951"/>
                    </a:lnTo>
                    <a:lnTo>
                      <a:pt x="4977" y="3595"/>
                    </a:lnTo>
                    <a:lnTo>
                      <a:pt x="5096" y="3358"/>
                    </a:lnTo>
                    <a:lnTo>
                      <a:pt x="5175" y="3161"/>
                    </a:lnTo>
                    <a:lnTo>
                      <a:pt x="5254" y="2924"/>
                    </a:lnTo>
                    <a:lnTo>
                      <a:pt x="5333" y="2686"/>
                    </a:lnTo>
                    <a:lnTo>
                      <a:pt x="5333" y="2489"/>
                    </a:lnTo>
                    <a:lnTo>
                      <a:pt x="5293" y="2252"/>
                    </a:lnTo>
                    <a:lnTo>
                      <a:pt x="5254" y="2015"/>
                    </a:lnTo>
                    <a:lnTo>
                      <a:pt x="5135" y="1778"/>
                    </a:lnTo>
                    <a:lnTo>
                      <a:pt x="4977" y="1620"/>
                    </a:lnTo>
                    <a:lnTo>
                      <a:pt x="4780" y="1462"/>
                    </a:lnTo>
                    <a:lnTo>
                      <a:pt x="4582" y="1343"/>
                    </a:lnTo>
                    <a:lnTo>
                      <a:pt x="4345" y="1264"/>
                    </a:lnTo>
                    <a:lnTo>
                      <a:pt x="4148" y="1264"/>
                    </a:lnTo>
                    <a:lnTo>
                      <a:pt x="3911" y="1304"/>
                    </a:lnTo>
                    <a:lnTo>
                      <a:pt x="3713" y="1422"/>
                    </a:lnTo>
                    <a:lnTo>
                      <a:pt x="3516" y="1580"/>
                    </a:lnTo>
                    <a:lnTo>
                      <a:pt x="3160" y="1857"/>
                    </a:lnTo>
                    <a:lnTo>
                      <a:pt x="2963" y="1975"/>
                    </a:lnTo>
                    <a:lnTo>
                      <a:pt x="2726" y="2015"/>
                    </a:lnTo>
                    <a:lnTo>
                      <a:pt x="2528" y="1975"/>
                    </a:lnTo>
                    <a:lnTo>
                      <a:pt x="2449" y="1936"/>
                    </a:lnTo>
                    <a:lnTo>
                      <a:pt x="2370" y="1857"/>
                    </a:lnTo>
                    <a:lnTo>
                      <a:pt x="2291" y="1738"/>
                    </a:lnTo>
                    <a:lnTo>
                      <a:pt x="2252" y="1620"/>
                    </a:lnTo>
                    <a:lnTo>
                      <a:pt x="2252" y="1343"/>
                    </a:lnTo>
                    <a:lnTo>
                      <a:pt x="2331" y="1067"/>
                    </a:lnTo>
                    <a:lnTo>
                      <a:pt x="2370" y="790"/>
                    </a:lnTo>
                    <a:lnTo>
                      <a:pt x="2331" y="632"/>
                    </a:lnTo>
                    <a:lnTo>
                      <a:pt x="2291" y="514"/>
                    </a:lnTo>
                    <a:lnTo>
                      <a:pt x="2212" y="356"/>
                    </a:lnTo>
                    <a:lnTo>
                      <a:pt x="2133" y="237"/>
                    </a:lnTo>
                    <a:lnTo>
                      <a:pt x="2015" y="158"/>
                    </a:lnTo>
                    <a:lnTo>
                      <a:pt x="1857" y="79"/>
                    </a:lnTo>
                    <a:lnTo>
                      <a:pt x="173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0" name="Google Shape;2060;p43"/>
              <p:cNvSpPr/>
              <p:nvPr/>
            </p:nvSpPr>
            <p:spPr>
              <a:xfrm>
                <a:off x="1635450" y="4467650"/>
                <a:ext cx="191625" cy="148150"/>
              </a:xfrm>
              <a:custGeom>
                <a:avLst/>
                <a:gdLst/>
                <a:ahLst/>
                <a:cxnLst/>
                <a:rect l="l" t="t" r="r" b="b"/>
                <a:pathLst>
                  <a:path w="7665" h="5926" extrusionOk="0">
                    <a:moveTo>
                      <a:pt x="1897" y="0"/>
                    </a:moveTo>
                    <a:lnTo>
                      <a:pt x="1581" y="40"/>
                    </a:lnTo>
                    <a:lnTo>
                      <a:pt x="1304" y="79"/>
                    </a:lnTo>
                    <a:lnTo>
                      <a:pt x="1028" y="158"/>
                    </a:lnTo>
                    <a:lnTo>
                      <a:pt x="751" y="277"/>
                    </a:lnTo>
                    <a:lnTo>
                      <a:pt x="435" y="316"/>
                    </a:lnTo>
                    <a:lnTo>
                      <a:pt x="198" y="356"/>
                    </a:lnTo>
                    <a:lnTo>
                      <a:pt x="1" y="316"/>
                    </a:lnTo>
                    <a:lnTo>
                      <a:pt x="356" y="830"/>
                    </a:lnTo>
                    <a:lnTo>
                      <a:pt x="712" y="1304"/>
                    </a:lnTo>
                    <a:lnTo>
                      <a:pt x="1107" y="1738"/>
                    </a:lnTo>
                    <a:lnTo>
                      <a:pt x="1502" y="2212"/>
                    </a:lnTo>
                    <a:lnTo>
                      <a:pt x="1936" y="2607"/>
                    </a:lnTo>
                    <a:lnTo>
                      <a:pt x="2371" y="3002"/>
                    </a:lnTo>
                    <a:lnTo>
                      <a:pt x="2845" y="3397"/>
                    </a:lnTo>
                    <a:lnTo>
                      <a:pt x="3319" y="3792"/>
                    </a:lnTo>
                    <a:lnTo>
                      <a:pt x="3832" y="4108"/>
                    </a:lnTo>
                    <a:lnTo>
                      <a:pt x="4346" y="4464"/>
                    </a:lnTo>
                    <a:lnTo>
                      <a:pt x="4859" y="4740"/>
                    </a:lnTo>
                    <a:lnTo>
                      <a:pt x="5373" y="5056"/>
                    </a:lnTo>
                    <a:lnTo>
                      <a:pt x="5926" y="5293"/>
                    </a:lnTo>
                    <a:lnTo>
                      <a:pt x="6479" y="5530"/>
                    </a:lnTo>
                    <a:lnTo>
                      <a:pt x="7072" y="5767"/>
                    </a:lnTo>
                    <a:lnTo>
                      <a:pt x="7664" y="5925"/>
                    </a:lnTo>
                    <a:lnTo>
                      <a:pt x="7585" y="5570"/>
                    </a:lnTo>
                    <a:lnTo>
                      <a:pt x="7467" y="5214"/>
                    </a:lnTo>
                    <a:lnTo>
                      <a:pt x="7348" y="4859"/>
                    </a:lnTo>
                    <a:lnTo>
                      <a:pt x="7151" y="4503"/>
                    </a:lnTo>
                    <a:lnTo>
                      <a:pt x="7032" y="4266"/>
                    </a:lnTo>
                    <a:lnTo>
                      <a:pt x="6835" y="4069"/>
                    </a:lnTo>
                    <a:lnTo>
                      <a:pt x="6637" y="3871"/>
                    </a:lnTo>
                    <a:lnTo>
                      <a:pt x="6400" y="3674"/>
                    </a:lnTo>
                    <a:lnTo>
                      <a:pt x="6163" y="3555"/>
                    </a:lnTo>
                    <a:lnTo>
                      <a:pt x="5887" y="3437"/>
                    </a:lnTo>
                    <a:lnTo>
                      <a:pt x="5610" y="3397"/>
                    </a:lnTo>
                    <a:lnTo>
                      <a:pt x="5334" y="3397"/>
                    </a:lnTo>
                    <a:lnTo>
                      <a:pt x="5017" y="3437"/>
                    </a:lnTo>
                    <a:lnTo>
                      <a:pt x="4701" y="3476"/>
                    </a:lnTo>
                    <a:lnTo>
                      <a:pt x="4543" y="3476"/>
                    </a:lnTo>
                    <a:lnTo>
                      <a:pt x="4385" y="3437"/>
                    </a:lnTo>
                    <a:lnTo>
                      <a:pt x="4227" y="3397"/>
                    </a:lnTo>
                    <a:lnTo>
                      <a:pt x="4109" y="3279"/>
                    </a:lnTo>
                    <a:lnTo>
                      <a:pt x="4227" y="3002"/>
                    </a:lnTo>
                    <a:lnTo>
                      <a:pt x="4306" y="2686"/>
                    </a:lnTo>
                    <a:lnTo>
                      <a:pt x="4306" y="2370"/>
                    </a:lnTo>
                    <a:lnTo>
                      <a:pt x="4306" y="2054"/>
                    </a:lnTo>
                    <a:lnTo>
                      <a:pt x="4227" y="1738"/>
                    </a:lnTo>
                    <a:lnTo>
                      <a:pt x="4148" y="1462"/>
                    </a:lnTo>
                    <a:lnTo>
                      <a:pt x="3990" y="1185"/>
                    </a:lnTo>
                    <a:lnTo>
                      <a:pt x="3832" y="909"/>
                    </a:lnTo>
                    <a:lnTo>
                      <a:pt x="3635" y="672"/>
                    </a:lnTo>
                    <a:lnTo>
                      <a:pt x="3358" y="474"/>
                    </a:lnTo>
                    <a:lnTo>
                      <a:pt x="3121" y="316"/>
                    </a:lnTo>
                    <a:lnTo>
                      <a:pt x="2845" y="158"/>
                    </a:lnTo>
                    <a:lnTo>
                      <a:pt x="2529" y="79"/>
                    </a:lnTo>
                    <a:lnTo>
                      <a:pt x="221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1" name="Google Shape;2061;p43"/>
              <p:cNvSpPr/>
              <p:nvPr/>
            </p:nvSpPr>
            <p:spPr>
              <a:xfrm>
                <a:off x="1901100" y="4536775"/>
                <a:ext cx="260725" cy="94825"/>
              </a:xfrm>
              <a:custGeom>
                <a:avLst/>
                <a:gdLst/>
                <a:ahLst/>
                <a:cxnLst/>
                <a:rect l="l" t="t" r="r" b="b"/>
                <a:pathLst>
                  <a:path w="10429" h="3793" extrusionOk="0">
                    <a:moveTo>
                      <a:pt x="8809" y="0"/>
                    </a:moveTo>
                    <a:lnTo>
                      <a:pt x="8454" y="40"/>
                    </a:lnTo>
                    <a:lnTo>
                      <a:pt x="8138" y="119"/>
                    </a:lnTo>
                    <a:lnTo>
                      <a:pt x="7822" y="237"/>
                    </a:lnTo>
                    <a:lnTo>
                      <a:pt x="7506" y="356"/>
                    </a:lnTo>
                    <a:lnTo>
                      <a:pt x="7190" y="553"/>
                    </a:lnTo>
                    <a:lnTo>
                      <a:pt x="6913" y="751"/>
                    </a:lnTo>
                    <a:lnTo>
                      <a:pt x="6676" y="988"/>
                    </a:lnTo>
                    <a:lnTo>
                      <a:pt x="6439" y="1264"/>
                    </a:lnTo>
                    <a:lnTo>
                      <a:pt x="6202" y="1501"/>
                    </a:lnTo>
                    <a:lnTo>
                      <a:pt x="5965" y="1778"/>
                    </a:lnTo>
                    <a:lnTo>
                      <a:pt x="5689" y="1975"/>
                    </a:lnTo>
                    <a:lnTo>
                      <a:pt x="5373" y="2133"/>
                    </a:lnTo>
                    <a:lnTo>
                      <a:pt x="5057" y="2252"/>
                    </a:lnTo>
                    <a:lnTo>
                      <a:pt x="4701" y="2252"/>
                    </a:lnTo>
                    <a:lnTo>
                      <a:pt x="4504" y="2173"/>
                    </a:lnTo>
                    <a:lnTo>
                      <a:pt x="4306" y="2094"/>
                    </a:lnTo>
                    <a:lnTo>
                      <a:pt x="3911" y="1817"/>
                    </a:lnTo>
                    <a:lnTo>
                      <a:pt x="3556" y="1541"/>
                    </a:lnTo>
                    <a:lnTo>
                      <a:pt x="3161" y="1264"/>
                    </a:lnTo>
                    <a:lnTo>
                      <a:pt x="2805" y="1146"/>
                    </a:lnTo>
                    <a:lnTo>
                      <a:pt x="2489" y="1067"/>
                    </a:lnTo>
                    <a:lnTo>
                      <a:pt x="2134" y="1067"/>
                    </a:lnTo>
                    <a:lnTo>
                      <a:pt x="1778" y="1146"/>
                    </a:lnTo>
                    <a:lnTo>
                      <a:pt x="1462" y="1225"/>
                    </a:lnTo>
                    <a:lnTo>
                      <a:pt x="1146" y="1422"/>
                    </a:lnTo>
                    <a:lnTo>
                      <a:pt x="870" y="1620"/>
                    </a:lnTo>
                    <a:lnTo>
                      <a:pt x="593" y="1857"/>
                    </a:lnTo>
                    <a:lnTo>
                      <a:pt x="475" y="2054"/>
                    </a:lnTo>
                    <a:lnTo>
                      <a:pt x="317" y="2291"/>
                    </a:lnTo>
                    <a:lnTo>
                      <a:pt x="119" y="2726"/>
                    </a:lnTo>
                    <a:lnTo>
                      <a:pt x="40" y="3239"/>
                    </a:lnTo>
                    <a:lnTo>
                      <a:pt x="1" y="3753"/>
                    </a:lnTo>
                    <a:lnTo>
                      <a:pt x="554" y="3792"/>
                    </a:lnTo>
                    <a:lnTo>
                      <a:pt x="1818" y="3792"/>
                    </a:lnTo>
                    <a:lnTo>
                      <a:pt x="2450" y="3713"/>
                    </a:lnTo>
                    <a:lnTo>
                      <a:pt x="3121" y="3674"/>
                    </a:lnTo>
                    <a:lnTo>
                      <a:pt x="3753" y="3555"/>
                    </a:lnTo>
                    <a:lnTo>
                      <a:pt x="4385" y="3437"/>
                    </a:lnTo>
                    <a:lnTo>
                      <a:pt x="4978" y="3279"/>
                    </a:lnTo>
                    <a:lnTo>
                      <a:pt x="5610" y="3081"/>
                    </a:lnTo>
                    <a:lnTo>
                      <a:pt x="6202" y="2884"/>
                    </a:lnTo>
                    <a:lnTo>
                      <a:pt x="6755" y="2647"/>
                    </a:lnTo>
                    <a:lnTo>
                      <a:pt x="7348" y="2370"/>
                    </a:lnTo>
                    <a:lnTo>
                      <a:pt x="7901" y="2094"/>
                    </a:lnTo>
                    <a:lnTo>
                      <a:pt x="8454" y="1817"/>
                    </a:lnTo>
                    <a:lnTo>
                      <a:pt x="8967" y="1462"/>
                    </a:lnTo>
                    <a:lnTo>
                      <a:pt x="9481" y="1146"/>
                    </a:lnTo>
                    <a:lnTo>
                      <a:pt x="9955" y="751"/>
                    </a:lnTo>
                    <a:lnTo>
                      <a:pt x="10429" y="356"/>
                    </a:lnTo>
                    <a:lnTo>
                      <a:pt x="9994" y="158"/>
                    </a:lnTo>
                    <a:lnTo>
                      <a:pt x="9520" y="40"/>
                    </a:lnTo>
                    <a:lnTo>
                      <a:pt x="916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2" name="Google Shape;2062;p43"/>
              <p:cNvSpPr/>
              <p:nvPr/>
            </p:nvSpPr>
            <p:spPr>
              <a:xfrm>
                <a:off x="1511025" y="3868225"/>
                <a:ext cx="675500" cy="824600"/>
              </a:xfrm>
              <a:custGeom>
                <a:avLst/>
                <a:gdLst/>
                <a:ahLst/>
                <a:cxnLst/>
                <a:rect l="l" t="t" r="r" b="b"/>
                <a:pathLst>
                  <a:path w="27020" h="32984" extrusionOk="0">
                    <a:moveTo>
                      <a:pt x="12602" y="0"/>
                    </a:moveTo>
                    <a:lnTo>
                      <a:pt x="11930" y="198"/>
                    </a:lnTo>
                    <a:lnTo>
                      <a:pt x="11219" y="435"/>
                    </a:lnTo>
                    <a:lnTo>
                      <a:pt x="10587" y="672"/>
                    </a:lnTo>
                    <a:lnTo>
                      <a:pt x="9915" y="948"/>
                    </a:lnTo>
                    <a:lnTo>
                      <a:pt x="9323" y="1225"/>
                    </a:lnTo>
                    <a:lnTo>
                      <a:pt x="8691" y="1541"/>
                    </a:lnTo>
                    <a:lnTo>
                      <a:pt x="8098" y="1896"/>
                    </a:lnTo>
                    <a:lnTo>
                      <a:pt x="7506" y="2252"/>
                    </a:lnTo>
                    <a:lnTo>
                      <a:pt x="6953" y="2647"/>
                    </a:lnTo>
                    <a:lnTo>
                      <a:pt x="6400" y="3081"/>
                    </a:lnTo>
                    <a:lnTo>
                      <a:pt x="5886" y="3516"/>
                    </a:lnTo>
                    <a:lnTo>
                      <a:pt x="5373" y="3950"/>
                    </a:lnTo>
                    <a:lnTo>
                      <a:pt x="4859" y="4424"/>
                    </a:lnTo>
                    <a:lnTo>
                      <a:pt x="4425" y="4938"/>
                    </a:lnTo>
                    <a:lnTo>
                      <a:pt x="3951" y="5412"/>
                    </a:lnTo>
                    <a:lnTo>
                      <a:pt x="3516" y="5965"/>
                    </a:lnTo>
                    <a:lnTo>
                      <a:pt x="3121" y="6518"/>
                    </a:lnTo>
                    <a:lnTo>
                      <a:pt x="2766" y="7071"/>
                    </a:lnTo>
                    <a:lnTo>
                      <a:pt x="2371" y="7624"/>
                    </a:lnTo>
                    <a:lnTo>
                      <a:pt x="2055" y="8216"/>
                    </a:lnTo>
                    <a:lnTo>
                      <a:pt x="1739" y="8848"/>
                    </a:lnTo>
                    <a:lnTo>
                      <a:pt x="1462" y="9441"/>
                    </a:lnTo>
                    <a:lnTo>
                      <a:pt x="1186" y="10073"/>
                    </a:lnTo>
                    <a:lnTo>
                      <a:pt x="949" y="10744"/>
                    </a:lnTo>
                    <a:lnTo>
                      <a:pt x="712" y="11376"/>
                    </a:lnTo>
                    <a:lnTo>
                      <a:pt x="554" y="12048"/>
                    </a:lnTo>
                    <a:lnTo>
                      <a:pt x="396" y="12720"/>
                    </a:lnTo>
                    <a:lnTo>
                      <a:pt x="238" y="13391"/>
                    </a:lnTo>
                    <a:lnTo>
                      <a:pt x="159" y="14102"/>
                    </a:lnTo>
                    <a:lnTo>
                      <a:pt x="80" y="14813"/>
                    </a:lnTo>
                    <a:lnTo>
                      <a:pt x="40" y="15524"/>
                    </a:lnTo>
                    <a:lnTo>
                      <a:pt x="1" y="16235"/>
                    </a:lnTo>
                    <a:lnTo>
                      <a:pt x="40" y="17065"/>
                    </a:lnTo>
                    <a:lnTo>
                      <a:pt x="80" y="17934"/>
                    </a:lnTo>
                    <a:lnTo>
                      <a:pt x="198" y="18763"/>
                    </a:lnTo>
                    <a:lnTo>
                      <a:pt x="356" y="19593"/>
                    </a:lnTo>
                    <a:lnTo>
                      <a:pt x="554" y="20383"/>
                    </a:lnTo>
                    <a:lnTo>
                      <a:pt x="751" y="21212"/>
                    </a:lnTo>
                    <a:lnTo>
                      <a:pt x="1028" y="21963"/>
                    </a:lnTo>
                    <a:lnTo>
                      <a:pt x="1344" y="22753"/>
                    </a:lnTo>
                    <a:lnTo>
                      <a:pt x="1660" y="23464"/>
                    </a:lnTo>
                    <a:lnTo>
                      <a:pt x="2015" y="24214"/>
                    </a:lnTo>
                    <a:lnTo>
                      <a:pt x="2450" y="24886"/>
                    </a:lnTo>
                    <a:lnTo>
                      <a:pt x="2884" y="25597"/>
                    </a:lnTo>
                    <a:lnTo>
                      <a:pt x="3319" y="26229"/>
                    </a:lnTo>
                    <a:lnTo>
                      <a:pt x="3832" y="26861"/>
                    </a:lnTo>
                    <a:lnTo>
                      <a:pt x="4346" y="27493"/>
                    </a:lnTo>
                    <a:lnTo>
                      <a:pt x="4899" y="28085"/>
                    </a:lnTo>
                    <a:lnTo>
                      <a:pt x="5491" y="28638"/>
                    </a:lnTo>
                    <a:lnTo>
                      <a:pt x="6084" y="29152"/>
                    </a:lnTo>
                    <a:lnTo>
                      <a:pt x="6716" y="29665"/>
                    </a:lnTo>
                    <a:lnTo>
                      <a:pt x="7387" y="30100"/>
                    </a:lnTo>
                    <a:lnTo>
                      <a:pt x="8059" y="30574"/>
                    </a:lnTo>
                    <a:lnTo>
                      <a:pt x="8770" y="30969"/>
                    </a:lnTo>
                    <a:lnTo>
                      <a:pt x="9481" y="31324"/>
                    </a:lnTo>
                    <a:lnTo>
                      <a:pt x="10232" y="31680"/>
                    </a:lnTo>
                    <a:lnTo>
                      <a:pt x="10982" y="31956"/>
                    </a:lnTo>
                    <a:lnTo>
                      <a:pt x="11772" y="32233"/>
                    </a:lnTo>
                    <a:lnTo>
                      <a:pt x="12562" y="32470"/>
                    </a:lnTo>
                    <a:lnTo>
                      <a:pt x="13392" y="32667"/>
                    </a:lnTo>
                    <a:lnTo>
                      <a:pt x="14182" y="32786"/>
                    </a:lnTo>
                    <a:lnTo>
                      <a:pt x="15051" y="32904"/>
                    </a:lnTo>
                    <a:lnTo>
                      <a:pt x="15880" y="32983"/>
                    </a:lnTo>
                    <a:lnTo>
                      <a:pt x="17421" y="32983"/>
                    </a:lnTo>
                    <a:lnTo>
                      <a:pt x="18092" y="32944"/>
                    </a:lnTo>
                    <a:lnTo>
                      <a:pt x="18764" y="32865"/>
                    </a:lnTo>
                    <a:lnTo>
                      <a:pt x="19435" y="32786"/>
                    </a:lnTo>
                    <a:lnTo>
                      <a:pt x="20067" y="32667"/>
                    </a:lnTo>
                    <a:lnTo>
                      <a:pt x="20739" y="32509"/>
                    </a:lnTo>
                    <a:lnTo>
                      <a:pt x="21371" y="32351"/>
                    </a:lnTo>
                    <a:lnTo>
                      <a:pt x="22003" y="32154"/>
                    </a:lnTo>
                    <a:lnTo>
                      <a:pt x="22635" y="31956"/>
                    </a:lnTo>
                    <a:lnTo>
                      <a:pt x="23267" y="31680"/>
                    </a:lnTo>
                    <a:lnTo>
                      <a:pt x="23859" y="31443"/>
                    </a:lnTo>
                    <a:lnTo>
                      <a:pt x="24452" y="31127"/>
                    </a:lnTo>
                    <a:lnTo>
                      <a:pt x="25044" y="30811"/>
                    </a:lnTo>
                    <a:lnTo>
                      <a:pt x="25597" y="30455"/>
                    </a:lnTo>
                    <a:lnTo>
                      <a:pt x="26190" y="30100"/>
                    </a:lnTo>
                    <a:lnTo>
                      <a:pt x="26743" y="29705"/>
                    </a:lnTo>
                    <a:lnTo>
                      <a:pt x="26822" y="29626"/>
                    </a:lnTo>
                    <a:lnTo>
                      <a:pt x="26901" y="29507"/>
                    </a:lnTo>
                    <a:lnTo>
                      <a:pt x="26980" y="29389"/>
                    </a:lnTo>
                    <a:lnTo>
                      <a:pt x="26980" y="29270"/>
                    </a:lnTo>
                    <a:lnTo>
                      <a:pt x="27019" y="29152"/>
                    </a:lnTo>
                    <a:lnTo>
                      <a:pt x="26980" y="29033"/>
                    </a:lnTo>
                    <a:lnTo>
                      <a:pt x="26940" y="28875"/>
                    </a:lnTo>
                    <a:lnTo>
                      <a:pt x="26861" y="28796"/>
                    </a:lnTo>
                    <a:lnTo>
                      <a:pt x="26782" y="28678"/>
                    </a:lnTo>
                    <a:lnTo>
                      <a:pt x="26664" y="28599"/>
                    </a:lnTo>
                    <a:lnTo>
                      <a:pt x="26545" y="28559"/>
                    </a:lnTo>
                    <a:lnTo>
                      <a:pt x="26427" y="28520"/>
                    </a:lnTo>
                    <a:lnTo>
                      <a:pt x="26190" y="28520"/>
                    </a:lnTo>
                    <a:lnTo>
                      <a:pt x="26071" y="28559"/>
                    </a:lnTo>
                    <a:lnTo>
                      <a:pt x="25953" y="28638"/>
                    </a:lnTo>
                    <a:lnTo>
                      <a:pt x="25439" y="28994"/>
                    </a:lnTo>
                    <a:lnTo>
                      <a:pt x="24926" y="29349"/>
                    </a:lnTo>
                    <a:lnTo>
                      <a:pt x="24373" y="29665"/>
                    </a:lnTo>
                    <a:lnTo>
                      <a:pt x="23859" y="29942"/>
                    </a:lnTo>
                    <a:lnTo>
                      <a:pt x="23306" y="30218"/>
                    </a:lnTo>
                    <a:lnTo>
                      <a:pt x="22753" y="30455"/>
                    </a:lnTo>
                    <a:lnTo>
                      <a:pt x="22161" y="30692"/>
                    </a:lnTo>
                    <a:lnTo>
                      <a:pt x="21608" y="30890"/>
                    </a:lnTo>
                    <a:lnTo>
                      <a:pt x="21015" y="31087"/>
                    </a:lnTo>
                    <a:lnTo>
                      <a:pt x="20423" y="31245"/>
                    </a:lnTo>
                    <a:lnTo>
                      <a:pt x="19830" y="31364"/>
                    </a:lnTo>
                    <a:lnTo>
                      <a:pt x="19198" y="31482"/>
                    </a:lnTo>
                    <a:lnTo>
                      <a:pt x="18606" y="31561"/>
                    </a:lnTo>
                    <a:lnTo>
                      <a:pt x="17974" y="31601"/>
                    </a:lnTo>
                    <a:lnTo>
                      <a:pt x="17381" y="31640"/>
                    </a:lnTo>
                    <a:lnTo>
                      <a:pt x="15959" y="31640"/>
                    </a:lnTo>
                    <a:lnTo>
                      <a:pt x="15169" y="31561"/>
                    </a:lnTo>
                    <a:lnTo>
                      <a:pt x="14419" y="31482"/>
                    </a:lnTo>
                    <a:lnTo>
                      <a:pt x="13629" y="31324"/>
                    </a:lnTo>
                    <a:lnTo>
                      <a:pt x="12918" y="31166"/>
                    </a:lnTo>
                    <a:lnTo>
                      <a:pt x="12167" y="30969"/>
                    </a:lnTo>
                    <a:lnTo>
                      <a:pt x="11456" y="30732"/>
                    </a:lnTo>
                    <a:lnTo>
                      <a:pt x="10745" y="30455"/>
                    </a:lnTo>
                    <a:lnTo>
                      <a:pt x="10073" y="30139"/>
                    </a:lnTo>
                    <a:lnTo>
                      <a:pt x="9402" y="29784"/>
                    </a:lnTo>
                    <a:lnTo>
                      <a:pt x="8770" y="29428"/>
                    </a:lnTo>
                    <a:lnTo>
                      <a:pt x="8138" y="28994"/>
                    </a:lnTo>
                    <a:lnTo>
                      <a:pt x="7545" y="28559"/>
                    </a:lnTo>
                    <a:lnTo>
                      <a:pt x="6953" y="28125"/>
                    </a:lnTo>
                    <a:lnTo>
                      <a:pt x="6400" y="27651"/>
                    </a:lnTo>
                    <a:lnTo>
                      <a:pt x="5847" y="27137"/>
                    </a:lnTo>
                    <a:lnTo>
                      <a:pt x="5333" y="26584"/>
                    </a:lnTo>
                    <a:lnTo>
                      <a:pt x="4859" y="26031"/>
                    </a:lnTo>
                    <a:lnTo>
                      <a:pt x="4425" y="25439"/>
                    </a:lnTo>
                    <a:lnTo>
                      <a:pt x="3990" y="24846"/>
                    </a:lnTo>
                    <a:lnTo>
                      <a:pt x="3595" y="24214"/>
                    </a:lnTo>
                    <a:lnTo>
                      <a:pt x="3200" y="23582"/>
                    </a:lnTo>
                    <a:lnTo>
                      <a:pt x="2884" y="22911"/>
                    </a:lnTo>
                    <a:lnTo>
                      <a:pt x="2568" y="22200"/>
                    </a:lnTo>
                    <a:lnTo>
                      <a:pt x="2292" y="21528"/>
                    </a:lnTo>
                    <a:lnTo>
                      <a:pt x="2055" y="20817"/>
                    </a:lnTo>
                    <a:lnTo>
                      <a:pt x="1818" y="20067"/>
                    </a:lnTo>
                    <a:lnTo>
                      <a:pt x="1660" y="19316"/>
                    </a:lnTo>
                    <a:lnTo>
                      <a:pt x="1541" y="18566"/>
                    </a:lnTo>
                    <a:lnTo>
                      <a:pt x="1423" y="17776"/>
                    </a:lnTo>
                    <a:lnTo>
                      <a:pt x="1383" y="17025"/>
                    </a:lnTo>
                    <a:lnTo>
                      <a:pt x="1344" y="16235"/>
                    </a:lnTo>
                    <a:lnTo>
                      <a:pt x="1383" y="15564"/>
                    </a:lnTo>
                    <a:lnTo>
                      <a:pt x="1423" y="14932"/>
                    </a:lnTo>
                    <a:lnTo>
                      <a:pt x="1462" y="14260"/>
                    </a:lnTo>
                    <a:lnTo>
                      <a:pt x="1581" y="13628"/>
                    </a:lnTo>
                    <a:lnTo>
                      <a:pt x="1699" y="12996"/>
                    </a:lnTo>
                    <a:lnTo>
                      <a:pt x="1857" y="12364"/>
                    </a:lnTo>
                    <a:lnTo>
                      <a:pt x="2015" y="11771"/>
                    </a:lnTo>
                    <a:lnTo>
                      <a:pt x="2213" y="11179"/>
                    </a:lnTo>
                    <a:lnTo>
                      <a:pt x="2410" y="10586"/>
                    </a:lnTo>
                    <a:lnTo>
                      <a:pt x="2687" y="9994"/>
                    </a:lnTo>
                    <a:lnTo>
                      <a:pt x="2924" y="9441"/>
                    </a:lnTo>
                    <a:lnTo>
                      <a:pt x="3240" y="8848"/>
                    </a:lnTo>
                    <a:lnTo>
                      <a:pt x="3516" y="8335"/>
                    </a:lnTo>
                    <a:lnTo>
                      <a:pt x="3872" y="7782"/>
                    </a:lnTo>
                    <a:lnTo>
                      <a:pt x="4227" y="7268"/>
                    </a:lnTo>
                    <a:lnTo>
                      <a:pt x="4583" y="6794"/>
                    </a:lnTo>
                    <a:lnTo>
                      <a:pt x="4978" y="6281"/>
                    </a:lnTo>
                    <a:lnTo>
                      <a:pt x="5412" y="5807"/>
                    </a:lnTo>
                    <a:lnTo>
                      <a:pt x="5807" y="5372"/>
                    </a:lnTo>
                    <a:lnTo>
                      <a:pt x="6281" y="4938"/>
                    </a:lnTo>
                    <a:lnTo>
                      <a:pt x="6755" y="4503"/>
                    </a:lnTo>
                    <a:lnTo>
                      <a:pt x="7229" y="4108"/>
                    </a:lnTo>
                    <a:lnTo>
                      <a:pt x="7743" y="3753"/>
                    </a:lnTo>
                    <a:lnTo>
                      <a:pt x="8256" y="3397"/>
                    </a:lnTo>
                    <a:lnTo>
                      <a:pt x="8770" y="3042"/>
                    </a:lnTo>
                    <a:lnTo>
                      <a:pt x="9323" y="2726"/>
                    </a:lnTo>
                    <a:lnTo>
                      <a:pt x="9915" y="2410"/>
                    </a:lnTo>
                    <a:lnTo>
                      <a:pt x="10469" y="2173"/>
                    </a:lnTo>
                    <a:lnTo>
                      <a:pt x="11061" y="1896"/>
                    </a:lnTo>
                    <a:lnTo>
                      <a:pt x="11693" y="1699"/>
                    </a:lnTo>
                    <a:lnTo>
                      <a:pt x="12286" y="1462"/>
                    </a:lnTo>
                    <a:lnTo>
                      <a:pt x="12918" y="1304"/>
                    </a:lnTo>
                    <a:lnTo>
                      <a:pt x="13076" y="1264"/>
                    </a:lnTo>
                    <a:lnTo>
                      <a:pt x="13155" y="1185"/>
                    </a:lnTo>
                    <a:lnTo>
                      <a:pt x="13273" y="1106"/>
                    </a:lnTo>
                    <a:lnTo>
                      <a:pt x="13352" y="988"/>
                    </a:lnTo>
                    <a:lnTo>
                      <a:pt x="13392" y="869"/>
                    </a:lnTo>
                    <a:lnTo>
                      <a:pt x="13431" y="751"/>
                    </a:lnTo>
                    <a:lnTo>
                      <a:pt x="13431" y="632"/>
                    </a:lnTo>
                    <a:lnTo>
                      <a:pt x="13431" y="474"/>
                    </a:lnTo>
                    <a:lnTo>
                      <a:pt x="13352" y="356"/>
                    </a:lnTo>
                    <a:lnTo>
                      <a:pt x="13313" y="237"/>
                    </a:lnTo>
                    <a:lnTo>
                      <a:pt x="13194" y="158"/>
                    </a:lnTo>
                    <a:lnTo>
                      <a:pt x="13115" y="79"/>
                    </a:lnTo>
                    <a:lnTo>
                      <a:pt x="12997" y="40"/>
                    </a:lnTo>
                    <a:lnTo>
                      <a:pt x="128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3" name="Google Shape;2063;p43"/>
              <p:cNvSpPr/>
              <p:nvPr/>
            </p:nvSpPr>
            <p:spPr>
              <a:xfrm>
                <a:off x="1526825" y="3885000"/>
                <a:ext cx="304200" cy="411825"/>
              </a:xfrm>
              <a:custGeom>
                <a:avLst/>
                <a:gdLst/>
                <a:ahLst/>
                <a:cxnLst/>
                <a:rect l="l" t="t" r="r" b="b"/>
                <a:pathLst>
                  <a:path w="12168" h="16473" extrusionOk="0">
                    <a:moveTo>
                      <a:pt x="12049" y="1"/>
                    </a:moveTo>
                    <a:lnTo>
                      <a:pt x="11377" y="198"/>
                    </a:lnTo>
                    <a:lnTo>
                      <a:pt x="10745" y="435"/>
                    </a:lnTo>
                    <a:lnTo>
                      <a:pt x="10113" y="672"/>
                    </a:lnTo>
                    <a:lnTo>
                      <a:pt x="9481" y="949"/>
                    </a:lnTo>
                    <a:lnTo>
                      <a:pt x="8849" y="1265"/>
                    </a:lnTo>
                    <a:lnTo>
                      <a:pt x="8256" y="1581"/>
                    </a:lnTo>
                    <a:lnTo>
                      <a:pt x="7703" y="1936"/>
                    </a:lnTo>
                    <a:lnTo>
                      <a:pt x="7111" y="2331"/>
                    </a:lnTo>
                    <a:lnTo>
                      <a:pt x="6558" y="2726"/>
                    </a:lnTo>
                    <a:lnTo>
                      <a:pt x="6005" y="3121"/>
                    </a:lnTo>
                    <a:lnTo>
                      <a:pt x="5491" y="3595"/>
                    </a:lnTo>
                    <a:lnTo>
                      <a:pt x="5017" y="4030"/>
                    </a:lnTo>
                    <a:lnTo>
                      <a:pt x="4504" y="4543"/>
                    </a:lnTo>
                    <a:lnTo>
                      <a:pt x="4069" y="5017"/>
                    </a:lnTo>
                    <a:lnTo>
                      <a:pt x="3635" y="5570"/>
                    </a:lnTo>
                    <a:lnTo>
                      <a:pt x="3200" y="6084"/>
                    </a:lnTo>
                    <a:lnTo>
                      <a:pt x="2805" y="6676"/>
                    </a:lnTo>
                    <a:lnTo>
                      <a:pt x="2450" y="7229"/>
                    </a:lnTo>
                    <a:lnTo>
                      <a:pt x="2094" y="7822"/>
                    </a:lnTo>
                    <a:lnTo>
                      <a:pt x="1778" y="8414"/>
                    </a:lnTo>
                    <a:lnTo>
                      <a:pt x="1462" y="9046"/>
                    </a:lnTo>
                    <a:lnTo>
                      <a:pt x="1225" y="9678"/>
                    </a:lnTo>
                    <a:lnTo>
                      <a:pt x="949" y="10310"/>
                    </a:lnTo>
                    <a:lnTo>
                      <a:pt x="751" y="10942"/>
                    </a:lnTo>
                    <a:lnTo>
                      <a:pt x="554" y="11614"/>
                    </a:lnTo>
                    <a:lnTo>
                      <a:pt x="396" y="12286"/>
                    </a:lnTo>
                    <a:lnTo>
                      <a:pt x="277" y="12957"/>
                    </a:lnTo>
                    <a:lnTo>
                      <a:pt x="159" y="13629"/>
                    </a:lnTo>
                    <a:lnTo>
                      <a:pt x="80" y="14300"/>
                    </a:lnTo>
                    <a:lnTo>
                      <a:pt x="40" y="14972"/>
                    </a:lnTo>
                    <a:lnTo>
                      <a:pt x="1" y="15683"/>
                    </a:lnTo>
                    <a:lnTo>
                      <a:pt x="40" y="16354"/>
                    </a:lnTo>
                    <a:lnTo>
                      <a:pt x="40" y="16433"/>
                    </a:lnTo>
                    <a:lnTo>
                      <a:pt x="119" y="16473"/>
                    </a:lnTo>
                    <a:lnTo>
                      <a:pt x="198" y="16433"/>
                    </a:lnTo>
                    <a:lnTo>
                      <a:pt x="238" y="16354"/>
                    </a:lnTo>
                    <a:lnTo>
                      <a:pt x="238" y="15683"/>
                    </a:lnTo>
                    <a:lnTo>
                      <a:pt x="238" y="15011"/>
                    </a:lnTo>
                    <a:lnTo>
                      <a:pt x="277" y="14340"/>
                    </a:lnTo>
                    <a:lnTo>
                      <a:pt x="356" y="13668"/>
                    </a:lnTo>
                    <a:lnTo>
                      <a:pt x="475" y="12997"/>
                    </a:lnTo>
                    <a:lnTo>
                      <a:pt x="593" y="12325"/>
                    </a:lnTo>
                    <a:lnTo>
                      <a:pt x="751" y="11653"/>
                    </a:lnTo>
                    <a:lnTo>
                      <a:pt x="949" y="11021"/>
                    </a:lnTo>
                    <a:lnTo>
                      <a:pt x="1146" y="10389"/>
                    </a:lnTo>
                    <a:lnTo>
                      <a:pt x="1383" y="9757"/>
                    </a:lnTo>
                    <a:lnTo>
                      <a:pt x="1660" y="9125"/>
                    </a:lnTo>
                    <a:lnTo>
                      <a:pt x="1976" y="8533"/>
                    </a:lnTo>
                    <a:lnTo>
                      <a:pt x="2252" y="7940"/>
                    </a:lnTo>
                    <a:lnTo>
                      <a:pt x="2608" y="7348"/>
                    </a:lnTo>
                    <a:lnTo>
                      <a:pt x="2963" y="6795"/>
                    </a:lnTo>
                    <a:lnTo>
                      <a:pt x="3358" y="6242"/>
                    </a:lnTo>
                    <a:lnTo>
                      <a:pt x="3793" y="5689"/>
                    </a:lnTo>
                    <a:lnTo>
                      <a:pt x="4227" y="5175"/>
                    </a:lnTo>
                    <a:lnTo>
                      <a:pt x="4662" y="4662"/>
                    </a:lnTo>
                    <a:lnTo>
                      <a:pt x="5136" y="4188"/>
                    </a:lnTo>
                    <a:lnTo>
                      <a:pt x="5649" y="3714"/>
                    </a:lnTo>
                    <a:lnTo>
                      <a:pt x="6163" y="3279"/>
                    </a:lnTo>
                    <a:lnTo>
                      <a:pt x="6676" y="2884"/>
                    </a:lnTo>
                    <a:lnTo>
                      <a:pt x="7229" y="2489"/>
                    </a:lnTo>
                    <a:lnTo>
                      <a:pt x="7782" y="2134"/>
                    </a:lnTo>
                    <a:lnTo>
                      <a:pt x="8375" y="1778"/>
                    </a:lnTo>
                    <a:lnTo>
                      <a:pt x="8967" y="1462"/>
                    </a:lnTo>
                    <a:lnTo>
                      <a:pt x="9560" y="1146"/>
                    </a:lnTo>
                    <a:lnTo>
                      <a:pt x="10192" y="870"/>
                    </a:lnTo>
                    <a:lnTo>
                      <a:pt x="10824" y="633"/>
                    </a:lnTo>
                    <a:lnTo>
                      <a:pt x="11456" y="396"/>
                    </a:lnTo>
                    <a:lnTo>
                      <a:pt x="12088" y="238"/>
                    </a:lnTo>
                    <a:lnTo>
                      <a:pt x="12167" y="159"/>
                    </a:lnTo>
                    <a:lnTo>
                      <a:pt x="12167" y="80"/>
                    </a:lnTo>
                    <a:lnTo>
                      <a:pt x="12128" y="40"/>
                    </a:lnTo>
                    <a:lnTo>
                      <a:pt x="1204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4" name="Google Shape;2064;p43"/>
              <p:cNvSpPr/>
              <p:nvPr/>
            </p:nvSpPr>
            <p:spPr>
              <a:xfrm>
                <a:off x="1941600" y="3817850"/>
                <a:ext cx="220225" cy="158025"/>
              </a:xfrm>
              <a:custGeom>
                <a:avLst/>
                <a:gdLst/>
                <a:ahLst/>
                <a:cxnLst/>
                <a:rect l="l" t="t" r="r" b="b"/>
                <a:pathLst>
                  <a:path w="8809" h="6321" extrusionOk="0">
                    <a:moveTo>
                      <a:pt x="3911" y="1"/>
                    </a:moveTo>
                    <a:lnTo>
                      <a:pt x="3753" y="40"/>
                    </a:lnTo>
                    <a:lnTo>
                      <a:pt x="3634" y="80"/>
                    </a:lnTo>
                    <a:lnTo>
                      <a:pt x="3516" y="198"/>
                    </a:lnTo>
                    <a:lnTo>
                      <a:pt x="3318" y="396"/>
                    </a:lnTo>
                    <a:lnTo>
                      <a:pt x="3121" y="672"/>
                    </a:lnTo>
                    <a:lnTo>
                      <a:pt x="0" y="6123"/>
                    </a:lnTo>
                    <a:lnTo>
                      <a:pt x="119" y="6242"/>
                    </a:lnTo>
                    <a:lnTo>
                      <a:pt x="277" y="6321"/>
                    </a:lnTo>
                    <a:lnTo>
                      <a:pt x="435" y="6321"/>
                    </a:lnTo>
                    <a:lnTo>
                      <a:pt x="632" y="6281"/>
                    </a:lnTo>
                    <a:lnTo>
                      <a:pt x="790" y="6202"/>
                    </a:lnTo>
                    <a:lnTo>
                      <a:pt x="948" y="6084"/>
                    </a:lnTo>
                    <a:lnTo>
                      <a:pt x="1225" y="5807"/>
                    </a:lnTo>
                    <a:lnTo>
                      <a:pt x="3160" y="3872"/>
                    </a:lnTo>
                    <a:lnTo>
                      <a:pt x="3160" y="3990"/>
                    </a:lnTo>
                    <a:lnTo>
                      <a:pt x="3200" y="4148"/>
                    </a:lnTo>
                    <a:lnTo>
                      <a:pt x="3279" y="4227"/>
                    </a:lnTo>
                    <a:lnTo>
                      <a:pt x="3437" y="4306"/>
                    </a:lnTo>
                    <a:lnTo>
                      <a:pt x="3555" y="4346"/>
                    </a:lnTo>
                    <a:lnTo>
                      <a:pt x="3713" y="4346"/>
                    </a:lnTo>
                    <a:lnTo>
                      <a:pt x="3871" y="4306"/>
                    </a:lnTo>
                    <a:lnTo>
                      <a:pt x="3990" y="4227"/>
                    </a:lnTo>
                    <a:lnTo>
                      <a:pt x="4227" y="4030"/>
                    </a:lnTo>
                    <a:lnTo>
                      <a:pt x="4424" y="3793"/>
                    </a:lnTo>
                    <a:lnTo>
                      <a:pt x="4424" y="3990"/>
                    </a:lnTo>
                    <a:lnTo>
                      <a:pt x="4503" y="4148"/>
                    </a:lnTo>
                    <a:lnTo>
                      <a:pt x="4622" y="4267"/>
                    </a:lnTo>
                    <a:lnTo>
                      <a:pt x="4780" y="4385"/>
                    </a:lnTo>
                    <a:lnTo>
                      <a:pt x="4977" y="4425"/>
                    </a:lnTo>
                    <a:lnTo>
                      <a:pt x="5175" y="4425"/>
                    </a:lnTo>
                    <a:lnTo>
                      <a:pt x="5333" y="4346"/>
                    </a:lnTo>
                    <a:lnTo>
                      <a:pt x="5491" y="4227"/>
                    </a:lnTo>
                    <a:lnTo>
                      <a:pt x="5609" y="4425"/>
                    </a:lnTo>
                    <a:lnTo>
                      <a:pt x="5767" y="4543"/>
                    </a:lnTo>
                    <a:lnTo>
                      <a:pt x="5965" y="4622"/>
                    </a:lnTo>
                    <a:lnTo>
                      <a:pt x="6162" y="4701"/>
                    </a:lnTo>
                    <a:lnTo>
                      <a:pt x="6360" y="4701"/>
                    </a:lnTo>
                    <a:lnTo>
                      <a:pt x="6557" y="4662"/>
                    </a:lnTo>
                    <a:lnTo>
                      <a:pt x="6755" y="4543"/>
                    </a:lnTo>
                    <a:lnTo>
                      <a:pt x="6913" y="4425"/>
                    </a:lnTo>
                    <a:lnTo>
                      <a:pt x="7189" y="4543"/>
                    </a:lnTo>
                    <a:lnTo>
                      <a:pt x="7505" y="4583"/>
                    </a:lnTo>
                    <a:lnTo>
                      <a:pt x="7821" y="4543"/>
                    </a:lnTo>
                    <a:lnTo>
                      <a:pt x="8098" y="4425"/>
                    </a:lnTo>
                    <a:lnTo>
                      <a:pt x="8256" y="4385"/>
                    </a:lnTo>
                    <a:lnTo>
                      <a:pt x="8374" y="4267"/>
                    </a:lnTo>
                    <a:lnTo>
                      <a:pt x="8532" y="4030"/>
                    </a:lnTo>
                    <a:lnTo>
                      <a:pt x="8690" y="3753"/>
                    </a:lnTo>
                    <a:lnTo>
                      <a:pt x="8769" y="3437"/>
                    </a:lnTo>
                    <a:lnTo>
                      <a:pt x="8809" y="3200"/>
                    </a:lnTo>
                    <a:lnTo>
                      <a:pt x="8769" y="2924"/>
                    </a:lnTo>
                    <a:lnTo>
                      <a:pt x="8651" y="2687"/>
                    </a:lnTo>
                    <a:lnTo>
                      <a:pt x="8453" y="2529"/>
                    </a:lnTo>
                    <a:lnTo>
                      <a:pt x="8256" y="2371"/>
                    </a:lnTo>
                    <a:lnTo>
                      <a:pt x="8019" y="2292"/>
                    </a:lnTo>
                    <a:lnTo>
                      <a:pt x="7782" y="2252"/>
                    </a:lnTo>
                    <a:lnTo>
                      <a:pt x="7663" y="2252"/>
                    </a:lnTo>
                    <a:lnTo>
                      <a:pt x="7545" y="2292"/>
                    </a:lnTo>
                    <a:lnTo>
                      <a:pt x="7545" y="2292"/>
                    </a:lnTo>
                    <a:lnTo>
                      <a:pt x="7584" y="2055"/>
                    </a:lnTo>
                    <a:lnTo>
                      <a:pt x="7545" y="1818"/>
                    </a:lnTo>
                    <a:lnTo>
                      <a:pt x="7426" y="1620"/>
                    </a:lnTo>
                    <a:lnTo>
                      <a:pt x="7268" y="1462"/>
                    </a:lnTo>
                    <a:lnTo>
                      <a:pt x="7031" y="1344"/>
                    </a:lnTo>
                    <a:lnTo>
                      <a:pt x="6794" y="1304"/>
                    </a:lnTo>
                    <a:lnTo>
                      <a:pt x="6557" y="1383"/>
                    </a:lnTo>
                    <a:lnTo>
                      <a:pt x="6360" y="1502"/>
                    </a:lnTo>
                    <a:lnTo>
                      <a:pt x="6360" y="1383"/>
                    </a:lnTo>
                    <a:lnTo>
                      <a:pt x="6360" y="1225"/>
                    </a:lnTo>
                    <a:lnTo>
                      <a:pt x="6281" y="988"/>
                    </a:lnTo>
                    <a:lnTo>
                      <a:pt x="6123" y="751"/>
                    </a:lnTo>
                    <a:lnTo>
                      <a:pt x="6004" y="672"/>
                    </a:lnTo>
                    <a:lnTo>
                      <a:pt x="5925" y="593"/>
                    </a:lnTo>
                    <a:lnTo>
                      <a:pt x="5767" y="554"/>
                    </a:lnTo>
                    <a:lnTo>
                      <a:pt x="5412" y="554"/>
                    </a:lnTo>
                    <a:lnTo>
                      <a:pt x="5175" y="672"/>
                    </a:lnTo>
                    <a:lnTo>
                      <a:pt x="4977" y="870"/>
                    </a:lnTo>
                    <a:lnTo>
                      <a:pt x="4938" y="672"/>
                    </a:lnTo>
                    <a:lnTo>
                      <a:pt x="4898" y="514"/>
                    </a:lnTo>
                    <a:lnTo>
                      <a:pt x="4780" y="396"/>
                    </a:lnTo>
                    <a:lnTo>
                      <a:pt x="4661" y="277"/>
                    </a:lnTo>
                    <a:lnTo>
                      <a:pt x="4543" y="159"/>
                    </a:lnTo>
                    <a:lnTo>
                      <a:pt x="4385" y="80"/>
                    </a:lnTo>
                    <a:lnTo>
                      <a:pt x="4227" y="40"/>
                    </a:lnTo>
                    <a:lnTo>
                      <a:pt x="4069" y="1"/>
                    </a:lnTo>
                    <a:close/>
                  </a:path>
                </a:pathLst>
              </a:custGeom>
              <a:solidFill>
                <a:srgbClr val="FF97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5" name="Google Shape;2065;p43"/>
              <p:cNvSpPr/>
              <p:nvPr/>
            </p:nvSpPr>
            <p:spPr>
              <a:xfrm>
                <a:off x="2009725" y="3845500"/>
                <a:ext cx="52375" cy="82975"/>
              </a:xfrm>
              <a:custGeom>
                <a:avLst/>
                <a:gdLst/>
                <a:ahLst/>
                <a:cxnLst/>
                <a:rect l="l" t="t" r="r" b="b"/>
                <a:pathLst>
                  <a:path w="2095" h="3319" extrusionOk="0">
                    <a:moveTo>
                      <a:pt x="1976" y="1"/>
                    </a:moveTo>
                    <a:lnTo>
                      <a:pt x="1897" y="40"/>
                    </a:lnTo>
                    <a:lnTo>
                      <a:pt x="1" y="3161"/>
                    </a:lnTo>
                    <a:lnTo>
                      <a:pt x="1" y="3240"/>
                    </a:lnTo>
                    <a:lnTo>
                      <a:pt x="40" y="3319"/>
                    </a:lnTo>
                    <a:lnTo>
                      <a:pt x="119" y="3319"/>
                    </a:lnTo>
                    <a:lnTo>
                      <a:pt x="159" y="3279"/>
                    </a:lnTo>
                    <a:lnTo>
                      <a:pt x="2094" y="159"/>
                    </a:lnTo>
                    <a:lnTo>
                      <a:pt x="2094" y="80"/>
                    </a:lnTo>
                    <a:lnTo>
                      <a:pt x="205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6" name="Google Shape;2066;p43"/>
              <p:cNvSpPr/>
              <p:nvPr/>
            </p:nvSpPr>
            <p:spPr>
              <a:xfrm>
                <a:off x="2047250" y="3863275"/>
                <a:ext cx="44475" cy="56325"/>
              </a:xfrm>
              <a:custGeom>
                <a:avLst/>
                <a:gdLst/>
                <a:ahLst/>
                <a:cxnLst/>
                <a:rect l="l" t="t" r="r" b="b"/>
                <a:pathLst>
                  <a:path w="1779" h="2253" extrusionOk="0">
                    <a:moveTo>
                      <a:pt x="1660" y="1"/>
                    </a:moveTo>
                    <a:lnTo>
                      <a:pt x="1581" y="40"/>
                    </a:lnTo>
                    <a:lnTo>
                      <a:pt x="40" y="2094"/>
                    </a:lnTo>
                    <a:lnTo>
                      <a:pt x="1" y="2173"/>
                    </a:lnTo>
                    <a:lnTo>
                      <a:pt x="40" y="2252"/>
                    </a:lnTo>
                    <a:lnTo>
                      <a:pt x="119" y="2252"/>
                    </a:lnTo>
                    <a:lnTo>
                      <a:pt x="198" y="2213"/>
                    </a:lnTo>
                    <a:lnTo>
                      <a:pt x="1739" y="159"/>
                    </a:lnTo>
                    <a:lnTo>
                      <a:pt x="1778" y="80"/>
                    </a:lnTo>
                    <a:lnTo>
                      <a:pt x="1739" y="40"/>
                    </a:lnTo>
                    <a:lnTo>
                      <a:pt x="166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7" name="Google Shape;2067;p43"/>
              <p:cNvSpPr/>
              <p:nvPr/>
            </p:nvSpPr>
            <p:spPr>
              <a:xfrm>
                <a:off x="2075900" y="3883025"/>
                <a:ext cx="53350" cy="47425"/>
              </a:xfrm>
              <a:custGeom>
                <a:avLst/>
                <a:gdLst/>
                <a:ahLst/>
                <a:cxnLst/>
                <a:rect l="l" t="t" r="r" b="b"/>
                <a:pathLst>
                  <a:path w="2134" h="1897" extrusionOk="0">
                    <a:moveTo>
                      <a:pt x="2015" y="1"/>
                    </a:moveTo>
                    <a:lnTo>
                      <a:pt x="1936" y="40"/>
                    </a:lnTo>
                    <a:lnTo>
                      <a:pt x="40" y="1699"/>
                    </a:lnTo>
                    <a:lnTo>
                      <a:pt x="0" y="1778"/>
                    </a:lnTo>
                    <a:lnTo>
                      <a:pt x="0" y="1857"/>
                    </a:lnTo>
                    <a:lnTo>
                      <a:pt x="79" y="1897"/>
                    </a:lnTo>
                    <a:lnTo>
                      <a:pt x="158" y="1857"/>
                    </a:lnTo>
                    <a:lnTo>
                      <a:pt x="2094" y="198"/>
                    </a:lnTo>
                    <a:lnTo>
                      <a:pt x="2133" y="119"/>
                    </a:lnTo>
                    <a:lnTo>
                      <a:pt x="2094" y="40"/>
                    </a:lnTo>
                    <a:lnTo>
                      <a:pt x="201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8" name="Google Shape;2068;p43"/>
              <p:cNvSpPr/>
              <p:nvPr/>
            </p:nvSpPr>
            <p:spPr>
              <a:xfrm>
                <a:off x="2015650" y="3911675"/>
                <a:ext cx="127425" cy="28650"/>
              </a:xfrm>
              <a:custGeom>
                <a:avLst/>
                <a:gdLst/>
                <a:ahLst/>
                <a:cxnLst/>
                <a:rect l="l" t="t" r="r" b="b"/>
                <a:pathLst>
                  <a:path w="5097" h="1146" extrusionOk="0">
                    <a:moveTo>
                      <a:pt x="40" y="0"/>
                    </a:moveTo>
                    <a:lnTo>
                      <a:pt x="1" y="79"/>
                    </a:lnTo>
                    <a:lnTo>
                      <a:pt x="1" y="237"/>
                    </a:lnTo>
                    <a:lnTo>
                      <a:pt x="80" y="395"/>
                    </a:lnTo>
                    <a:lnTo>
                      <a:pt x="198" y="553"/>
                    </a:lnTo>
                    <a:lnTo>
                      <a:pt x="356" y="632"/>
                    </a:lnTo>
                    <a:lnTo>
                      <a:pt x="475" y="672"/>
                    </a:lnTo>
                    <a:lnTo>
                      <a:pt x="633" y="711"/>
                    </a:lnTo>
                    <a:lnTo>
                      <a:pt x="791" y="672"/>
                    </a:lnTo>
                    <a:lnTo>
                      <a:pt x="949" y="632"/>
                    </a:lnTo>
                    <a:lnTo>
                      <a:pt x="1146" y="514"/>
                    </a:lnTo>
                    <a:lnTo>
                      <a:pt x="1344" y="395"/>
                    </a:lnTo>
                    <a:lnTo>
                      <a:pt x="1383" y="553"/>
                    </a:lnTo>
                    <a:lnTo>
                      <a:pt x="1502" y="672"/>
                    </a:lnTo>
                    <a:lnTo>
                      <a:pt x="1620" y="790"/>
                    </a:lnTo>
                    <a:lnTo>
                      <a:pt x="1778" y="869"/>
                    </a:lnTo>
                    <a:lnTo>
                      <a:pt x="1936" y="909"/>
                    </a:lnTo>
                    <a:lnTo>
                      <a:pt x="2094" y="909"/>
                    </a:lnTo>
                    <a:lnTo>
                      <a:pt x="2292" y="869"/>
                    </a:lnTo>
                    <a:lnTo>
                      <a:pt x="2450" y="790"/>
                    </a:lnTo>
                    <a:lnTo>
                      <a:pt x="2489" y="909"/>
                    </a:lnTo>
                    <a:lnTo>
                      <a:pt x="2608" y="1027"/>
                    </a:lnTo>
                    <a:lnTo>
                      <a:pt x="2726" y="1106"/>
                    </a:lnTo>
                    <a:lnTo>
                      <a:pt x="2884" y="1146"/>
                    </a:lnTo>
                    <a:lnTo>
                      <a:pt x="3319" y="1146"/>
                    </a:lnTo>
                    <a:lnTo>
                      <a:pt x="3556" y="1067"/>
                    </a:lnTo>
                    <a:lnTo>
                      <a:pt x="3951" y="909"/>
                    </a:lnTo>
                    <a:lnTo>
                      <a:pt x="4346" y="711"/>
                    </a:lnTo>
                    <a:lnTo>
                      <a:pt x="4741" y="514"/>
                    </a:lnTo>
                    <a:lnTo>
                      <a:pt x="5057" y="237"/>
                    </a:lnTo>
                    <a:lnTo>
                      <a:pt x="5096" y="198"/>
                    </a:lnTo>
                    <a:lnTo>
                      <a:pt x="5096" y="119"/>
                    </a:lnTo>
                    <a:lnTo>
                      <a:pt x="5017" y="79"/>
                    </a:lnTo>
                    <a:lnTo>
                      <a:pt x="4938" y="79"/>
                    </a:lnTo>
                    <a:lnTo>
                      <a:pt x="4622" y="316"/>
                    </a:lnTo>
                    <a:lnTo>
                      <a:pt x="4267" y="553"/>
                    </a:lnTo>
                    <a:lnTo>
                      <a:pt x="3872" y="711"/>
                    </a:lnTo>
                    <a:lnTo>
                      <a:pt x="3477" y="869"/>
                    </a:lnTo>
                    <a:lnTo>
                      <a:pt x="3200" y="948"/>
                    </a:lnTo>
                    <a:lnTo>
                      <a:pt x="2924" y="948"/>
                    </a:lnTo>
                    <a:lnTo>
                      <a:pt x="2805" y="869"/>
                    </a:lnTo>
                    <a:lnTo>
                      <a:pt x="2687" y="830"/>
                    </a:lnTo>
                    <a:lnTo>
                      <a:pt x="2647" y="711"/>
                    </a:lnTo>
                    <a:lnTo>
                      <a:pt x="2608" y="632"/>
                    </a:lnTo>
                    <a:lnTo>
                      <a:pt x="2608" y="553"/>
                    </a:lnTo>
                    <a:lnTo>
                      <a:pt x="2568" y="514"/>
                    </a:lnTo>
                    <a:lnTo>
                      <a:pt x="2489" y="514"/>
                    </a:lnTo>
                    <a:lnTo>
                      <a:pt x="2450" y="553"/>
                    </a:lnTo>
                    <a:lnTo>
                      <a:pt x="2292" y="632"/>
                    </a:lnTo>
                    <a:lnTo>
                      <a:pt x="2173" y="672"/>
                    </a:lnTo>
                    <a:lnTo>
                      <a:pt x="2015" y="711"/>
                    </a:lnTo>
                    <a:lnTo>
                      <a:pt x="1857" y="672"/>
                    </a:lnTo>
                    <a:lnTo>
                      <a:pt x="1699" y="593"/>
                    </a:lnTo>
                    <a:lnTo>
                      <a:pt x="1620" y="474"/>
                    </a:lnTo>
                    <a:lnTo>
                      <a:pt x="1541" y="356"/>
                    </a:lnTo>
                    <a:lnTo>
                      <a:pt x="1502" y="198"/>
                    </a:lnTo>
                    <a:lnTo>
                      <a:pt x="1462" y="158"/>
                    </a:lnTo>
                    <a:lnTo>
                      <a:pt x="1423" y="119"/>
                    </a:lnTo>
                    <a:lnTo>
                      <a:pt x="1304" y="119"/>
                    </a:lnTo>
                    <a:lnTo>
                      <a:pt x="1107" y="277"/>
                    </a:lnTo>
                    <a:lnTo>
                      <a:pt x="870" y="435"/>
                    </a:lnTo>
                    <a:lnTo>
                      <a:pt x="633" y="474"/>
                    </a:lnTo>
                    <a:lnTo>
                      <a:pt x="514" y="474"/>
                    </a:lnTo>
                    <a:lnTo>
                      <a:pt x="435" y="435"/>
                    </a:lnTo>
                    <a:lnTo>
                      <a:pt x="317" y="395"/>
                    </a:lnTo>
                    <a:lnTo>
                      <a:pt x="277" y="316"/>
                    </a:lnTo>
                    <a:lnTo>
                      <a:pt x="238" y="198"/>
                    </a:lnTo>
                    <a:lnTo>
                      <a:pt x="238" y="119"/>
                    </a:lnTo>
                    <a:lnTo>
                      <a:pt x="198" y="40"/>
                    </a:lnTo>
                    <a:lnTo>
                      <a:pt x="11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9" name="Google Shape;2069;p43"/>
              <p:cNvSpPr/>
              <p:nvPr/>
            </p:nvSpPr>
            <p:spPr>
              <a:xfrm>
                <a:off x="2110450" y="3932400"/>
                <a:ext cx="19775" cy="19775"/>
              </a:xfrm>
              <a:custGeom>
                <a:avLst/>
                <a:gdLst/>
                <a:ahLst/>
                <a:cxnLst/>
                <a:rect l="l" t="t" r="r" b="b"/>
                <a:pathLst>
                  <a:path w="791" h="791" extrusionOk="0">
                    <a:moveTo>
                      <a:pt x="80" y="1"/>
                    </a:moveTo>
                    <a:lnTo>
                      <a:pt x="1" y="80"/>
                    </a:lnTo>
                    <a:lnTo>
                      <a:pt x="40" y="159"/>
                    </a:lnTo>
                    <a:lnTo>
                      <a:pt x="159" y="317"/>
                    </a:lnTo>
                    <a:lnTo>
                      <a:pt x="317" y="514"/>
                    </a:lnTo>
                    <a:lnTo>
                      <a:pt x="475" y="633"/>
                    </a:lnTo>
                    <a:lnTo>
                      <a:pt x="633" y="751"/>
                    </a:lnTo>
                    <a:lnTo>
                      <a:pt x="712" y="791"/>
                    </a:lnTo>
                    <a:lnTo>
                      <a:pt x="751" y="751"/>
                    </a:lnTo>
                    <a:lnTo>
                      <a:pt x="791" y="712"/>
                    </a:lnTo>
                    <a:lnTo>
                      <a:pt x="791" y="633"/>
                    </a:lnTo>
                    <a:lnTo>
                      <a:pt x="751" y="593"/>
                    </a:lnTo>
                    <a:lnTo>
                      <a:pt x="593" y="475"/>
                    </a:lnTo>
                    <a:lnTo>
                      <a:pt x="435" y="356"/>
                    </a:lnTo>
                    <a:lnTo>
                      <a:pt x="317" y="198"/>
                    </a:lnTo>
                    <a:lnTo>
                      <a:pt x="198" y="40"/>
                    </a:lnTo>
                    <a:lnTo>
                      <a:pt x="15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070" name="Google Shape;2070;p43"/>
          <p:cNvSpPr/>
          <p:nvPr/>
        </p:nvSpPr>
        <p:spPr>
          <a:xfrm>
            <a:off x="1802400" y="942825"/>
            <a:ext cx="117900" cy="1179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071" name="Google Shape;2071;p43"/>
          <p:cNvGrpSpPr/>
          <p:nvPr/>
        </p:nvGrpSpPr>
        <p:grpSpPr>
          <a:xfrm>
            <a:off x="2845775" y="796975"/>
            <a:ext cx="951357" cy="1322699"/>
            <a:chOff x="-2280725" y="1981025"/>
            <a:chExt cx="951357" cy="1322699"/>
          </a:xfrm>
        </p:grpSpPr>
        <p:sp>
          <p:nvSpPr>
            <p:cNvPr id="2072" name="Google Shape;2072;p43"/>
            <p:cNvSpPr/>
            <p:nvPr/>
          </p:nvSpPr>
          <p:spPr>
            <a:xfrm>
              <a:off x="-2280725" y="1981025"/>
              <a:ext cx="951357" cy="1322699"/>
            </a:xfrm>
            <a:custGeom>
              <a:avLst/>
              <a:gdLst/>
              <a:ahLst/>
              <a:cxnLst/>
              <a:rect l="l" t="t" r="r" b="b"/>
              <a:pathLst>
                <a:path w="18013" h="25044" extrusionOk="0">
                  <a:moveTo>
                    <a:pt x="5689" y="0"/>
                  </a:moveTo>
                  <a:lnTo>
                    <a:pt x="5452" y="79"/>
                  </a:lnTo>
                  <a:lnTo>
                    <a:pt x="5215" y="198"/>
                  </a:lnTo>
                  <a:lnTo>
                    <a:pt x="4978" y="316"/>
                  </a:lnTo>
                  <a:lnTo>
                    <a:pt x="4780" y="514"/>
                  </a:lnTo>
                  <a:lnTo>
                    <a:pt x="4662" y="751"/>
                  </a:lnTo>
                  <a:lnTo>
                    <a:pt x="4543" y="988"/>
                  </a:lnTo>
                  <a:lnTo>
                    <a:pt x="909" y="13549"/>
                  </a:lnTo>
                  <a:lnTo>
                    <a:pt x="791" y="13746"/>
                  </a:lnTo>
                  <a:lnTo>
                    <a:pt x="672" y="14102"/>
                  </a:lnTo>
                  <a:lnTo>
                    <a:pt x="633" y="14497"/>
                  </a:lnTo>
                  <a:lnTo>
                    <a:pt x="40" y="16472"/>
                  </a:lnTo>
                  <a:lnTo>
                    <a:pt x="1" y="16748"/>
                  </a:lnTo>
                  <a:lnTo>
                    <a:pt x="1" y="17025"/>
                  </a:lnTo>
                  <a:lnTo>
                    <a:pt x="40" y="17262"/>
                  </a:lnTo>
                  <a:lnTo>
                    <a:pt x="159" y="17538"/>
                  </a:lnTo>
                  <a:lnTo>
                    <a:pt x="317" y="17736"/>
                  </a:lnTo>
                  <a:lnTo>
                    <a:pt x="514" y="17933"/>
                  </a:lnTo>
                  <a:lnTo>
                    <a:pt x="712" y="18091"/>
                  </a:lnTo>
                  <a:lnTo>
                    <a:pt x="988" y="18170"/>
                  </a:lnTo>
                  <a:lnTo>
                    <a:pt x="5965" y="19632"/>
                  </a:lnTo>
                  <a:lnTo>
                    <a:pt x="5017" y="22911"/>
                  </a:lnTo>
                  <a:lnTo>
                    <a:pt x="4978" y="23187"/>
                  </a:lnTo>
                  <a:lnTo>
                    <a:pt x="5017" y="23503"/>
                  </a:lnTo>
                  <a:lnTo>
                    <a:pt x="5136" y="23780"/>
                  </a:lnTo>
                  <a:lnTo>
                    <a:pt x="5373" y="23977"/>
                  </a:lnTo>
                  <a:lnTo>
                    <a:pt x="5610" y="24135"/>
                  </a:lnTo>
                  <a:lnTo>
                    <a:pt x="5926" y="24214"/>
                  </a:lnTo>
                  <a:lnTo>
                    <a:pt x="6202" y="24175"/>
                  </a:lnTo>
                  <a:lnTo>
                    <a:pt x="6518" y="24056"/>
                  </a:lnTo>
                  <a:lnTo>
                    <a:pt x="7071" y="23740"/>
                  </a:lnTo>
                  <a:lnTo>
                    <a:pt x="7387" y="24451"/>
                  </a:lnTo>
                  <a:lnTo>
                    <a:pt x="7545" y="24688"/>
                  </a:lnTo>
                  <a:lnTo>
                    <a:pt x="7743" y="24886"/>
                  </a:lnTo>
                  <a:lnTo>
                    <a:pt x="8019" y="25004"/>
                  </a:lnTo>
                  <a:lnTo>
                    <a:pt x="8296" y="25044"/>
                  </a:lnTo>
                  <a:lnTo>
                    <a:pt x="8533" y="25044"/>
                  </a:lnTo>
                  <a:lnTo>
                    <a:pt x="8651" y="25004"/>
                  </a:lnTo>
                  <a:lnTo>
                    <a:pt x="8928" y="24846"/>
                  </a:lnTo>
                  <a:lnTo>
                    <a:pt x="9165" y="24609"/>
                  </a:lnTo>
                  <a:lnTo>
                    <a:pt x="9244" y="24491"/>
                  </a:lnTo>
                  <a:lnTo>
                    <a:pt x="9283" y="24333"/>
                  </a:lnTo>
                  <a:lnTo>
                    <a:pt x="10389" y="20896"/>
                  </a:lnTo>
                  <a:lnTo>
                    <a:pt x="11416" y="21212"/>
                  </a:lnTo>
                  <a:lnTo>
                    <a:pt x="11772" y="21291"/>
                  </a:lnTo>
                  <a:lnTo>
                    <a:pt x="12167" y="21291"/>
                  </a:lnTo>
                  <a:lnTo>
                    <a:pt x="12483" y="21212"/>
                  </a:lnTo>
                  <a:lnTo>
                    <a:pt x="12838" y="21054"/>
                  </a:lnTo>
                  <a:lnTo>
                    <a:pt x="13154" y="20856"/>
                  </a:lnTo>
                  <a:lnTo>
                    <a:pt x="13391" y="20580"/>
                  </a:lnTo>
                  <a:lnTo>
                    <a:pt x="13589" y="20303"/>
                  </a:lnTo>
                  <a:lnTo>
                    <a:pt x="13747" y="19948"/>
                  </a:lnTo>
                  <a:lnTo>
                    <a:pt x="13786" y="19671"/>
                  </a:lnTo>
                  <a:lnTo>
                    <a:pt x="13905" y="19395"/>
                  </a:lnTo>
                  <a:lnTo>
                    <a:pt x="13984" y="19079"/>
                  </a:lnTo>
                  <a:lnTo>
                    <a:pt x="14774" y="16353"/>
                  </a:lnTo>
                  <a:lnTo>
                    <a:pt x="14932" y="16116"/>
                  </a:lnTo>
                  <a:lnTo>
                    <a:pt x="15011" y="15879"/>
                  </a:lnTo>
                  <a:lnTo>
                    <a:pt x="15050" y="15642"/>
                  </a:lnTo>
                  <a:lnTo>
                    <a:pt x="15050" y="15366"/>
                  </a:lnTo>
                  <a:lnTo>
                    <a:pt x="17973" y="5412"/>
                  </a:lnTo>
                  <a:lnTo>
                    <a:pt x="18013" y="5056"/>
                  </a:lnTo>
                  <a:lnTo>
                    <a:pt x="18013" y="4661"/>
                  </a:lnTo>
                  <a:lnTo>
                    <a:pt x="17934" y="4345"/>
                  </a:lnTo>
                  <a:lnTo>
                    <a:pt x="17815" y="3990"/>
                  </a:lnTo>
                  <a:lnTo>
                    <a:pt x="17578" y="3674"/>
                  </a:lnTo>
                  <a:lnTo>
                    <a:pt x="17341" y="3437"/>
                  </a:lnTo>
                  <a:lnTo>
                    <a:pt x="17025" y="3239"/>
                  </a:lnTo>
                  <a:lnTo>
                    <a:pt x="16670" y="3081"/>
                  </a:lnTo>
                  <a:lnTo>
                    <a:pt x="6242" y="79"/>
                  </a:lnTo>
                  <a:lnTo>
                    <a:pt x="5965" y="0"/>
                  </a:lnTo>
                  <a:close/>
                </a:path>
              </a:pathLst>
            </a:custGeom>
            <a:solidFill>
              <a:schemeClr val="dk2"/>
            </a:solidFill>
            <a:ln>
              <a:noFill/>
            </a:ln>
            <a:effectLst>
              <a:outerShdw blurRad="57150" dist="19050" dir="5400000" algn="bl" rotWithShape="0">
                <a:schemeClr val="dk1">
                  <a:alpha val="17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073" name="Google Shape;2073;p43"/>
            <p:cNvGrpSpPr/>
            <p:nvPr/>
          </p:nvGrpSpPr>
          <p:grpSpPr>
            <a:xfrm>
              <a:off x="-2226512" y="2035260"/>
              <a:ext cx="842875" cy="1214217"/>
              <a:chOff x="1291800" y="2081800"/>
              <a:chExt cx="398975" cy="574750"/>
            </a:xfrm>
          </p:grpSpPr>
          <p:sp>
            <p:nvSpPr>
              <p:cNvPr id="2074" name="Google Shape;2074;p43"/>
              <p:cNvSpPr/>
              <p:nvPr/>
            </p:nvSpPr>
            <p:spPr>
              <a:xfrm>
                <a:off x="1291800" y="2081800"/>
                <a:ext cx="398975" cy="480925"/>
              </a:xfrm>
              <a:custGeom>
                <a:avLst/>
                <a:gdLst/>
                <a:ahLst/>
                <a:cxnLst/>
                <a:rect l="l" t="t" r="r" b="b"/>
                <a:pathLst>
                  <a:path w="15959" h="19237" extrusionOk="0">
                    <a:moveTo>
                      <a:pt x="4780" y="0"/>
                    </a:moveTo>
                    <a:lnTo>
                      <a:pt x="4662" y="40"/>
                    </a:lnTo>
                    <a:lnTo>
                      <a:pt x="4583" y="119"/>
                    </a:lnTo>
                    <a:lnTo>
                      <a:pt x="4504" y="277"/>
                    </a:lnTo>
                    <a:lnTo>
                      <a:pt x="1" y="15721"/>
                    </a:lnTo>
                    <a:lnTo>
                      <a:pt x="1" y="15879"/>
                    </a:lnTo>
                    <a:lnTo>
                      <a:pt x="40" y="15998"/>
                    </a:lnTo>
                    <a:lnTo>
                      <a:pt x="119" y="16116"/>
                    </a:lnTo>
                    <a:lnTo>
                      <a:pt x="238" y="16156"/>
                    </a:lnTo>
                    <a:lnTo>
                      <a:pt x="10666" y="19197"/>
                    </a:lnTo>
                    <a:lnTo>
                      <a:pt x="10863" y="19237"/>
                    </a:lnTo>
                    <a:lnTo>
                      <a:pt x="11021" y="19237"/>
                    </a:lnTo>
                    <a:lnTo>
                      <a:pt x="11179" y="19197"/>
                    </a:lnTo>
                    <a:lnTo>
                      <a:pt x="11298" y="19118"/>
                    </a:lnTo>
                    <a:lnTo>
                      <a:pt x="11456" y="19039"/>
                    </a:lnTo>
                    <a:lnTo>
                      <a:pt x="11574" y="18921"/>
                    </a:lnTo>
                    <a:lnTo>
                      <a:pt x="11653" y="18802"/>
                    </a:lnTo>
                    <a:lnTo>
                      <a:pt x="11732" y="18644"/>
                    </a:lnTo>
                    <a:lnTo>
                      <a:pt x="15959" y="4108"/>
                    </a:lnTo>
                    <a:lnTo>
                      <a:pt x="15959" y="3911"/>
                    </a:lnTo>
                    <a:lnTo>
                      <a:pt x="15959" y="3753"/>
                    </a:lnTo>
                    <a:lnTo>
                      <a:pt x="15919" y="3595"/>
                    </a:lnTo>
                    <a:lnTo>
                      <a:pt x="15880" y="3437"/>
                    </a:lnTo>
                    <a:lnTo>
                      <a:pt x="15761" y="3318"/>
                    </a:lnTo>
                    <a:lnTo>
                      <a:pt x="15682" y="3200"/>
                    </a:lnTo>
                    <a:lnTo>
                      <a:pt x="15524" y="3121"/>
                    </a:lnTo>
                    <a:lnTo>
                      <a:pt x="15366" y="3042"/>
                    </a:lnTo>
                    <a:lnTo>
                      <a:pt x="4938" y="40"/>
                    </a:lnTo>
                    <a:lnTo>
                      <a:pt x="478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5" name="Google Shape;2075;p43"/>
              <p:cNvSpPr/>
              <p:nvPr/>
            </p:nvSpPr>
            <p:spPr>
              <a:xfrm>
                <a:off x="1304650" y="2437300"/>
                <a:ext cx="266650" cy="110625"/>
              </a:xfrm>
              <a:custGeom>
                <a:avLst/>
                <a:gdLst/>
                <a:ahLst/>
                <a:cxnLst/>
                <a:rect l="l" t="t" r="r" b="b"/>
                <a:pathLst>
                  <a:path w="10666" h="4425" extrusionOk="0">
                    <a:moveTo>
                      <a:pt x="435" y="0"/>
                    </a:moveTo>
                    <a:lnTo>
                      <a:pt x="0" y="1541"/>
                    </a:lnTo>
                    <a:lnTo>
                      <a:pt x="9915" y="4424"/>
                    </a:lnTo>
                    <a:lnTo>
                      <a:pt x="10073" y="4424"/>
                    </a:lnTo>
                    <a:lnTo>
                      <a:pt x="10270" y="4385"/>
                    </a:lnTo>
                    <a:lnTo>
                      <a:pt x="10389" y="4266"/>
                    </a:lnTo>
                    <a:lnTo>
                      <a:pt x="10468" y="4108"/>
                    </a:lnTo>
                    <a:lnTo>
                      <a:pt x="10665" y="3437"/>
                    </a:lnTo>
                    <a:lnTo>
                      <a:pt x="10665" y="3279"/>
                    </a:lnTo>
                    <a:lnTo>
                      <a:pt x="10626" y="3081"/>
                    </a:lnTo>
                    <a:lnTo>
                      <a:pt x="10507" y="2963"/>
                    </a:lnTo>
                    <a:lnTo>
                      <a:pt x="10349" y="2884"/>
                    </a:lnTo>
                    <a:lnTo>
                      <a:pt x="435"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6" name="Google Shape;2076;p43"/>
              <p:cNvSpPr/>
              <p:nvPr/>
            </p:nvSpPr>
            <p:spPr>
              <a:xfrm>
                <a:off x="1408325" y="2336575"/>
                <a:ext cx="125450" cy="95800"/>
              </a:xfrm>
              <a:custGeom>
                <a:avLst/>
                <a:gdLst/>
                <a:ahLst/>
                <a:cxnLst/>
                <a:rect l="l" t="t" r="r" b="b"/>
                <a:pathLst>
                  <a:path w="5018" h="3832" extrusionOk="0">
                    <a:moveTo>
                      <a:pt x="751" y="0"/>
                    </a:moveTo>
                    <a:lnTo>
                      <a:pt x="1" y="2607"/>
                    </a:lnTo>
                    <a:lnTo>
                      <a:pt x="4267" y="3832"/>
                    </a:lnTo>
                    <a:lnTo>
                      <a:pt x="5017" y="1264"/>
                    </a:lnTo>
                    <a:lnTo>
                      <a:pt x="75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7" name="Google Shape;2077;p43"/>
              <p:cNvSpPr/>
              <p:nvPr/>
            </p:nvSpPr>
            <p:spPr>
              <a:xfrm>
                <a:off x="1432025" y="2384950"/>
                <a:ext cx="77050" cy="24725"/>
              </a:xfrm>
              <a:custGeom>
                <a:avLst/>
                <a:gdLst/>
                <a:ahLst/>
                <a:cxnLst/>
                <a:rect l="l" t="t" r="r" b="b"/>
                <a:pathLst>
                  <a:path w="3082" h="989" extrusionOk="0">
                    <a:moveTo>
                      <a:pt x="119" y="1"/>
                    </a:moveTo>
                    <a:lnTo>
                      <a:pt x="40" y="40"/>
                    </a:lnTo>
                    <a:lnTo>
                      <a:pt x="1" y="80"/>
                    </a:lnTo>
                    <a:lnTo>
                      <a:pt x="1" y="159"/>
                    </a:lnTo>
                    <a:lnTo>
                      <a:pt x="80" y="198"/>
                    </a:lnTo>
                    <a:lnTo>
                      <a:pt x="2924" y="949"/>
                    </a:lnTo>
                    <a:lnTo>
                      <a:pt x="2963" y="988"/>
                    </a:lnTo>
                    <a:lnTo>
                      <a:pt x="3042" y="949"/>
                    </a:lnTo>
                    <a:lnTo>
                      <a:pt x="3082" y="909"/>
                    </a:lnTo>
                    <a:lnTo>
                      <a:pt x="3042" y="830"/>
                    </a:lnTo>
                    <a:lnTo>
                      <a:pt x="3003" y="751"/>
                    </a:lnTo>
                    <a:lnTo>
                      <a:pt x="1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8" name="Google Shape;2078;p43"/>
              <p:cNvSpPr/>
              <p:nvPr/>
            </p:nvSpPr>
            <p:spPr>
              <a:xfrm>
                <a:off x="1451775" y="2361250"/>
                <a:ext cx="40525" cy="15825"/>
              </a:xfrm>
              <a:custGeom>
                <a:avLst/>
                <a:gdLst/>
                <a:ahLst/>
                <a:cxnLst/>
                <a:rect l="l" t="t" r="r" b="b"/>
                <a:pathLst>
                  <a:path w="1621" h="633" extrusionOk="0">
                    <a:moveTo>
                      <a:pt x="40" y="1"/>
                    </a:moveTo>
                    <a:lnTo>
                      <a:pt x="1" y="80"/>
                    </a:lnTo>
                    <a:lnTo>
                      <a:pt x="1" y="159"/>
                    </a:lnTo>
                    <a:lnTo>
                      <a:pt x="80" y="198"/>
                    </a:lnTo>
                    <a:lnTo>
                      <a:pt x="1462" y="633"/>
                    </a:lnTo>
                    <a:lnTo>
                      <a:pt x="1581" y="633"/>
                    </a:lnTo>
                    <a:lnTo>
                      <a:pt x="1620" y="593"/>
                    </a:lnTo>
                    <a:lnTo>
                      <a:pt x="1581" y="475"/>
                    </a:lnTo>
                    <a:lnTo>
                      <a:pt x="1541" y="435"/>
                    </a:lnTo>
                    <a:lnTo>
                      <a:pt x="1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9" name="Google Shape;2079;p43"/>
              <p:cNvSpPr/>
              <p:nvPr/>
            </p:nvSpPr>
            <p:spPr>
              <a:xfrm>
                <a:off x="1329325" y="2462975"/>
                <a:ext cx="128400" cy="38525"/>
              </a:xfrm>
              <a:custGeom>
                <a:avLst/>
                <a:gdLst/>
                <a:ahLst/>
                <a:cxnLst/>
                <a:rect l="l" t="t" r="r" b="b"/>
                <a:pathLst>
                  <a:path w="5136" h="1541" extrusionOk="0">
                    <a:moveTo>
                      <a:pt x="40" y="0"/>
                    </a:moveTo>
                    <a:lnTo>
                      <a:pt x="1" y="79"/>
                    </a:lnTo>
                    <a:lnTo>
                      <a:pt x="1" y="158"/>
                    </a:lnTo>
                    <a:lnTo>
                      <a:pt x="80" y="198"/>
                    </a:lnTo>
                    <a:lnTo>
                      <a:pt x="5017" y="1541"/>
                    </a:lnTo>
                    <a:lnTo>
                      <a:pt x="5057" y="1541"/>
                    </a:lnTo>
                    <a:lnTo>
                      <a:pt x="5136" y="1501"/>
                    </a:lnTo>
                    <a:lnTo>
                      <a:pt x="5136" y="1462"/>
                    </a:lnTo>
                    <a:lnTo>
                      <a:pt x="5136" y="1383"/>
                    </a:lnTo>
                    <a:lnTo>
                      <a:pt x="5096" y="1343"/>
                    </a:lnTo>
                    <a:lnTo>
                      <a:pt x="11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0" name="Google Shape;2080;p43"/>
              <p:cNvSpPr/>
              <p:nvPr/>
            </p:nvSpPr>
            <p:spPr>
              <a:xfrm>
                <a:off x="1514975" y="2515300"/>
                <a:ext cx="37550" cy="14850"/>
              </a:xfrm>
              <a:custGeom>
                <a:avLst/>
                <a:gdLst/>
                <a:ahLst/>
                <a:cxnLst/>
                <a:rect l="l" t="t" r="r" b="b"/>
                <a:pathLst>
                  <a:path w="1502" h="594" extrusionOk="0">
                    <a:moveTo>
                      <a:pt x="80" y="1"/>
                    </a:moveTo>
                    <a:lnTo>
                      <a:pt x="1" y="80"/>
                    </a:lnTo>
                    <a:lnTo>
                      <a:pt x="1" y="159"/>
                    </a:lnTo>
                    <a:lnTo>
                      <a:pt x="80" y="198"/>
                    </a:lnTo>
                    <a:lnTo>
                      <a:pt x="1383" y="593"/>
                    </a:lnTo>
                    <a:lnTo>
                      <a:pt x="1462" y="554"/>
                    </a:lnTo>
                    <a:lnTo>
                      <a:pt x="1502" y="514"/>
                    </a:lnTo>
                    <a:lnTo>
                      <a:pt x="1502" y="435"/>
                    </a:lnTo>
                    <a:lnTo>
                      <a:pt x="1423" y="356"/>
                    </a:lnTo>
                    <a:lnTo>
                      <a:pt x="15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1" name="Google Shape;2081;p43"/>
              <p:cNvSpPr/>
              <p:nvPr/>
            </p:nvSpPr>
            <p:spPr>
              <a:xfrm>
                <a:off x="1307600" y="2409650"/>
                <a:ext cx="282450" cy="129375"/>
              </a:xfrm>
              <a:custGeom>
                <a:avLst/>
                <a:gdLst/>
                <a:ahLst/>
                <a:cxnLst/>
                <a:rect l="l" t="t" r="r" b="b"/>
                <a:pathLst>
                  <a:path w="11298" h="5175" extrusionOk="0">
                    <a:moveTo>
                      <a:pt x="80" y="0"/>
                    </a:moveTo>
                    <a:lnTo>
                      <a:pt x="40" y="79"/>
                    </a:lnTo>
                    <a:lnTo>
                      <a:pt x="1" y="158"/>
                    </a:lnTo>
                    <a:lnTo>
                      <a:pt x="1" y="316"/>
                    </a:lnTo>
                    <a:lnTo>
                      <a:pt x="1" y="435"/>
                    </a:lnTo>
                    <a:lnTo>
                      <a:pt x="40" y="514"/>
                    </a:lnTo>
                    <a:lnTo>
                      <a:pt x="119" y="632"/>
                    </a:lnTo>
                    <a:lnTo>
                      <a:pt x="238" y="711"/>
                    </a:lnTo>
                    <a:lnTo>
                      <a:pt x="475" y="790"/>
                    </a:lnTo>
                    <a:lnTo>
                      <a:pt x="9362" y="3239"/>
                    </a:lnTo>
                    <a:lnTo>
                      <a:pt x="9718" y="3358"/>
                    </a:lnTo>
                    <a:lnTo>
                      <a:pt x="10073" y="3476"/>
                    </a:lnTo>
                    <a:lnTo>
                      <a:pt x="10389" y="3595"/>
                    </a:lnTo>
                    <a:lnTo>
                      <a:pt x="10666" y="3832"/>
                    </a:lnTo>
                    <a:lnTo>
                      <a:pt x="10903" y="4069"/>
                    </a:lnTo>
                    <a:lnTo>
                      <a:pt x="10982" y="4227"/>
                    </a:lnTo>
                    <a:lnTo>
                      <a:pt x="11061" y="4385"/>
                    </a:lnTo>
                    <a:lnTo>
                      <a:pt x="11100" y="4543"/>
                    </a:lnTo>
                    <a:lnTo>
                      <a:pt x="11100" y="4701"/>
                    </a:lnTo>
                    <a:lnTo>
                      <a:pt x="11061" y="4859"/>
                    </a:lnTo>
                    <a:lnTo>
                      <a:pt x="11021" y="5017"/>
                    </a:lnTo>
                    <a:lnTo>
                      <a:pt x="11021" y="5096"/>
                    </a:lnTo>
                    <a:lnTo>
                      <a:pt x="11061" y="5175"/>
                    </a:lnTo>
                    <a:lnTo>
                      <a:pt x="11179" y="5175"/>
                    </a:lnTo>
                    <a:lnTo>
                      <a:pt x="11219" y="5135"/>
                    </a:lnTo>
                    <a:lnTo>
                      <a:pt x="11298" y="4938"/>
                    </a:lnTo>
                    <a:lnTo>
                      <a:pt x="11298" y="4740"/>
                    </a:lnTo>
                    <a:lnTo>
                      <a:pt x="11298" y="4503"/>
                    </a:lnTo>
                    <a:lnTo>
                      <a:pt x="11258" y="4306"/>
                    </a:lnTo>
                    <a:lnTo>
                      <a:pt x="11179" y="4148"/>
                    </a:lnTo>
                    <a:lnTo>
                      <a:pt x="11100" y="3950"/>
                    </a:lnTo>
                    <a:lnTo>
                      <a:pt x="10942" y="3792"/>
                    </a:lnTo>
                    <a:lnTo>
                      <a:pt x="10824" y="3674"/>
                    </a:lnTo>
                    <a:lnTo>
                      <a:pt x="10508" y="3437"/>
                    </a:lnTo>
                    <a:lnTo>
                      <a:pt x="10152" y="3279"/>
                    </a:lnTo>
                    <a:lnTo>
                      <a:pt x="9797" y="3160"/>
                    </a:lnTo>
                    <a:lnTo>
                      <a:pt x="9441" y="3042"/>
                    </a:lnTo>
                    <a:lnTo>
                      <a:pt x="514" y="593"/>
                    </a:lnTo>
                    <a:lnTo>
                      <a:pt x="356" y="514"/>
                    </a:lnTo>
                    <a:lnTo>
                      <a:pt x="238" y="435"/>
                    </a:lnTo>
                    <a:lnTo>
                      <a:pt x="198" y="277"/>
                    </a:lnTo>
                    <a:lnTo>
                      <a:pt x="238" y="158"/>
                    </a:lnTo>
                    <a:lnTo>
                      <a:pt x="238" y="79"/>
                    </a:lnTo>
                    <a:lnTo>
                      <a:pt x="19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2" name="Google Shape;2082;p43"/>
              <p:cNvSpPr/>
              <p:nvPr/>
            </p:nvSpPr>
            <p:spPr>
              <a:xfrm>
                <a:off x="1567325" y="2227950"/>
                <a:ext cx="81975" cy="271575"/>
              </a:xfrm>
              <a:custGeom>
                <a:avLst/>
                <a:gdLst/>
                <a:ahLst/>
                <a:cxnLst/>
                <a:rect l="l" t="t" r="r" b="b"/>
                <a:pathLst>
                  <a:path w="3279" h="10863" extrusionOk="0">
                    <a:moveTo>
                      <a:pt x="3121" y="0"/>
                    </a:moveTo>
                    <a:lnTo>
                      <a:pt x="3081" y="79"/>
                    </a:lnTo>
                    <a:lnTo>
                      <a:pt x="2410" y="2765"/>
                    </a:lnTo>
                    <a:lnTo>
                      <a:pt x="1659" y="5451"/>
                    </a:lnTo>
                    <a:lnTo>
                      <a:pt x="869" y="8098"/>
                    </a:lnTo>
                    <a:lnTo>
                      <a:pt x="0" y="10705"/>
                    </a:lnTo>
                    <a:lnTo>
                      <a:pt x="0" y="10784"/>
                    </a:lnTo>
                    <a:lnTo>
                      <a:pt x="40" y="10863"/>
                    </a:lnTo>
                    <a:lnTo>
                      <a:pt x="79" y="10863"/>
                    </a:lnTo>
                    <a:lnTo>
                      <a:pt x="158" y="10823"/>
                    </a:lnTo>
                    <a:lnTo>
                      <a:pt x="198" y="10784"/>
                    </a:lnTo>
                    <a:lnTo>
                      <a:pt x="1067" y="8137"/>
                    </a:lnTo>
                    <a:lnTo>
                      <a:pt x="1857" y="5491"/>
                    </a:lnTo>
                    <a:lnTo>
                      <a:pt x="2607" y="2805"/>
                    </a:lnTo>
                    <a:lnTo>
                      <a:pt x="3279" y="119"/>
                    </a:lnTo>
                    <a:lnTo>
                      <a:pt x="3279" y="40"/>
                    </a:lnTo>
                    <a:lnTo>
                      <a:pt x="3239"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3" name="Google Shape;2083;p43"/>
              <p:cNvSpPr/>
              <p:nvPr/>
            </p:nvSpPr>
            <p:spPr>
              <a:xfrm>
                <a:off x="1595950" y="2406675"/>
                <a:ext cx="20775" cy="43475"/>
              </a:xfrm>
              <a:custGeom>
                <a:avLst/>
                <a:gdLst/>
                <a:ahLst/>
                <a:cxnLst/>
                <a:rect l="l" t="t" r="r" b="b"/>
                <a:pathLst>
                  <a:path w="831" h="1739" extrusionOk="0">
                    <a:moveTo>
                      <a:pt x="80" y="1"/>
                    </a:moveTo>
                    <a:lnTo>
                      <a:pt x="1" y="80"/>
                    </a:lnTo>
                    <a:lnTo>
                      <a:pt x="1" y="159"/>
                    </a:lnTo>
                    <a:lnTo>
                      <a:pt x="40" y="198"/>
                    </a:lnTo>
                    <a:lnTo>
                      <a:pt x="198" y="317"/>
                    </a:lnTo>
                    <a:lnTo>
                      <a:pt x="317" y="475"/>
                    </a:lnTo>
                    <a:lnTo>
                      <a:pt x="435" y="633"/>
                    </a:lnTo>
                    <a:lnTo>
                      <a:pt x="514" y="830"/>
                    </a:lnTo>
                    <a:lnTo>
                      <a:pt x="593" y="988"/>
                    </a:lnTo>
                    <a:lnTo>
                      <a:pt x="633" y="1186"/>
                    </a:lnTo>
                    <a:lnTo>
                      <a:pt x="633" y="1383"/>
                    </a:lnTo>
                    <a:lnTo>
                      <a:pt x="593" y="1581"/>
                    </a:lnTo>
                    <a:lnTo>
                      <a:pt x="633" y="1660"/>
                    </a:lnTo>
                    <a:lnTo>
                      <a:pt x="672" y="1699"/>
                    </a:lnTo>
                    <a:lnTo>
                      <a:pt x="712" y="1739"/>
                    </a:lnTo>
                    <a:lnTo>
                      <a:pt x="751" y="1699"/>
                    </a:lnTo>
                    <a:lnTo>
                      <a:pt x="791" y="1620"/>
                    </a:lnTo>
                    <a:lnTo>
                      <a:pt x="830" y="1423"/>
                    </a:lnTo>
                    <a:lnTo>
                      <a:pt x="830" y="1186"/>
                    </a:lnTo>
                    <a:lnTo>
                      <a:pt x="791" y="949"/>
                    </a:lnTo>
                    <a:lnTo>
                      <a:pt x="712" y="751"/>
                    </a:lnTo>
                    <a:lnTo>
                      <a:pt x="633" y="554"/>
                    </a:lnTo>
                    <a:lnTo>
                      <a:pt x="514" y="356"/>
                    </a:lnTo>
                    <a:lnTo>
                      <a:pt x="356" y="159"/>
                    </a:lnTo>
                    <a:lnTo>
                      <a:pt x="159" y="40"/>
                    </a:lnTo>
                    <a:lnTo>
                      <a:pt x="8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4" name="Google Shape;2084;p43"/>
              <p:cNvSpPr/>
              <p:nvPr/>
            </p:nvSpPr>
            <p:spPr>
              <a:xfrm>
                <a:off x="1416225" y="2499500"/>
                <a:ext cx="101750" cy="157050"/>
              </a:xfrm>
              <a:custGeom>
                <a:avLst/>
                <a:gdLst/>
                <a:ahLst/>
                <a:cxnLst/>
                <a:rect l="l" t="t" r="r" b="b"/>
                <a:pathLst>
                  <a:path w="4070" h="6282" extrusionOk="0">
                    <a:moveTo>
                      <a:pt x="1541" y="1"/>
                    </a:moveTo>
                    <a:lnTo>
                      <a:pt x="1" y="5452"/>
                    </a:lnTo>
                    <a:lnTo>
                      <a:pt x="1" y="5452"/>
                    </a:lnTo>
                    <a:lnTo>
                      <a:pt x="1541" y="4544"/>
                    </a:lnTo>
                    <a:lnTo>
                      <a:pt x="2292" y="6282"/>
                    </a:lnTo>
                    <a:lnTo>
                      <a:pt x="4069" y="712"/>
                    </a:lnTo>
                    <a:lnTo>
                      <a:pt x="154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293657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27"/>
                                        </p:tgtEl>
                                        <p:attrNameLst>
                                          <p:attrName>style.visibility</p:attrName>
                                        </p:attrNameLst>
                                      </p:cBhvr>
                                      <p:to>
                                        <p:strVal val="visible"/>
                                      </p:to>
                                    </p:set>
                                    <p:anim calcmode="lin" valueType="num">
                                      <p:cBhvr>
                                        <p:cTn id="7" dur="500" fill="hold"/>
                                        <p:tgtEl>
                                          <p:spTgt spid="2027"/>
                                        </p:tgtEl>
                                        <p:attrNameLst>
                                          <p:attrName>ppt_w</p:attrName>
                                        </p:attrNameLst>
                                      </p:cBhvr>
                                      <p:tavLst>
                                        <p:tav tm="0">
                                          <p:val>
                                            <p:fltVal val="0"/>
                                          </p:val>
                                        </p:tav>
                                        <p:tav tm="100000">
                                          <p:val>
                                            <p:strVal val="#ppt_w"/>
                                          </p:val>
                                        </p:tav>
                                      </p:tavLst>
                                    </p:anim>
                                    <p:anim calcmode="lin" valueType="num">
                                      <p:cBhvr>
                                        <p:cTn id="8" dur="500" fill="hold"/>
                                        <p:tgtEl>
                                          <p:spTgt spid="2027"/>
                                        </p:tgtEl>
                                        <p:attrNameLst>
                                          <p:attrName>ppt_h</p:attrName>
                                        </p:attrNameLst>
                                      </p:cBhvr>
                                      <p:tavLst>
                                        <p:tav tm="0">
                                          <p:val>
                                            <p:fltVal val="0"/>
                                          </p:val>
                                        </p:tav>
                                        <p:tav tm="100000">
                                          <p:val>
                                            <p:strVal val="#ppt_h"/>
                                          </p:val>
                                        </p:tav>
                                      </p:tavLst>
                                    </p:anim>
                                    <p:animEffect transition="in" filter="fade">
                                      <p:cBhvr>
                                        <p:cTn id="9" dur="500"/>
                                        <p:tgtEl>
                                          <p:spTgt spid="2027"/>
                                        </p:tgtEl>
                                      </p:cBhvr>
                                    </p:animEffect>
                                  </p:childTnLst>
                                </p:cTn>
                              </p:par>
                              <p:par>
                                <p:cTn id="10" presetID="53" presetClass="entr" presetSubtype="16" fill="hold" nodeType="withEffect">
                                  <p:stCondLst>
                                    <p:cond delay="0"/>
                                  </p:stCondLst>
                                  <p:childTnLst>
                                    <p:set>
                                      <p:cBhvr>
                                        <p:cTn id="11" dur="1" fill="hold">
                                          <p:stCondLst>
                                            <p:cond delay="0"/>
                                          </p:stCondLst>
                                        </p:cTn>
                                        <p:tgtEl>
                                          <p:spTgt spid="2071"/>
                                        </p:tgtEl>
                                        <p:attrNameLst>
                                          <p:attrName>style.visibility</p:attrName>
                                        </p:attrNameLst>
                                      </p:cBhvr>
                                      <p:to>
                                        <p:strVal val="visible"/>
                                      </p:to>
                                    </p:set>
                                    <p:anim calcmode="lin" valueType="num">
                                      <p:cBhvr>
                                        <p:cTn id="12" dur="500" fill="hold"/>
                                        <p:tgtEl>
                                          <p:spTgt spid="2071"/>
                                        </p:tgtEl>
                                        <p:attrNameLst>
                                          <p:attrName>ppt_w</p:attrName>
                                        </p:attrNameLst>
                                      </p:cBhvr>
                                      <p:tavLst>
                                        <p:tav tm="0">
                                          <p:val>
                                            <p:fltVal val="0"/>
                                          </p:val>
                                        </p:tav>
                                        <p:tav tm="100000">
                                          <p:val>
                                            <p:strVal val="#ppt_w"/>
                                          </p:val>
                                        </p:tav>
                                      </p:tavLst>
                                    </p:anim>
                                    <p:anim calcmode="lin" valueType="num">
                                      <p:cBhvr>
                                        <p:cTn id="13" dur="500" fill="hold"/>
                                        <p:tgtEl>
                                          <p:spTgt spid="2071"/>
                                        </p:tgtEl>
                                        <p:attrNameLst>
                                          <p:attrName>ppt_h</p:attrName>
                                        </p:attrNameLst>
                                      </p:cBhvr>
                                      <p:tavLst>
                                        <p:tav tm="0">
                                          <p:val>
                                            <p:fltVal val="0"/>
                                          </p:val>
                                        </p:tav>
                                        <p:tav tm="100000">
                                          <p:val>
                                            <p:strVal val="#ppt_h"/>
                                          </p:val>
                                        </p:tav>
                                      </p:tavLst>
                                    </p:anim>
                                    <p:animEffect transition="in" filter="fade">
                                      <p:cBhvr>
                                        <p:cTn id="14" dur="500"/>
                                        <p:tgtEl>
                                          <p:spTgt spid="207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023"/>
                                        </p:tgtEl>
                                        <p:attrNameLst>
                                          <p:attrName>style.visibility</p:attrName>
                                        </p:attrNameLst>
                                      </p:cBhvr>
                                      <p:to>
                                        <p:strVal val="visible"/>
                                      </p:to>
                                    </p:set>
                                    <p:anim calcmode="lin" valueType="num">
                                      <p:cBhvr>
                                        <p:cTn id="17" dur="500" fill="hold"/>
                                        <p:tgtEl>
                                          <p:spTgt spid="2023"/>
                                        </p:tgtEl>
                                        <p:attrNameLst>
                                          <p:attrName>ppt_w</p:attrName>
                                        </p:attrNameLst>
                                      </p:cBhvr>
                                      <p:tavLst>
                                        <p:tav tm="0">
                                          <p:val>
                                            <p:fltVal val="0"/>
                                          </p:val>
                                        </p:tav>
                                        <p:tav tm="100000">
                                          <p:val>
                                            <p:strVal val="#ppt_w"/>
                                          </p:val>
                                        </p:tav>
                                      </p:tavLst>
                                    </p:anim>
                                    <p:anim calcmode="lin" valueType="num">
                                      <p:cBhvr>
                                        <p:cTn id="18" dur="500" fill="hold"/>
                                        <p:tgtEl>
                                          <p:spTgt spid="2023"/>
                                        </p:tgtEl>
                                        <p:attrNameLst>
                                          <p:attrName>ppt_h</p:attrName>
                                        </p:attrNameLst>
                                      </p:cBhvr>
                                      <p:tavLst>
                                        <p:tav tm="0">
                                          <p:val>
                                            <p:fltVal val="0"/>
                                          </p:val>
                                        </p:tav>
                                        <p:tav tm="100000">
                                          <p:val>
                                            <p:strVal val="#ppt_h"/>
                                          </p:val>
                                        </p:tav>
                                      </p:tavLst>
                                    </p:anim>
                                    <p:animEffect transition="in" filter="fade">
                                      <p:cBhvr>
                                        <p:cTn id="19" dur="500"/>
                                        <p:tgtEl>
                                          <p:spTgt spid="2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8"/>
        <p:cNvGrpSpPr/>
        <p:nvPr/>
      </p:nvGrpSpPr>
      <p:grpSpPr>
        <a:xfrm>
          <a:off x="0" y="0"/>
          <a:ext cx="0" cy="0"/>
          <a:chOff x="0" y="0"/>
          <a:chExt cx="0" cy="0"/>
        </a:xfrm>
      </p:grpSpPr>
      <p:grpSp>
        <p:nvGrpSpPr>
          <p:cNvPr id="2179" name="Google Shape;2179;p45"/>
          <p:cNvGrpSpPr/>
          <p:nvPr/>
        </p:nvGrpSpPr>
        <p:grpSpPr>
          <a:xfrm>
            <a:off x="5002853" y="1386866"/>
            <a:ext cx="3542266" cy="4142523"/>
            <a:chOff x="3509775" y="3159175"/>
            <a:chExt cx="1112975" cy="1301575"/>
          </a:xfrm>
        </p:grpSpPr>
        <p:sp>
          <p:nvSpPr>
            <p:cNvPr id="2180" name="Google Shape;2180;p45"/>
            <p:cNvSpPr/>
            <p:nvPr/>
          </p:nvSpPr>
          <p:spPr>
            <a:xfrm>
              <a:off x="3509775" y="3159175"/>
              <a:ext cx="1112975" cy="1301575"/>
            </a:xfrm>
            <a:custGeom>
              <a:avLst/>
              <a:gdLst/>
              <a:ahLst/>
              <a:cxnLst/>
              <a:rect l="l" t="t" r="r" b="b"/>
              <a:pathLst>
                <a:path w="44519" h="52063" extrusionOk="0">
                  <a:moveTo>
                    <a:pt x="26585" y="1"/>
                  </a:moveTo>
                  <a:lnTo>
                    <a:pt x="26150" y="40"/>
                  </a:lnTo>
                  <a:lnTo>
                    <a:pt x="25755" y="80"/>
                  </a:lnTo>
                  <a:lnTo>
                    <a:pt x="25439" y="198"/>
                  </a:lnTo>
                  <a:lnTo>
                    <a:pt x="25202" y="356"/>
                  </a:lnTo>
                  <a:lnTo>
                    <a:pt x="25005" y="554"/>
                  </a:lnTo>
                  <a:lnTo>
                    <a:pt x="24886" y="830"/>
                  </a:lnTo>
                  <a:lnTo>
                    <a:pt x="24531" y="949"/>
                  </a:lnTo>
                  <a:lnTo>
                    <a:pt x="24136" y="1107"/>
                  </a:lnTo>
                  <a:lnTo>
                    <a:pt x="23741" y="1383"/>
                  </a:lnTo>
                  <a:lnTo>
                    <a:pt x="23385" y="1739"/>
                  </a:lnTo>
                  <a:lnTo>
                    <a:pt x="23227" y="1936"/>
                  </a:lnTo>
                  <a:lnTo>
                    <a:pt x="23109" y="2134"/>
                  </a:lnTo>
                  <a:lnTo>
                    <a:pt x="23030" y="2331"/>
                  </a:lnTo>
                  <a:lnTo>
                    <a:pt x="22951" y="2568"/>
                  </a:lnTo>
                  <a:lnTo>
                    <a:pt x="22911" y="2884"/>
                  </a:lnTo>
                  <a:lnTo>
                    <a:pt x="22911" y="3240"/>
                  </a:lnTo>
                  <a:lnTo>
                    <a:pt x="22951" y="3595"/>
                  </a:lnTo>
                  <a:lnTo>
                    <a:pt x="23069" y="3911"/>
                  </a:lnTo>
                  <a:lnTo>
                    <a:pt x="23030" y="4109"/>
                  </a:lnTo>
                  <a:lnTo>
                    <a:pt x="22990" y="4306"/>
                  </a:lnTo>
                  <a:lnTo>
                    <a:pt x="22990" y="4543"/>
                  </a:lnTo>
                  <a:lnTo>
                    <a:pt x="23030" y="4780"/>
                  </a:lnTo>
                  <a:lnTo>
                    <a:pt x="23109" y="5057"/>
                  </a:lnTo>
                  <a:lnTo>
                    <a:pt x="23227" y="5333"/>
                  </a:lnTo>
                  <a:lnTo>
                    <a:pt x="23109" y="5452"/>
                  </a:lnTo>
                  <a:lnTo>
                    <a:pt x="23030" y="5610"/>
                  </a:lnTo>
                  <a:lnTo>
                    <a:pt x="22951" y="5768"/>
                  </a:lnTo>
                  <a:lnTo>
                    <a:pt x="22911" y="5926"/>
                  </a:lnTo>
                  <a:lnTo>
                    <a:pt x="22832" y="6637"/>
                  </a:lnTo>
                  <a:lnTo>
                    <a:pt x="22753" y="7466"/>
                  </a:lnTo>
                  <a:lnTo>
                    <a:pt x="22753" y="7703"/>
                  </a:lnTo>
                  <a:lnTo>
                    <a:pt x="22793" y="7940"/>
                  </a:lnTo>
                  <a:lnTo>
                    <a:pt x="22872" y="8138"/>
                  </a:lnTo>
                  <a:lnTo>
                    <a:pt x="23030" y="8335"/>
                  </a:lnTo>
                  <a:lnTo>
                    <a:pt x="22951" y="8849"/>
                  </a:lnTo>
                  <a:lnTo>
                    <a:pt x="22951" y="9402"/>
                  </a:lnTo>
                  <a:lnTo>
                    <a:pt x="22990" y="9915"/>
                  </a:lnTo>
                  <a:lnTo>
                    <a:pt x="23148" y="10389"/>
                  </a:lnTo>
                  <a:lnTo>
                    <a:pt x="23346" y="10863"/>
                  </a:lnTo>
                  <a:lnTo>
                    <a:pt x="23543" y="11140"/>
                  </a:lnTo>
                  <a:lnTo>
                    <a:pt x="23741" y="11377"/>
                  </a:lnTo>
                  <a:lnTo>
                    <a:pt x="23978" y="11653"/>
                  </a:lnTo>
                  <a:lnTo>
                    <a:pt x="24215" y="11851"/>
                  </a:lnTo>
                  <a:lnTo>
                    <a:pt x="24254" y="11930"/>
                  </a:lnTo>
                  <a:lnTo>
                    <a:pt x="24215" y="12127"/>
                  </a:lnTo>
                  <a:lnTo>
                    <a:pt x="24215" y="12206"/>
                  </a:lnTo>
                  <a:lnTo>
                    <a:pt x="23583" y="12443"/>
                  </a:lnTo>
                  <a:lnTo>
                    <a:pt x="23385" y="12483"/>
                  </a:lnTo>
                  <a:lnTo>
                    <a:pt x="23188" y="12522"/>
                  </a:lnTo>
                  <a:lnTo>
                    <a:pt x="22911" y="12641"/>
                  </a:lnTo>
                  <a:lnTo>
                    <a:pt x="22714" y="12799"/>
                  </a:lnTo>
                  <a:lnTo>
                    <a:pt x="18250" y="14655"/>
                  </a:lnTo>
                  <a:lnTo>
                    <a:pt x="16868" y="15208"/>
                  </a:lnTo>
                  <a:lnTo>
                    <a:pt x="16512" y="15208"/>
                  </a:lnTo>
                  <a:lnTo>
                    <a:pt x="16236" y="15327"/>
                  </a:lnTo>
                  <a:lnTo>
                    <a:pt x="16078" y="15406"/>
                  </a:lnTo>
                  <a:lnTo>
                    <a:pt x="15959" y="15524"/>
                  </a:lnTo>
                  <a:lnTo>
                    <a:pt x="15841" y="15643"/>
                  </a:lnTo>
                  <a:lnTo>
                    <a:pt x="15722" y="15801"/>
                  </a:lnTo>
                  <a:lnTo>
                    <a:pt x="15090" y="16196"/>
                  </a:lnTo>
                  <a:lnTo>
                    <a:pt x="14537" y="16591"/>
                  </a:lnTo>
                  <a:lnTo>
                    <a:pt x="14024" y="17065"/>
                  </a:lnTo>
                  <a:lnTo>
                    <a:pt x="13550" y="17539"/>
                  </a:lnTo>
                  <a:lnTo>
                    <a:pt x="13115" y="18092"/>
                  </a:lnTo>
                  <a:lnTo>
                    <a:pt x="12760" y="18684"/>
                  </a:lnTo>
                  <a:lnTo>
                    <a:pt x="12404" y="19277"/>
                  </a:lnTo>
                  <a:lnTo>
                    <a:pt x="12088" y="19909"/>
                  </a:lnTo>
                  <a:lnTo>
                    <a:pt x="7427" y="20620"/>
                  </a:lnTo>
                  <a:lnTo>
                    <a:pt x="7111" y="20699"/>
                  </a:lnTo>
                  <a:lnTo>
                    <a:pt x="6795" y="20857"/>
                  </a:lnTo>
                  <a:lnTo>
                    <a:pt x="6518" y="21055"/>
                  </a:lnTo>
                  <a:lnTo>
                    <a:pt x="6281" y="21292"/>
                  </a:lnTo>
                  <a:lnTo>
                    <a:pt x="6084" y="21608"/>
                  </a:lnTo>
                  <a:lnTo>
                    <a:pt x="5965" y="21924"/>
                  </a:lnTo>
                  <a:lnTo>
                    <a:pt x="5926" y="22279"/>
                  </a:lnTo>
                  <a:lnTo>
                    <a:pt x="5926" y="22635"/>
                  </a:lnTo>
                  <a:lnTo>
                    <a:pt x="6084" y="23662"/>
                  </a:lnTo>
                  <a:lnTo>
                    <a:pt x="4583" y="23859"/>
                  </a:lnTo>
                  <a:lnTo>
                    <a:pt x="4109" y="23978"/>
                  </a:lnTo>
                  <a:lnTo>
                    <a:pt x="3714" y="24175"/>
                  </a:lnTo>
                  <a:lnTo>
                    <a:pt x="3358" y="24452"/>
                  </a:lnTo>
                  <a:lnTo>
                    <a:pt x="3042" y="24807"/>
                  </a:lnTo>
                  <a:lnTo>
                    <a:pt x="2805" y="25202"/>
                  </a:lnTo>
                  <a:lnTo>
                    <a:pt x="2647" y="25597"/>
                  </a:lnTo>
                  <a:lnTo>
                    <a:pt x="2568" y="26071"/>
                  </a:lnTo>
                  <a:lnTo>
                    <a:pt x="2608" y="26506"/>
                  </a:lnTo>
                  <a:lnTo>
                    <a:pt x="2845" y="28244"/>
                  </a:lnTo>
                  <a:lnTo>
                    <a:pt x="2687" y="28283"/>
                  </a:lnTo>
                  <a:lnTo>
                    <a:pt x="2647" y="28283"/>
                  </a:lnTo>
                  <a:lnTo>
                    <a:pt x="2371" y="28362"/>
                  </a:lnTo>
                  <a:lnTo>
                    <a:pt x="2094" y="28481"/>
                  </a:lnTo>
                  <a:lnTo>
                    <a:pt x="1857" y="28639"/>
                  </a:lnTo>
                  <a:lnTo>
                    <a:pt x="1620" y="28797"/>
                  </a:lnTo>
                  <a:lnTo>
                    <a:pt x="1423" y="28994"/>
                  </a:lnTo>
                  <a:lnTo>
                    <a:pt x="1225" y="29192"/>
                  </a:lnTo>
                  <a:lnTo>
                    <a:pt x="1028" y="29429"/>
                  </a:lnTo>
                  <a:lnTo>
                    <a:pt x="909" y="29666"/>
                  </a:lnTo>
                  <a:lnTo>
                    <a:pt x="751" y="30021"/>
                  </a:lnTo>
                  <a:lnTo>
                    <a:pt x="672" y="30377"/>
                  </a:lnTo>
                  <a:lnTo>
                    <a:pt x="633" y="30732"/>
                  </a:lnTo>
                  <a:lnTo>
                    <a:pt x="633" y="31088"/>
                  </a:lnTo>
                  <a:lnTo>
                    <a:pt x="475" y="31325"/>
                  </a:lnTo>
                  <a:lnTo>
                    <a:pt x="317" y="31601"/>
                  </a:lnTo>
                  <a:lnTo>
                    <a:pt x="198" y="31878"/>
                  </a:lnTo>
                  <a:lnTo>
                    <a:pt x="119" y="32154"/>
                  </a:lnTo>
                  <a:lnTo>
                    <a:pt x="80" y="32431"/>
                  </a:lnTo>
                  <a:lnTo>
                    <a:pt x="119" y="32786"/>
                  </a:lnTo>
                  <a:lnTo>
                    <a:pt x="198" y="33102"/>
                  </a:lnTo>
                  <a:lnTo>
                    <a:pt x="317" y="33497"/>
                  </a:lnTo>
                  <a:lnTo>
                    <a:pt x="159" y="33813"/>
                  </a:lnTo>
                  <a:lnTo>
                    <a:pt x="80" y="34129"/>
                  </a:lnTo>
                  <a:lnTo>
                    <a:pt x="40" y="34445"/>
                  </a:lnTo>
                  <a:lnTo>
                    <a:pt x="1" y="34722"/>
                  </a:lnTo>
                  <a:lnTo>
                    <a:pt x="40" y="35038"/>
                  </a:lnTo>
                  <a:lnTo>
                    <a:pt x="159" y="35393"/>
                  </a:lnTo>
                  <a:lnTo>
                    <a:pt x="277" y="35709"/>
                  </a:lnTo>
                  <a:lnTo>
                    <a:pt x="435" y="36025"/>
                  </a:lnTo>
                  <a:lnTo>
                    <a:pt x="514" y="36460"/>
                  </a:lnTo>
                  <a:lnTo>
                    <a:pt x="593" y="36855"/>
                  </a:lnTo>
                  <a:lnTo>
                    <a:pt x="751" y="37250"/>
                  </a:lnTo>
                  <a:lnTo>
                    <a:pt x="909" y="37605"/>
                  </a:lnTo>
                  <a:lnTo>
                    <a:pt x="1107" y="37961"/>
                  </a:lnTo>
                  <a:lnTo>
                    <a:pt x="1304" y="38277"/>
                  </a:lnTo>
                  <a:lnTo>
                    <a:pt x="1502" y="38514"/>
                  </a:lnTo>
                  <a:lnTo>
                    <a:pt x="1739" y="38751"/>
                  </a:lnTo>
                  <a:lnTo>
                    <a:pt x="2134" y="39146"/>
                  </a:lnTo>
                  <a:lnTo>
                    <a:pt x="2489" y="39462"/>
                  </a:lnTo>
                  <a:lnTo>
                    <a:pt x="3279" y="40094"/>
                  </a:lnTo>
                  <a:lnTo>
                    <a:pt x="3793" y="40489"/>
                  </a:lnTo>
                  <a:lnTo>
                    <a:pt x="3990" y="40607"/>
                  </a:lnTo>
                  <a:lnTo>
                    <a:pt x="4148" y="40686"/>
                  </a:lnTo>
                  <a:lnTo>
                    <a:pt x="4346" y="40726"/>
                  </a:lnTo>
                  <a:lnTo>
                    <a:pt x="4583" y="40726"/>
                  </a:lnTo>
                  <a:lnTo>
                    <a:pt x="4701" y="40686"/>
                  </a:lnTo>
                  <a:lnTo>
                    <a:pt x="6084" y="50048"/>
                  </a:lnTo>
                  <a:lnTo>
                    <a:pt x="6163" y="50483"/>
                  </a:lnTo>
                  <a:lnTo>
                    <a:pt x="6360" y="50838"/>
                  </a:lnTo>
                  <a:lnTo>
                    <a:pt x="6558" y="51194"/>
                  </a:lnTo>
                  <a:lnTo>
                    <a:pt x="6874" y="51470"/>
                  </a:lnTo>
                  <a:lnTo>
                    <a:pt x="7190" y="51707"/>
                  </a:lnTo>
                  <a:lnTo>
                    <a:pt x="7545" y="51905"/>
                  </a:lnTo>
                  <a:lnTo>
                    <a:pt x="7940" y="52023"/>
                  </a:lnTo>
                  <a:lnTo>
                    <a:pt x="8375" y="52063"/>
                  </a:lnTo>
                  <a:lnTo>
                    <a:pt x="8730" y="52023"/>
                  </a:lnTo>
                  <a:lnTo>
                    <a:pt x="25597" y="49535"/>
                  </a:lnTo>
                  <a:lnTo>
                    <a:pt x="25913" y="49456"/>
                  </a:lnTo>
                  <a:lnTo>
                    <a:pt x="26190" y="49337"/>
                  </a:lnTo>
                  <a:lnTo>
                    <a:pt x="26427" y="49140"/>
                  </a:lnTo>
                  <a:lnTo>
                    <a:pt x="26624" y="48903"/>
                  </a:lnTo>
                  <a:lnTo>
                    <a:pt x="26822" y="48666"/>
                  </a:lnTo>
                  <a:lnTo>
                    <a:pt x="26901" y="48350"/>
                  </a:lnTo>
                  <a:lnTo>
                    <a:pt x="26940" y="48073"/>
                  </a:lnTo>
                  <a:lnTo>
                    <a:pt x="26940" y="47757"/>
                  </a:lnTo>
                  <a:lnTo>
                    <a:pt x="26506" y="44795"/>
                  </a:lnTo>
                  <a:lnTo>
                    <a:pt x="26782" y="44755"/>
                  </a:lnTo>
                  <a:lnTo>
                    <a:pt x="27019" y="44676"/>
                  </a:lnTo>
                  <a:lnTo>
                    <a:pt x="27256" y="44558"/>
                  </a:lnTo>
                  <a:lnTo>
                    <a:pt x="27493" y="44400"/>
                  </a:lnTo>
                  <a:lnTo>
                    <a:pt x="27651" y="44202"/>
                  </a:lnTo>
                  <a:lnTo>
                    <a:pt x="27809" y="44005"/>
                  </a:lnTo>
                  <a:lnTo>
                    <a:pt x="27888" y="43768"/>
                  </a:lnTo>
                  <a:lnTo>
                    <a:pt x="27928" y="43491"/>
                  </a:lnTo>
                  <a:lnTo>
                    <a:pt x="27928" y="43215"/>
                  </a:lnTo>
                  <a:lnTo>
                    <a:pt x="27770" y="42385"/>
                  </a:lnTo>
                  <a:lnTo>
                    <a:pt x="43491" y="42543"/>
                  </a:lnTo>
                  <a:lnTo>
                    <a:pt x="43689" y="42504"/>
                  </a:lnTo>
                  <a:lnTo>
                    <a:pt x="43886" y="42464"/>
                  </a:lnTo>
                  <a:lnTo>
                    <a:pt x="44084" y="42346"/>
                  </a:lnTo>
                  <a:lnTo>
                    <a:pt x="44242" y="42188"/>
                  </a:lnTo>
                  <a:lnTo>
                    <a:pt x="44360" y="42030"/>
                  </a:lnTo>
                  <a:lnTo>
                    <a:pt x="44439" y="41832"/>
                  </a:lnTo>
                  <a:lnTo>
                    <a:pt x="44518" y="41635"/>
                  </a:lnTo>
                  <a:lnTo>
                    <a:pt x="44518" y="41437"/>
                  </a:lnTo>
                  <a:lnTo>
                    <a:pt x="44321" y="39264"/>
                  </a:lnTo>
                  <a:lnTo>
                    <a:pt x="44202" y="37092"/>
                  </a:lnTo>
                  <a:lnTo>
                    <a:pt x="44005" y="34603"/>
                  </a:lnTo>
                  <a:lnTo>
                    <a:pt x="43807" y="32075"/>
                  </a:lnTo>
                  <a:lnTo>
                    <a:pt x="43649" y="30811"/>
                  </a:lnTo>
                  <a:lnTo>
                    <a:pt x="43491" y="29547"/>
                  </a:lnTo>
                  <a:lnTo>
                    <a:pt x="43294" y="28283"/>
                  </a:lnTo>
                  <a:lnTo>
                    <a:pt x="43057" y="27019"/>
                  </a:lnTo>
                  <a:lnTo>
                    <a:pt x="43057" y="26940"/>
                  </a:lnTo>
                  <a:lnTo>
                    <a:pt x="42662" y="25084"/>
                  </a:lnTo>
                  <a:lnTo>
                    <a:pt x="42504" y="24294"/>
                  </a:lnTo>
                  <a:lnTo>
                    <a:pt x="42306" y="23583"/>
                  </a:lnTo>
                  <a:lnTo>
                    <a:pt x="42109" y="22951"/>
                  </a:lnTo>
                  <a:lnTo>
                    <a:pt x="41872" y="22319"/>
                  </a:lnTo>
                  <a:lnTo>
                    <a:pt x="41595" y="21766"/>
                  </a:lnTo>
                  <a:lnTo>
                    <a:pt x="41279" y="21213"/>
                  </a:lnTo>
                  <a:lnTo>
                    <a:pt x="40924" y="20699"/>
                  </a:lnTo>
                  <a:lnTo>
                    <a:pt x="40529" y="20225"/>
                  </a:lnTo>
                  <a:lnTo>
                    <a:pt x="40055" y="19712"/>
                  </a:lnTo>
                  <a:lnTo>
                    <a:pt x="39502" y="19198"/>
                  </a:lnTo>
                  <a:lnTo>
                    <a:pt x="38870" y="18645"/>
                  </a:lnTo>
                  <a:lnTo>
                    <a:pt x="38159" y="18092"/>
                  </a:lnTo>
                  <a:lnTo>
                    <a:pt x="36421" y="16828"/>
                  </a:lnTo>
                  <a:lnTo>
                    <a:pt x="32352" y="13905"/>
                  </a:lnTo>
                  <a:lnTo>
                    <a:pt x="32234" y="13747"/>
                  </a:lnTo>
                  <a:lnTo>
                    <a:pt x="32115" y="13628"/>
                  </a:lnTo>
                  <a:lnTo>
                    <a:pt x="31996" y="13510"/>
                  </a:lnTo>
                  <a:lnTo>
                    <a:pt x="31838" y="13431"/>
                  </a:lnTo>
                  <a:lnTo>
                    <a:pt x="31680" y="13352"/>
                  </a:lnTo>
                  <a:lnTo>
                    <a:pt x="31522" y="13312"/>
                  </a:lnTo>
                  <a:lnTo>
                    <a:pt x="30969" y="12878"/>
                  </a:lnTo>
                  <a:lnTo>
                    <a:pt x="31048" y="11772"/>
                  </a:lnTo>
                  <a:lnTo>
                    <a:pt x="31088" y="10824"/>
                  </a:lnTo>
                  <a:lnTo>
                    <a:pt x="31167" y="10784"/>
                  </a:lnTo>
                  <a:lnTo>
                    <a:pt x="31404" y="10666"/>
                  </a:lnTo>
                  <a:lnTo>
                    <a:pt x="31680" y="10508"/>
                  </a:lnTo>
                  <a:lnTo>
                    <a:pt x="31917" y="10350"/>
                  </a:lnTo>
                  <a:lnTo>
                    <a:pt x="32115" y="10152"/>
                  </a:lnTo>
                  <a:lnTo>
                    <a:pt x="32431" y="9797"/>
                  </a:lnTo>
                  <a:lnTo>
                    <a:pt x="32668" y="9402"/>
                  </a:lnTo>
                  <a:lnTo>
                    <a:pt x="32866" y="8967"/>
                  </a:lnTo>
                  <a:lnTo>
                    <a:pt x="32945" y="8493"/>
                  </a:lnTo>
                  <a:lnTo>
                    <a:pt x="33142" y="8138"/>
                  </a:lnTo>
                  <a:lnTo>
                    <a:pt x="33300" y="7822"/>
                  </a:lnTo>
                  <a:lnTo>
                    <a:pt x="33458" y="7466"/>
                  </a:lnTo>
                  <a:lnTo>
                    <a:pt x="33537" y="7071"/>
                  </a:lnTo>
                  <a:lnTo>
                    <a:pt x="33656" y="6676"/>
                  </a:lnTo>
                  <a:lnTo>
                    <a:pt x="33695" y="6242"/>
                  </a:lnTo>
                  <a:lnTo>
                    <a:pt x="33695" y="5847"/>
                  </a:lnTo>
                  <a:lnTo>
                    <a:pt x="33656" y="5412"/>
                  </a:lnTo>
                  <a:lnTo>
                    <a:pt x="33577" y="5017"/>
                  </a:lnTo>
                  <a:lnTo>
                    <a:pt x="33458" y="4622"/>
                  </a:lnTo>
                  <a:lnTo>
                    <a:pt x="33340" y="4227"/>
                  </a:lnTo>
                  <a:lnTo>
                    <a:pt x="33142" y="3872"/>
                  </a:lnTo>
                  <a:lnTo>
                    <a:pt x="32945" y="3556"/>
                  </a:lnTo>
                  <a:lnTo>
                    <a:pt x="32747" y="3279"/>
                  </a:lnTo>
                  <a:lnTo>
                    <a:pt x="32471" y="3042"/>
                  </a:lnTo>
                  <a:lnTo>
                    <a:pt x="32234" y="2805"/>
                  </a:lnTo>
                  <a:lnTo>
                    <a:pt x="31957" y="2608"/>
                  </a:lnTo>
                  <a:lnTo>
                    <a:pt x="31641" y="2450"/>
                  </a:lnTo>
                  <a:lnTo>
                    <a:pt x="31325" y="2292"/>
                  </a:lnTo>
                  <a:lnTo>
                    <a:pt x="30969" y="2173"/>
                  </a:lnTo>
                  <a:lnTo>
                    <a:pt x="30574" y="1699"/>
                  </a:lnTo>
                  <a:lnTo>
                    <a:pt x="30100" y="1265"/>
                  </a:lnTo>
                  <a:lnTo>
                    <a:pt x="29587" y="870"/>
                  </a:lnTo>
                  <a:lnTo>
                    <a:pt x="29034" y="593"/>
                  </a:lnTo>
                  <a:lnTo>
                    <a:pt x="28678" y="396"/>
                  </a:lnTo>
                  <a:lnTo>
                    <a:pt x="28244" y="277"/>
                  </a:lnTo>
                  <a:lnTo>
                    <a:pt x="27849" y="159"/>
                  </a:lnTo>
                  <a:lnTo>
                    <a:pt x="27414" y="80"/>
                  </a:lnTo>
                  <a:lnTo>
                    <a:pt x="27019" y="40"/>
                  </a:lnTo>
                  <a:lnTo>
                    <a:pt x="26585" y="1"/>
                  </a:lnTo>
                  <a:close/>
                </a:path>
              </a:pathLst>
            </a:custGeom>
            <a:solidFill>
              <a:schemeClr val="dk2"/>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1" name="Google Shape;2181;p45"/>
            <p:cNvGrpSpPr/>
            <p:nvPr/>
          </p:nvGrpSpPr>
          <p:grpSpPr>
            <a:xfrm>
              <a:off x="3535450" y="3184850"/>
              <a:ext cx="1061625" cy="1250225"/>
              <a:chOff x="3535450" y="3184850"/>
              <a:chExt cx="1061625" cy="1250225"/>
            </a:xfrm>
          </p:grpSpPr>
          <p:sp>
            <p:nvSpPr>
              <p:cNvPr id="2182" name="Google Shape;2182;p45"/>
              <p:cNvSpPr/>
              <p:nvPr/>
            </p:nvSpPr>
            <p:spPr>
              <a:xfrm>
                <a:off x="3582850" y="3878100"/>
                <a:ext cx="55325" cy="85925"/>
              </a:xfrm>
              <a:custGeom>
                <a:avLst/>
                <a:gdLst/>
                <a:ahLst/>
                <a:cxnLst/>
                <a:rect l="l" t="t" r="r" b="b"/>
                <a:pathLst>
                  <a:path w="2213" h="3437" extrusionOk="0">
                    <a:moveTo>
                      <a:pt x="2213" y="0"/>
                    </a:moveTo>
                    <a:lnTo>
                      <a:pt x="1" y="514"/>
                    </a:lnTo>
                    <a:lnTo>
                      <a:pt x="1620" y="3437"/>
                    </a:lnTo>
                    <a:lnTo>
                      <a:pt x="2213" y="0"/>
                    </a:lnTo>
                    <a:close/>
                  </a:path>
                </a:pathLst>
              </a:custGeom>
              <a:solidFill>
                <a:srgbClr val="FFC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5"/>
              <p:cNvSpPr/>
              <p:nvPr/>
            </p:nvSpPr>
            <p:spPr>
              <a:xfrm>
                <a:off x="3730975" y="3478150"/>
                <a:ext cx="866100" cy="718950"/>
              </a:xfrm>
              <a:custGeom>
                <a:avLst/>
                <a:gdLst/>
                <a:ahLst/>
                <a:cxnLst/>
                <a:rect l="l" t="t" r="r" b="b"/>
                <a:pathLst>
                  <a:path w="34644" h="28758" extrusionOk="0">
                    <a:moveTo>
                      <a:pt x="16670" y="0"/>
                    </a:moveTo>
                    <a:lnTo>
                      <a:pt x="9837" y="2805"/>
                    </a:lnTo>
                    <a:lnTo>
                      <a:pt x="8652" y="3279"/>
                    </a:lnTo>
                    <a:lnTo>
                      <a:pt x="8059" y="3555"/>
                    </a:lnTo>
                    <a:lnTo>
                      <a:pt x="7506" y="3871"/>
                    </a:lnTo>
                    <a:lnTo>
                      <a:pt x="6953" y="4187"/>
                    </a:lnTo>
                    <a:lnTo>
                      <a:pt x="6440" y="4543"/>
                    </a:lnTo>
                    <a:lnTo>
                      <a:pt x="5926" y="4977"/>
                    </a:lnTo>
                    <a:lnTo>
                      <a:pt x="5492" y="5451"/>
                    </a:lnTo>
                    <a:lnTo>
                      <a:pt x="5097" y="5965"/>
                    </a:lnTo>
                    <a:lnTo>
                      <a:pt x="4741" y="6478"/>
                    </a:lnTo>
                    <a:lnTo>
                      <a:pt x="4425" y="7071"/>
                    </a:lnTo>
                    <a:lnTo>
                      <a:pt x="4149" y="7664"/>
                    </a:lnTo>
                    <a:lnTo>
                      <a:pt x="3912" y="8256"/>
                    </a:lnTo>
                    <a:lnTo>
                      <a:pt x="3714" y="8888"/>
                    </a:lnTo>
                    <a:lnTo>
                      <a:pt x="3596" y="9520"/>
                    </a:lnTo>
                    <a:lnTo>
                      <a:pt x="3517" y="10192"/>
                    </a:lnTo>
                    <a:lnTo>
                      <a:pt x="3398" y="11337"/>
                    </a:lnTo>
                    <a:lnTo>
                      <a:pt x="3240" y="12483"/>
                    </a:lnTo>
                    <a:lnTo>
                      <a:pt x="2885" y="14774"/>
                    </a:lnTo>
                    <a:lnTo>
                      <a:pt x="2450" y="17025"/>
                    </a:lnTo>
                    <a:lnTo>
                      <a:pt x="1976" y="19316"/>
                    </a:lnTo>
                    <a:lnTo>
                      <a:pt x="949" y="23859"/>
                    </a:lnTo>
                    <a:lnTo>
                      <a:pt x="475" y="26110"/>
                    </a:lnTo>
                    <a:lnTo>
                      <a:pt x="1" y="28362"/>
                    </a:lnTo>
                    <a:lnTo>
                      <a:pt x="34643" y="28757"/>
                    </a:lnTo>
                    <a:lnTo>
                      <a:pt x="34485" y="26940"/>
                    </a:lnTo>
                    <a:lnTo>
                      <a:pt x="34367" y="25162"/>
                    </a:lnTo>
                    <a:lnTo>
                      <a:pt x="34130" y="21568"/>
                    </a:lnTo>
                    <a:lnTo>
                      <a:pt x="33972" y="19790"/>
                    </a:lnTo>
                    <a:lnTo>
                      <a:pt x="33774" y="18013"/>
                    </a:lnTo>
                    <a:lnTo>
                      <a:pt x="33537" y="16235"/>
                    </a:lnTo>
                    <a:lnTo>
                      <a:pt x="33221" y="14458"/>
                    </a:lnTo>
                    <a:lnTo>
                      <a:pt x="32866" y="12720"/>
                    </a:lnTo>
                    <a:lnTo>
                      <a:pt x="32510" y="11258"/>
                    </a:lnTo>
                    <a:lnTo>
                      <a:pt x="32313" y="10666"/>
                    </a:lnTo>
                    <a:lnTo>
                      <a:pt x="32115" y="10113"/>
                    </a:lnTo>
                    <a:lnTo>
                      <a:pt x="31878" y="9560"/>
                    </a:lnTo>
                    <a:lnTo>
                      <a:pt x="31602" y="9086"/>
                    </a:lnTo>
                    <a:lnTo>
                      <a:pt x="31286" y="8612"/>
                    </a:lnTo>
                    <a:lnTo>
                      <a:pt x="30891" y="8138"/>
                    </a:lnTo>
                    <a:lnTo>
                      <a:pt x="30456" y="7664"/>
                    </a:lnTo>
                    <a:lnTo>
                      <a:pt x="29943" y="7190"/>
                    </a:lnTo>
                    <a:lnTo>
                      <a:pt x="29350" y="6676"/>
                    </a:lnTo>
                    <a:lnTo>
                      <a:pt x="28639" y="6123"/>
                    </a:lnTo>
                    <a:lnTo>
                      <a:pt x="26980" y="4898"/>
                    </a:lnTo>
                    <a:lnTo>
                      <a:pt x="23860" y="2686"/>
                    </a:lnTo>
                    <a:lnTo>
                      <a:pt x="20739" y="395"/>
                    </a:lnTo>
                    <a:lnTo>
                      <a:pt x="20502" y="553"/>
                    </a:lnTo>
                    <a:lnTo>
                      <a:pt x="20265" y="672"/>
                    </a:lnTo>
                    <a:lnTo>
                      <a:pt x="19712" y="869"/>
                    </a:lnTo>
                    <a:lnTo>
                      <a:pt x="19159" y="948"/>
                    </a:lnTo>
                    <a:lnTo>
                      <a:pt x="18606" y="948"/>
                    </a:lnTo>
                    <a:lnTo>
                      <a:pt x="18329" y="909"/>
                    </a:lnTo>
                    <a:lnTo>
                      <a:pt x="18053" y="830"/>
                    </a:lnTo>
                    <a:lnTo>
                      <a:pt x="17816" y="751"/>
                    </a:lnTo>
                    <a:lnTo>
                      <a:pt x="17579" y="632"/>
                    </a:lnTo>
                    <a:lnTo>
                      <a:pt x="17105" y="356"/>
                    </a:lnTo>
                    <a:lnTo>
                      <a:pt x="166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5"/>
              <p:cNvSpPr/>
              <p:nvPr/>
            </p:nvSpPr>
            <p:spPr>
              <a:xfrm>
                <a:off x="4261275" y="3653925"/>
                <a:ext cx="216300" cy="414775"/>
              </a:xfrm>
              <a:custGeom>
                <a:avLst/>
                <a:gdLst/>
                <a:ahLst/>
                <a:cxnLst/>
                <a:rect l="l" t="t" r="r" b="b"/>
                <a:pathLst>
                  <a:path w="8652" h="16591" extrusionOk="0">
                    <a:moveTo>
                      <a:pt x="8178" y="1"/>
                    </a:moveTo>
                    <a:lnTo>
                      <a:pt x="7743" y="40"/>
                    </a:lnTo>
                    <a:lnTo>
                      <a:pt x="7348" y="198"/>
                    </a:lnTo>
                    <a:lnTo>
                      <a:pt x="6953" y="435"/>
                    </a:lnTo>
                    <a:lnTo>
                      <a:pt x="6598" y="712"/>
                    </a:lnTo>
                    <a:lnTo>
                      <a:pt x="6321" y="1028"/>
                    </a:lnTo>
                    <a:lnTo>
                      <a:pt x="6084" y="1344"/>
                    </a:lnTo>
                    <a:lnTo>
                      <a:pt x="5847" y="1660"/>
                    </a:lnTo>
                    <a:lnTo>
                      <a:pt x="5531" y="2094"/>
                    </a:lnTo>
                    <a:lnTo>
                      <a:pt x="5294" y="2568"/>
                    </a:lnTo>
                    <a:lnTo>
                      <a:pt x="5018" y="3082"/>
                    </a:lnTo>
                    <a:lnTo>
                      <a:pt x="4820" y="3556"/>
                    </a:lnTo>
                    <a:lnTo>
                      <a:pt x="4425" y="4583"/>
                    </a:lnTo>
                    <a:lnTo>
                      <a:pt x="4070" y="5649"/>
                    </a:lnTo>
                    <a:lnTo>
                      <a:pt x="3556" y="7111"/>
                    </a:lnTo>
                    <a:lnTo>
                      <a:pt x="1" y="16433"/>
                    </a:lnTo>
                    <a:lnTo>
                      <a:pt x="1" y="16512"/>
                    </a:lnTo>
                    <a:lnTo>
                      <a:pt x="40" y="16591"/>
                    </a:lnTo>
                    <a:lnTo>
                      <a:pt x="80" y="16591"/>
                    </a:lnTo>
                    <a:lnTo>
                      <a:pt x="159" y="16551"/>
                    </a:lnTo>
                    <a:lnTo>
                      <a:pt x="198" y="16512"/>
                    </a:lnTo>
                    <a:lnTo>
                      <a:pt x="3754" y="7150"/>
                    </a:lnTo>
                    <a:lnTo>
                      <a:pt x="4267" y="5689"/>
                    </a:lnTo>
                    <a:lnTo>
                      <a:pt x="4623" y="4662"/>
                    </a:lnTo>
                    <a:lnTo>
                      <a:pt x="5018" y="3674"/>
                    </a:lnTo>
                    <a:lnTo>
                      <a:pt x="5215" y="3161"/>
                    </a:lnTo>
                    <a:lnTo>
                      <a:pt x="5452" y="2687"/>
                    </a:lnTo>
                    <a:lnTo>
                      <a:pt x="5729" y="2213"/>
                    </a:lnTo>
                    <a:lnTo>
                      <a:pt x="6005" y="1778"/>
                    </a:lnTo>
                    <a:lnTo>
                      <a:pt x="6242" y="1462"/>
                    </a:lnTo>
                    <a:lnTo>
                      <a:pt x="6479" y="1146"/>
                    </a:lnTo>
                    <a:lnTo>
                      <a:pt x="6756" y="870"/>
                    </a:lnTo>
                    <a:lnTo>
                      <a:pt x="7072" y="593"/>
                    </a:lnTo>
                    <a:lnTo>
                      <a:pt x="7427" y="396"/>
                    </a:lnTo>
                    <a:lnTo>
                      <a:pt x="7783" y="277"/>
                    </a:lnTo>
                    <a:lnTo>
                      <a:pt x="8178" y="198"/>
                    </a:lnTo>
                    <a:lnTo>
                      <a:pt x="8533" y="238"/>
                    </a:lnTo>
                    <a:lnTo>
                      <a:pt x="8612" y="198"/>
                    </a:lnTo>
                    <a:lnTo>
                      <a:pt x="8652" y="159"/>
                    </a:lnTo>
                    <a:lnTo>
                      <a:pt x="8612" y="80"/>
                    </a:lnTo>
                    <a:lnTo>
                      <a:pt x="85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5"/>
              <p:cNvSpPr/>
              <p:nvPr/>
            </p:nvSpPr>
            <p:spPr>
              <a:xfrm>
                <a:off x="4095375" y="3495925"/>
                <a:ext cx="54350" cy="87900"/>
              </a:xfrm>
              <a:custGeom>
                <a:avLst/>
                <a:gdLst/>
                <a:ahLst/>
                <a:cxnLst/>
                <a:rect l="l" t="t" r="r" b="b"/>
                <a:pathLst>
                  <a:path w="2174" h="3516" extrusionOk="0">
                    <a:moveTo>
                      <a:pt x="80" y="0"/>
                    </a:moveTo>
                    <a:lnTo>
                      <a:pt x="1" y="79"/>
                    </a:lnTo>
                    <a:lnTo>
                      <a:pt x="1" y="158"/>
                    </a:lnTo>
                    <a:lnTo>
                      <a:pt x="1028" y="3437"/>
                    </a:lnTo>
                    <a:lnTo>
                      <a:pt x="1067" y="3516"/>
                    </a:lnTo>
                    <a:lnTo>
                      <a:pt x="1225" y="3516"/>
                    </a:lnTo>
                    <a:lnTo>
                      <a:pt x="2134" y="2607"/>
                    </a:lnTo>
                    <a:lnTo>
                      <a:pt x="2173" y="2568"/>
                    </a:lnTo>
                    <a:lnTo>
                      <a:pt x="2134" y="2489"/>
                    </a:lnTo>
                    <a:lnTo>
                      <a:pt x="2055" y="2449"/>
                    </a:lnTo>
                    <a:lnTo>
                      <a:pt x="1976" y="2489"/>
                    </a:lnTo>
                    <a:lnTo>
                      <a:pt x="1186" y="3239"/>
                    </a:lnTo>
                    <a:lnTo>
                      <a:pt x="198" y="79"/>
                    </a:lnTo>
                    <a:lnTo>
                      <a:pt x="159" y="40"/>
                    </a:lnTo>
                    <a:lnTo>
                      <a:pt x="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5"/>
              <p:cNvSpPr/>
              <p:nvPr/>
            </p:nvSpPr>
            <p:spPr>
              <a:xfrm>
                <a:off x="4195125" y="3517650"/>
                <a:ext cx="100750" cy="87900"/>
              </a:xfrm>
              <a:custGeom>
                <a:avLst/>
                <a:gdLst/>
                <a:ahLst/>
                <a:cxnLst/>
                <a:rect l="l" t="t" r="r" b="b"/>
                <a:pathLst>
                  <a:path w="4030" h="3516" extrusionOk="0">
                    <a:moveTo>
                      <a:pt x="3832" y="0"/>
                    </a:moveTo>
                    <a:lnTo>
                      <a:pt x="790" y="3239"/>
                    </a:lnTo>
                    <a:lnTo>
                      <a:pt x="198" y="2133"/>
                    </a:lnTo>
                    <a:lnTo>
                      <a:pt x="158" y="2094"/>
                    </a:lnTo>
                    <a:lnTo>
                      <a:pt x="79" y="2094"/>
                    </a:lnTo>
                    <a:lnTo>
                      <a:pt x="0" y="2173"/>
                    </a:lnTo>
                    <a:lnTo>
                      <a:pt x="0" y="2252"/>
                    </a:lnTo>
                    <a:lnTo>
                      <a:pt x="672" y="3476"/>
                    </a:lnTo>
                    <a:lnTo>
                      <a:pt x="751" y="3516"/>
                    </a:lnTo>
                    <a:lnTo>
                      <a:pt x="830" y="3476"/>
                    </a:lnTo>
                    <a:lnTo>
                      <a:pt x="3990" y="158"/>
                    </a:lnTo>
                    <a:lnTo>
                      <a:pt x="4029" y="79"/>
                    </a:lnTo>
                    <a:lnTo>
                      <a:pt x="39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5"/>
              <p:cNvSpPr/>
              <p:nvPr/>
            </p:nvSpPr>
            <p:spPr>
              <a:xfrm>
                <a:off x="3925525" y="3565050"/>
                <a:ext cx="22750" cy="107675"/>
              </a:xfrm>
              <a:custGeom>
                <a:avLst/>
                <a:gdLst/>
                <a:ahLst/>
                <a:cxnLst/>
                <a:rect l="l" t="t" r="r" b="b"/>
                <a:pathLst>
                  <a:path w="910" h="4307" extrusionOk="0">
                    <a:moveTo>
                      <a:pt x="40" y="0"/>
                    </a:moveTo>
                    <a:lnTo>
                      <a:pt x="1" y="40"/>
                    </a:lnTo>
                    <a:lnTo>
                      <a:pt x="1" y="119"/>
                    </a:lnTo>
                    <a:lnTo>
                      <a:pt x="40" y="198"/>
                    </a:lnTo>
                    <a:lnTo>
                      <a:pt x="198" y="316"/>
                    </a:lnTo>
                    <a:lnTo>
                      <a:pt x="317" y="435"/>
                    </a:lnTo>
                    <a:lnTo>
                      <a:pt x="396" y="593"/>
                    </a:lnTo>
                    <a:lnTo>
                      <a:pt x="475" y="790"/>
                    </a:lnTo>
                    <a:lnTo>
                      <a:pt x="554" y="1185"/>
                    </a:lnTo>
                    <a:lnTo>
                      <a:pt x="593" y="1620"/>
                    </a:lnTo>
                    <a:lnTo>
                      <a:pt x="712" y="4188"/>
                    </a:lnTo>
                    <a:lnTo>
                      <a:pt x="751" y="4267"/>
                    </a:lnTo>
                    <a:lnTo>
                      <a:pt x="791" y="4306"/>
                    </a:lnTo>
                    <a:lnTo>
                      <a:pt x="830" y="4306"/>
                    </a:lnTo>
                    <a:lnTo>
                      <a:pt x="870" y="4267"/>
                    </a:lnTo>
                    <a:lnTo>
                      <a:pt x="909" y="4188"/>
                    </a:lnTo>
                    <a:lnTo>
                      <a:pt x="791" y="1580"/>
                    </a:lnTo>
                    <a:lnTo>
                      <a:pt x="751" y="1146"/>
                    </a:lnTo>
                    <a:lnTo>
                      <a:pt x="672" y="751"/>
                    </a:lnTo>
                    <a:lnTo>
                      <a:pt x="593" y="514"/>
                    </a:lnTo>
                    <a:lnTo>
                      <a:pt x="475" y="316"/>
                    </a:lnTo>
                    <a:lnTo>
                      <a:pt x="317" y="119"/>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5"/>
              <p:cNvSpPr/>
              <p:nvPr/>
            </p:nvSpPr>
            <p:spPr>
              <a:xfrm>
                <a:off x="4075625" y="3527525"/>
                <a:ext cx="123475" cy="448350"/>
              </a:xfrm>
              <a:custGeom>
                <a:avLst/>
                <a:gdLst/>
                <a:ahLst/>
                <a:cxnLst/>
                <a:rect l="l" t="t" r="r" b="b"/>
                <a:pathLst>
                  <a:path w="4939" h="17934" extrusionOk="0">
                    <a:moveTo>
                      <a:pt x="4227" y="0"/>
                    </a:moveTo>
                    <a:lnTo>
                      <a:pt x="2845" y="1343"/>
                    </a:lnTo>
                    <a:lnTo>
                      <a:pt x="3279" y="2291"/>
                    </a:lnTo>
                    <a:lnTo>
                      <a:pt x="1" y="9678"/>
                    </a:lnTo>
                    <a:lnTo>
                      <a:pt x="1897" y="17934"/>
                    </a:lnTo>
                    <a:lnTo>
                      <a:pt x="2371" y="14063"/>
                    </a:lnTo>
                    <a:lnTo>
                      <a:pt x="2845" y="10192"/>
                    </a:lnTo>
                    <a:lnTo>
                      <a:pt x="3398" y="6321"/>
                    </a:lnTo>
                    <a:lnTo>
                      <a:pt x="3714" y="4385"/>
                    </a:lnTo>
                    <a:lnTo>
                      <a:pt x="4069" y="2489"/>
                    </a:lnTo>
                    <a:lnTo>
                      <a:pt x="4938" y="1738"/>
                    </a:lnTo>
                    <a:lnTo>
                      <a:pt x="42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5"/>
              <p:cNvSpPr/>
              <p:nvPr/>
            </p:nvSpPr>
            <p:spPr>
              <a:xfrm>
                <a:off x="4155625" y="3184850"/>
                <a:ext cx="117525" cy="63225"/>
              </a:xfrm>
              <a:custGeom>
                <a:avLst/>
                <a:gdLst/>
                <a:ahLst/>
                <a:cxnLst/>
                <a:rect l="l" t="t" r="r" b="b"/>
                <a:pathLst>
                  <a:path w="4701" h="2529" extrusionOk="0">
                    <a:moveTo>
                      <a:pt x="751" y="1"/>
                    </a:moveTo>
                    <a:lnTo>
                      <a:pt x="435" y="40"/>
                    </a:lnTo>
                    <a:lnTo>
                      <a:pt x="79" y="80"/>
                    </a:lnTo>
                    <a:lnTo>
                      <a:pt x="0" y="119"/>
                    </a:lnTo>
                    <a:lnTo>
                      <a:pt x="0" y="198"/>
                    </a:lnTo>
                    <a:lnTo>
                      <a:pt x="40" y="277"/>
                    </a:lnTo>
                    <a:lnTo>
                      <a:pt x="119" y="277"/>
                    </a:lnTo>
                    <a:lnTo>
                      <a:pt x="435" y="238"/>
                    </a:lnTo>
                    <a:lnTo>
                      <a:pt x="1106" y="238"/>
                    </a:lnTo>
                    <a:lnTo>
                      <a:pt x="1422" y="277"/>
                    </a:lnTo>
                    <a:lnTo>
                      <a:pt x="1738" y="317"/>
                    </a:lnTo>
                    <a:lnTo>
                      <a:pt x="2054" y="396"/>
                    </a:lnTo>
                    <a:lnTo>
                      <a:pt x="2370" y="514"/>
                    </a:lnTo>
                    <a:lnTo>
                      <a:pt x="2686" y="672"/>
                    </a:lnTo>
                    <a:lnTo>
                      <a:pt x="2963" y="830"/>
                    </a:lnTo>
                    <a:lnTo>
                      <a:pt x="3239" y="988"/>
                    </a:lnTo>
                    <a:lnTo>
                      <a:pt x="3476" y="1186"/>
                    </a:lnTo>
                    <a:lnTo>
                      <a:pt x="3713" y="1423"/>
                    </a:lnTo>
                    <a:lnTo>
                      <a:pt x="3950" y="1660"/>
                    </a:lnTo>
                    <a:lnTo>
                      <a:pt x="4148" y="1897"/>
                    </a:lnTo>
                    <a:lnTo>
                      <a:pt x="4345" y="2173"/>
                    </a:lnTo>
                    <a:lnTo>
                      <a:pt x="4503" y="2450"/>
                    </a:lnTo>
                    <a:lnTo>
                      <a:pt x="4543" y="2489"/>
                    </a:lnTo>
                    <a:lnTo>
                      <a:pt x="4622" y="2529"/>
                    </a:lnTo>
                    <a:lnTo>
                      <a:pt x="4661" y="2489"/>
                    </a:lnTo>
                    <a:lnTo>
                      <a:pt x="4701" y="2450"/>
                    </a:lnTo>
                    <a:lnTo>
                      <a:pt x="4701" y="2371"/>
                    </a:lnTo>
                    <a:lnTo>
                      <a:pt x="4543" y="2055"/>
                    </a:lnTo>
                    <a:lnTo>
                      <a:pt x="4345" y="1778"/>
                    </a:lnTo>
                    <a:lnTo>
                      <a:pt x="4108" y="1502"/>
                    </a:lnTo>
                    <a:lnTo>
                      <a:pt x="3871" y="1265"/>
                    </a:lnTo>
                    <a:lnTo>
                      <a:pt x="3634" y="1028"/>
                    </a:lnTo>
                    <a:lnTo>
                      <a:pt x="3358" y="830"/>
                    </a:lnTo>
                    <a:lnTo>
                      <a:pt x="3081" y="633"/>
                    </a:lnTo>
                    <a:lnTo>
                      <a:pt x="2765" y="475"/>
                    </a:lnTo>
                    <a:lnTo>
                      <a:pt x="2449" y="317"/>
                    </a:lnTo>
                    <a:lnTo>
                      <a:pt x="2133" y="198"/>
                    </a:lnTo>
                    <a:lnTo>
                      <a:pt x="1778" y="119"/>
                    </a:lnTo>
                    <a:lnTo>
                      <a:pt x="1462" y="80"/>
                    </a:lnTo>
                    <a:lnTo>
                      <a:pt x="1106" y="40"/>
                    </a:lnTo>
                    <a:lnTo>
                      <a:pt x="7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5"/>
              <p:cNvSpPr/>
              <p:nvPr/>
            </p:nvSpPr>
            <p:spPr>
              <a:xfrm>
                <a:off x="4107225" y="3197700"/>
                <a:ext cx="219250" cy="197525"/>
              </a:xfrm>
              <a:custGeom>
                <a:avLst/>
                <a:gdLst/>
                <a:ahLst/>
                <a:cxnLst/>
                <a:rect l="l" t="t" r="r" b="b"/>
                <a:pathLst>
                  <a:path w="8770" h="7901" extrusionOk="0">
                    <a:moveTo>
                      <a:pt x="3042" y="0"/>
                    </a:moveTo>
                    <a:lnTo>
                      <a:pt x="2410" y="40"/>
                    </a:lnTo>
                    <a:lnTo>
                      <a:pt x="1778" y="119"/>
                    </a:lnTo>
                    <a:lnTo>
                      <a:pt x="1265" y="277"/>
                    </a:lnTo>
                    <a:lnTo>
                      <a:pt x="988" y="356"/>
                    </a:lnTo>
                    <a:lnTo>
                      <a:pt x="751" y="474"/>
                    </a:lnTo>
                    <a:lnTo>
                      <a:pt x="514" y="632"/>
                    </a:lnTo>
                    <a:lnTo>
                      <a:pt x="317" y="790"/>
                    </a:lnTo>
                    <a:lnTo>
                      <a:pt x="159" y="1027"/>
                    </a:lnTo>
                    <a:lnTo>
                      <a:pt x="40" y="1264"/>
                    </a:lnTo>
                    <a:lnTo>
                      <a:pt x="1" y="1580"/>
                    </a:lnTo>
                    <a:lnTo>
                      <a:pt x="80" y="1857"/>
                    </a:lnTo>
                    <a:lnTo>
                      <a:pt x="198" y="2133"/>
                    </a:lnTo>
                    <a:lnTo>
                      <a:pt x="317" y="2212"/>
                    </a:lnTo>
                    <a:lnTo>
                      <a:pt x="435" y="2291"/>
                    </a:lnTo>
                    <a:lnTo>
                      <a:pt x="277" y="2449"/>
                    </a:lnTo>
                    <a:lnTo>
                      <a:pt x="159" y="2607"/>
                    </a:lnTo>
                    <a:lnTo>
                      <a:pt x="119" y="2844"/>
                    </a:lnTo>
                    <a:lnTo>
                      <a:pt x="119" y="3042"/>
                    </a:lnTo>
                    <a:lnTo>
                      <a:pt x="198" y="3239"/>
                    </a:lnTo>
                    <a:lnTo>
                      <a:pt x="277" y="3437"/>
                    </a:lnTo>
                    <a:lnTo>
                      <a:pt x="435" y="3595"/>
                    </a:lnTo>
                    <a:lnTo>
                      <a:pt x="593" y="3713"/>
                    </a:lnTo>
                    <a:lnTo>
                      <a:pt x="791" y="3832"/>
                    </a:lnTo>
                    <a:lnTo>
                      <a:pt x="949" y="3911"/>
                    </a:lnTo>
                    <a:lnTo>
                      <a:pt x="1383" y="4069"/>
                    </a:lnTo>
                    <a:lnTo>
                      <a:pt x="1462" y="4543"/>
                    </a:lnTo>
                    <a:lnTo>
                      <a:pt x="1581" y="4977"/>
                    </a:lnTo>
                    <a:lnTo>
                      <a:pt x="1778" y="5412"/>
                    </a:lnTo>
                    <a:lnTo>
                      <a:pt x="2015" y="5846"/>
                    </a:lnTo>
                    <a:lnTo>
                      <a:pt x="2292" y="6241"/>
                    </a:lnTo>
                    <a:lnTo>
                      <a:pt x="2647" y="6557"/>
                    </a:lnTo>
                    <a:lnTo>
                      <a:pt x="3003" y="6873"/>
                    </a:lnTo>
                    <a:lnTo>
                      <a:pt x="3398" y="7150"/>
                    </a:lnTo>
                    <a:lnTo>
                      <a:pt x="3872" y="7387"/>
                    </a:lnTo>
                    <a:lnTo>
                      <a:pt x="4385" y="7584"/>
                    </a:lnTo>
                    <a:lnTo>
                      <a:pt x="4899" y="7742"/>
                    </a:lnTo>
                    <a:lnTo>
                      <a:pt x="5452" y="7861"/>
                    </a:lnTo>
                    <a:lnTo>
                      <a:pt x="6005" y="7900"/>
                    </a:lnTo>
                    <a:lnTo>
                      <a:pt x="6242" y="7861"/>
                    </a:lnTo>
                    <a:lnTo>
                      <a:pt x="6518" y="7861"/>
                    </a:lnTo>
                    <a:lnTo>
                      <a:pt x="6755" y="7782"/>
                    </a:lnTo>
                    <a:lnTo>
                      <a:pt x="6953" y="7703"/>
                    </a:lnTo>
                    <a:lnTo>
                      <a:pt x="7190" y="7584"/>
                    </a:lnTo>
                    <a:lnTo>
                      <a:pt x="7348" y="7426"/>
                    </a:lnTo>
                    <a:lnTo>
                      <a:pt x="7782" y="6952"/>
                    </a:lnTo>
                    <a:lnTo>
                      <a:pt x="8177" y="6439"/>
                    </a:lnTo>
                    <a:lnTo>
                      <a:pt x="8454" y="5886"/>
                    </a:lnTo>
                    <a:lnTo>
                      <a:pt x="8573" y="5609"/>
                    </a:lnTo>
                    <a:lnTo>
                      <a:pt x="8652" y="5293"/>
                    </a:lnTo>
                    <a:lnTo>
                      <a:pt x="8731" y="4977"/>
                    </a:lnTo>
                    <a:lnTo>
                      <a:pt x="8770" y="4661"/>
                    </a:lnTo>
                    <a:lnTo>
                      <a:pt x="8770" y="4345"/>
                    </a:lnTo>
                    <a:lnTo>
                      <a:pt x="8731" y="4029"/>
                    </a:lnTo>
                    <a:lnTo>
                      <a:pt x="8691" y="3713"/>
                    </a:lnTo>
                    <a:lnTo>
                      <a:pt x="8612" y="3437"/>
                    </a:lnTo>
                    <a:lnTo>
                      <a:pt x="8494" y="3121"/>
                    </a:lnTo>
                    <a:lnTo>
                      <a:pt x="8375" y="2844"/>
                    </a:lnTo>
                    <a:lnTo>
                      <a:pt x="8177" y="2568"/>
                    </a:lnTo>
                    <a:lnTo>
                      <a:pt x="7980" y="2331"/>
                    </a:lnTo>
                    <a:lnTo>
                      <a:pt x="7782" y="2133"/>
                    </a:lnTo>
                    <a:lnTo>
                      <a:pt x="7506" y="1936"/>
                    </a:lnTo>
                    <a:lnTo>
                      <a:pt x="7269" y="1817"/>
                    </a:lnTo>
                    <a:lnTo>
                      <a:pt x="6992" y="1699"/>
                    </a:lnTo>
                    <a:lnTo>
                      <a:pt x="6676" y="1580"/>
                    </a:lnTo>
                    <a:lnTo>
                      <a:pt x="6360" y="1541"/>
                    </a:lnTo>
                    <a:lnTo>
                      <a:pt x="5926" y="1106"/>
                    </a:lnTo>
                    <a:lnTo>
                      <a:pt x="5412" y="751"/>
                    </a:lnTo>
                    <a:lnTo>
                      <a:pt x="4859" y="474"/>
                    </a:lnTo>
                    <a:lnTo>
                      <a:pt x="4267" y="237"/>
                    </a:lnTo>
                    <a:lnTo>
                      <a:pt x="3635" y="79"/>
                    </a:lnTo>
                    <a:lnTo>
                      <a:pt x="30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5"/>
              <p:cNvSpPr/>
              <p:nvPr/>
            </p:nvSpPr>
            <p:spPr>
              <a:xfrm>
                <a:off x="4109200" y="3271750"/>
                <a:ext cx="199500" cy="244925"/>
              </a:xfrm>
              <a:custGeom>
                <a:avLst/>
                <a:gdLst/>
                <a:ahLst/>
                <a:cxnLst/>
                <a:rect l="l" t="t" r="r" b="b"/>
                <a:pathLst>
                  <a:path w="7980" h="9797" extrusionOk="0">
                    <a:moveTo>
                      <a:pt x="1304" y="1"/>
                    </a:moveTo>
                    <a:lnTo>
                      <a:pt x="1067" y="277"/>
                    </a:lnTo>
                    <a:lnTo>
                      <a:pt x="830" y="554"/>
                    </a:lnTo>
                    <a:lnTo>
                      <a:pt x="712" y="870"/>
                    </a:lnTo>
                    <a:lnTo>
                      <a:pt x="593" y="1186"/>
                    </a:lnTo>
                    <a:lnTo>
                      <a:pt x="238" y="2805"/>
                    </a:lnTo>
                    <a:lnTo>
                      <a:pt x="119" y="3635"/>
                    </a:lnTo>
                    <a:lnTo>
                      <a:pt x="1" y="4425"/>
                    </a:lnTo>
                    <a:lnTo>
                      <a:pt x="1" y="4820"/>
                    </a:lnTo>
                    <a:lnTo>
                      <a:pt x="40" y="5175"/>
                    </a:lnTo>
                    <a:lnTo>
                      <a:pt x="119" y="5531"/>
                    </a:lnTo>
                    <a:lnTo>
                      <a:pt x="277" y="5847"/>
                    </a:lnTo>
                    <a:lnTo>
                      <a:pt x="475" y="6163"/>
                    </a:lnTo>
                    <a:lnTo>
                      <a:pt x="751" y="6439"/>
                    </a:lnTo>
                    <a:lnTo>
                      <a:pt x="1028" y="6676"/>
                    </a:lnTo>
                    <a:lnTo>
                      <a:pt x="1383" y="6834"/>
                    </a:lnTo>
                    <a:lnTo>
                      <a:pt x="1146" y="8651"/>
                    </a:lnTo>
                    <a:lnTo>
                      <a:pt x="1383" y="8928"/>
                    </a:lnTo>
                    <a:lnTo>
                      <a:pt x="1620" y="9125"/>
                    </a:lnTo>
                    <a:lnTo>
                      <a:pt x="1897" y="9323"/>
                    </a:lnTo>
                    <a:lnTo>
                      <a:pt x="2173" y="9481"/>
                    </a:lnTo>
                    <a:lnTo>
                      <a:pt x="2489" y="9599"/>
                    </a:lnTo>
                    <a:lnTo>
                      <a:pt x="2805" y="9718"/>
                    </a:lnTo>
                    <a:lnTo>
                      <a:pt x="3121" y="9757"/>
                    </a:lnTo>
                    <a:lnTo>
                      <a:pt x="3437" y="9797"/>
                    </a:lnTo>
                    <a:lnTo>
                      <a:pt x="4109" y="9797"/>
                    </a:lnTo>
                    <a:lnTo>
                      <a:pt x="4464" y="9718"/>
                    </a:lnTo>
                    <a:lnTo>
                      <a:pt x="4780" y="9599"/>
                    </a:lnTo>
                    <a:lnTo>
                      <a:pt x="5096" y="9481"/>
                    </a:lnTo>
                    <a:lnTo>
                      <a:pt x="5373" y="9323"/>
                    </a:lnTo>
                    <a:lnTo>
                      <a:pt x="5649" y="9125"/>
                    </a:lnTo>
                    <a:lnTo>
                      <a:pt x="5926" y="8928"/>
                    </a:lnTo>
                    <a:lnTo>
                      <a:pt x="6163" y="5531"/>
                    </a:lnTo>
                    <a:lnTo>
                      <a:pt x="6518" y="5412"/>
                    </a:lnTo>
                    <a:lnTo>
                      <a:pt x="6834" y="5294"/>
                    </a:lnTo>
                    <a:lnTo>
                      <a:pt x="7150" y="5136"/>
                    </a:lnTo>
                    <a:lnTo>
                      <a:pt x="7427" y="4899"/>
                    </a:lnTo>
                    <a:lnTo>
                      <a:pt x="7664" y="4622"/>
                    </a:lnTo>
                    <a:lnTo>
                      <a:pt x="7822" y="4306"/>
                    </a:lnTo>
                    <a:lnTo>
                      <a:pt x="7940" y="3990"/>
                    </a:lnTo>
                    <a:lnTo>
                      <a:pt x="7980" y="3635"/>
                    </a:lnTo>
                    <a:lnTo>
                      <a:pt x="7940" y="3437"/>
                    </a:lnTo>
                    <a:lnTo>
                      <a:pt x="7901" y="3279"/>
                    </a:lnTo>
                    <a:lnTo>
                      <a:pt x="7743" y="2963"/>
                    </a:lnTo>
                    <a:lnTo>
                      <a:pt x="7664" y="2805"/>
                    </a:lnTo>
                    <a:lnTo>
                      <a:pt x="7506" y="2687"/>
                    </a:lnTo>
                    <a:lnTo>
                      <a:pt x="7387" y="2568"/>
                    </a:lnTo>
                    <a:lnTo>
                      <a:pt x="7229" y="2489"/>
                    </a:lnTo>
                    <a:lnTo>
                      <a:pt x="7071" y="2410"/>
                    </a:lnTo>
                    <a:lnTo>
                      <a:pt x="6518" y="2410"/>
                    </a:lnTo>
                    <a:lnTo>
                      <a:pt x="6360" y="2489"/>
                    </a:lnTo>
                    <a:lnTo>
                      <a:pt x="6202" y="2568"/>
                    </a:lnTo>
                    <a:lnTo>
                      <a:pt x="6044" y="2647"/>
                    </a:lnTo>
                    <a:lnTo>
                      <a:pt x="5926" y="2805"/>
                    </a:lnTo>
                    <a:lnTo>
                      <a:pt x="5847" y="2015"/>
                    </a:lnTo>
                    <a:lnTo>
                      <a:pt x="5807" y="1225"/>
                    </a:lnTo>
                    <a:lnTo>
                      <a:pt x="5531" y="1304"/>
                    </a:lnTo>
                    <a:lnTo>
                      <a:pt x="5254" y="1344"/>
                    </a:lnTo>
                    <a:lnTo>
                      <a:pt x="4938" y="1304"/>
                    </a:lnTo>
                    <a:lnTo>
                      <a:pt x="4820" y="1225"/>
                    </a:lnTo>
                    <a:lnTo>
                      <a:pt x="4701" y="1146"/>
                    </a:lnTo>
                    <a:lnTo>
                      <a:pt x="4543" y="949"/>
                    </a:lnTo>
                    <a:lnTo>
                      <a:pt x="4425" y="672"/>
                    </a:lnTo>
                    <a:lnTo>
                      <a:pt x="4385" y="396"/>
                    </a:lnTo>
                    <a:lnTo>
                      <a:pt x="4464" y="119"/>
                    </a:lnTo>
                    <a:lnTo>
                      <a:pt x="3674" y="119"/>
                    </a:lnTo>
                    <a:lnTo>
                      <a:pt x="2884" y="80"/>
                    </a:lnTo>
                    <a:lnTo>
                      <a:pt x="2094" y="40"/>
                    </a:lnTo>
                    <a:lnTo>
                      <a:pt x="1304" y="1"/>
                    </a:lnTo>
                    <a:close/>
                  </a:path>
                </a:pathLst>
              </a:custGeom>
              <a:solidFill>
                <a:srgbClr val="FFC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5"/>
              <p:cNvSpPr/>
              <p:nvPr/>
            </p:nvSpPr>
            <p:spPr>
              <a:xfrm>
                <a:off x="4137850" y="3439625"/>
                <a:ext cx="56300" cy="16825"/>
              </a:xfrm>
              <a:custGeom>
                <a:avLst/>
                <a:gdLst/>
                <a:ahLst/>
                <a:cxnLst/>
                <a:rect l="l" t="t" r="r" b="b"/>
                <a:pathLst>
                  <a:path w="2252" h="673" extrusionOk="0">
                    <a:moveTo>
                      <a:pt x="79" y="1"/>
                    </a:moveTo>
                    <a:lnTo>
                      <a:pt x="0" y="40"/>
                    </a:lnTo>
                    <a:lnTo>
                      <a:pt x="0" y="119"/>
                    </a:lnTo>
                    <a:lnTo>
                      <a:pt x="40" y="198"/>
                    </a:lnTo>
                    <a:lnTo>
                      <a:pt x="395" y="396"/>
                    </a:lnTo>
                    <a:lnTo>
                      <a:pt x="751" y="554"/>
                    </a:lnTo>
                    <a:lnTo>
                      <a:pt x="1146" y="633"/>
                    </a:lnTo>
                    <a:lnTo>
                      <a:pt x="1541" y="672"/>
                    </a:lnTo>
                    <a:lnTo>
                      <a:pt x="1857" y="633"/>
                    </a:lnTo>
                    <a:lnTo>
                      <a:pt x="2212" y="554"/>
                    </a:lnTo>
                    <a:lnTo>
                      <a:pt x="2252" y="514"/>
                    </a:lnTo>
                    <a:lnTo>
                      <a:pt x="2252" y="435"/>
                    </a:lnTo>
                    <a:lnTo>
                      <a:pt x="2212" y="396"/>
                    </a:lnTo>
                    <a:lnTo>
                      <a:pt x="2133" y="356"/>
                    </a:lnTo>
                    <a:lnTo>
                      <a:pt x="1896" y="435"/>
                    </a:lnTo>
                    <a:lnTo>
                      <a:pt x="1383" y="435"/>
                    </a:lnTo>
                    <a:lnTo>
                      <a:pt x="1106" y="396"/>
                    </a:lnTo>
                    <a:lnTo>
                      <a:pt x="869" y="356"/>
                    </a:lnTo>
                    <a:lnTo>
                      <a:pt x="632" y="277"/>
                    </a:lnTo>
                    <a:lnTo>
                      <a:pt x="395" y="159"/>
                    </a:lnTo>
                    <a:lnTo>
                      <a:pt x="158" y="40"/>
                    </a:lnTo>
                    <a:lnTo>
                      <a:pt x="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5"/>
              <p:cNvSpPr/>
              <p:nvPr/>
            </p:nvSpPr>
            <p:spPr>
              <a:xfrm>
                <a:off x="4249425" y="3409025"/>
                <a:ext cx="18800" cy="5950"/>
              </a:xfrm>
              <a:custGeom>
                <a:avLst/>
                <a:gdLst/>
                <a:ahLst/>
                <a:cxnLst/>
                <a:rect l="l" t="t" r="r" b="b"/>
                <a:pathLst>
                  <a:path w="752" h="238" extrusionOk="0">
                    <a:moveTo>
                      <a:pt x="633" y="0"/>
                    </a:moveTo>
                    <a:lnTo>
                      <a:pt x="119" y="40"/>
                    </a:lnTo>
                    <a:lnTo>
                      <a:pt x="40" y="79"/>
                    </a:lnTo>
                    <a:lnTo>
                      <a:pt x="1" y="158"/>
                    </a:lnTo>
                    <a:lnTo>
                      <a:pt x="40" y="237"/>
                    </a:lnTo>
                    <a:lnTo>
                      <a:pt x="672" y="237"/>
                    </a:lnTo>
                    <a:lnTo>
                      <a:pt x="751" y="198"/>
                    </a:lnTo>
                    <a:lnTo>
                      <a:pt x="751" y="119"/>
                    </a:lnTo>
                    <a:lnTo>
                      <a:pt x="712" y="40"/>
                    </a:lnTo>
                    <a:lnTo>
                      <a:pt x="6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5"/>
              <p:cNvSpPr/>
              <p:nvPr/>
            </p:nvSpPr>
            <p:spPr>
              <a:xfrm>
                <a:off x="4258325" y="3352725"/>
                <a:ext cx="36550" cy="16825"/>
              </a:xfrm>
              <a:custGeom>
                <a:avLst/>
                <a:gdLst/>
                <a:ahLst/>
                <a:cxnLst/>
                <a:rect l="l" t="t" r="r" b="b"/>
                <a:pathLst>
                  <a:path w="1462" h="673" extrusionOk="0">
                    <a:moveTo>
                      <a:pt x="1343" y="1"/>
                    </a:moveTo>
                    <a:lnTo>
                      <a:pt x="79" y="435"/>
                    </a:lnTo>
                    <a:lnTo>
                      <a:pt x="0" y="514"/>
                    </a:lnTo>
                    <a:lnTo>
                      <a:pt x="0" y="593"/>
                    </a:lnTo>
                    <a:lnTo>
                      <a:pt x="40" y="633"/>
                    </a:lnTo>
                    <a:lnTo>
                      <a:pt x="119" y="672"/>
                    </a:lnTo>
                    <a:lnTo>
                      <a:pt x="158" y="633"/>
                    </a:lnTo>
                    <a:lnTo>
                      <a:pt x="1422" y="198"/>
                    </a:lnTo>
                    <a:lnTo>
                      <a:pt x="1462" y="119"/>
                    </a:lnTo>
                    <a:lnTo>
                      <a:pt x="1462" y="40"/>
                    </a:lnTo>
                    <a:lnTo>
                      <a:pt x="14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5"/>
              <p:cNvSpPr/>
              <p:nvPr/>
            </p:nvSpPr>
            <p:spPr>
              <a:xfrm>
                <a:off x="4103275" y="3308300"/>
                <a:ext cx="65200" cy="52350"/>
              </a:xfrm>
              <a:custGeom>
                <a:avLst/>
                <a:gdLst/>
                <a:ahLst/>
                <a:cxnLst/>
                <a:rect l="l" t="t" r="r" b="b"/>
                <a:pathLst>
                  <a:path w="2608" h="2094" extrusionOk="0">
                    <a:moveTo>
                      <a:pt x="396" y="237"/>
                    </a:moveTo>
                    <a:lnTo>
                      <a:pt x="2371" y="632"/>
                    </a:lnTo>
                    <a:lnTo>
                      <a:pt x="2173" y="1225"/>
                    </a:lnTo>
                    <a:lnTo>
                      <a:pt x="1897" y="1857"/>
                    </a:lnTo>
                    <a:lnTo>
                      <a:pt x="1067" y="1699"/>
                    </a:lnTo>
                    <a:lnTo>
                      <a:pt x="238" y="1541"/>
                    </a:lnTo>
                    <a:lnTo>
                      <a:pt x="396" y="237"/>
                    </a:lnTo>
                    <a:close/>
                    <a:moveTo>
                      <a:pt x="317" y="0"/>
                    </a:moveTo>
                    <a:lnTo>
                      <a:pt x="238" y="40"/>
                    </a:lnTo>
                    <a:lnTo>
                      <a:pt x="198" y="119"/>
                    </a:lnTo>
                    <a:lnTo>
                      <a:pt x="119" y="672"/>
                    </a:lnTo>
                    <a:lnTo>
                      <a:pt x="1" y="1580"/>
                    </a:lnTo>
                    <a:lnTo>
                      <a:pt x="40" y="1659"/>
                    </a:lnTo>
                    <a:lnTo>
                      <a:pt x="119" y="1699"/>
                    </a:lnTo>
                    <a:lnTo>
                      <a:pt x="1028" y="1896"/>
                    </a:lnTo>
                    <a:lnTo>
                      <a:pt x="1936" y="2094"/>
                    </a:lnTo>
                    <a:lnTo>
                      <a:pt x="2015" y="2054"/>
                    </a:lnTo>
                    <a:lnTo>
                      <a:pt x="2055" y="2015"/>
                    </a:lnTo>
                    <a:lnTo>
                      <a:pt x="2213" y="1620"/>
                    </a:lnTo>
                    <a:lnTo>
                      <a:pt x="2410" y="1185"/>
                    </a:lnTo>
                    <a:lnTo>
                      <a:pt x="2608" y="593"/>
                    </a:lnTo>
                    <a:lnTo>
                      <a:pt x="2608" y="514"/>
                    </a:lnTo>
                    <a:lnTo>
                      <a:pt x="2529" y="474"/>
                    </a:lnTo>
                    <a:lnTo>
                      <a:pt x="3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5"/>
              <p:cNvSpPr/>
              <p:nvPr/>
            </p:nvSpPr>
            <p:spPr>
              <a:xfrm>
                <a:off x="4184250" y="3324100"/>
                <a:ext cx="72125" cy="53350"/>
              </a:xfrm>
              <a:custGeom>
                <a:avLst/>
                <a:gdLst/>
                <a:ahLst/>
                <a:cxnLst/>
                <a:rect l="l" t="t" r="r" b="b"/>
                <a:pathLst>
                  <a:path w="2885" h="2134" extrusionOk="0">
                    <a:moveTo>
                      <a:pt x="317" y="237"/>
                    </a:moveTo>
                    <a:lnTo>
                      <a:pt x="1502" y="474"/>
                    </a:lnTo>
                    <a:lnTo>
                      <a:pt x="2647" y="711"/>
                    </a:lnTo>
                    <a:lnTo>
                      <a:pt x="2450" y="1304"/>
                    </a:lnTo>
                    <a:lnTo>
                      <a:pt x="2213" y="1896"/>
                    </a:lnTo>
                    <a:lnTo>
                      <a:pt x="1225" y="1699"/>
                    </a:lnTo>
                    <a:lnTo>
                      <a:pt x="238" y="1501"/>
                    </a:lnTo>
                    <a:lnTo>
                      <a:pt x="317" y="237"/>
                    </a:lnTo>
                    <a:close/>
                    <a:moveTo>
                      <a:pt x="159" y="0"/>
                    </a:moveTo>
                    <a:lnTo>
                      <a:pt x="119" y="79"/>
                    </a:lnTo>
                    <a:lnTo>
                      <a:pt x="1" y="1580"/>
                    </a:lnTo>
                    <a:lnTo>
                      <a:pt x="40" y="1620"/>
                    </a:lnTo>
                    <a:lnTo>
                      <a:pt x="80" y="1659"/>
                    </a:lnTo>
                    <a:lnTo>
                      <a:pt x="1186" y="1896"/>
                    </a:lnTo>
                    <a:lnTo>
                      <a:pt x="2252" y="2133"/>
                    </a:lnTo>
                    <a:lnTo>
                      <a:pt x="2331" y="2133"/>
                    </a:lnTo>
                    <a:lnTo>
                      <a:pt x="2371" y="2054"/>
                    </a:lnTo>
                    <a:lnTo>
                      <a:pt x="2647" y="1383"/>
                    </a:lnTo>
                    <a:lnTo>
                      <a:pt x="2884" y="632"/>
                    </a:lnTo>
                    <a:lnTo>
                      <a:pt x="2884" y="553"/>
                    </a:lnTo>
                    <a:lnTo>
                      <a:pt x="2805" y="514"/>
                    </a:lnTo>
                    <a:lnTo>
                      <a:pt x="1541" y="277"/>
                    </a:lnTo>
                    <a:lnTo>
                      <a:pt x="2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5"/>
              <p:cNvSpPr/>
              <p:nvPr/>
            </p:nvSpPr>
            <p:spPr>
              <a:xfrm>
                <a:off x="4163525" y="3316200"/>
                <a:ext cx="28650" cy="12850"/>
              </a:xfrm>
              <a:custGeom>
                <a:avLst/>
                <a:gdLst/>
                <a:ahLst/>
                <a:cxnLst/>
                <a:rect l="l" t="t" r="r" b="b"/>
                <a:pathLst>
                  <a:path w="1146" h="514" extrusionOk="0">
                    <a:moveTo>
                      <a:pt x="316" y="0"/>
                    </a:moveTo>
                    <a:lnTo>
                      <a:pt x="158" y="79"/>
                    </a:lnTo>
                    <a:lnTo>
                      <a:pt x="40" y="158"/>
                    </a:lnTo>
                    <a:lnTo>
                      <a:pt x="0" y="198"/>
                    </a:lnTo>
                    <a:lnTo>
                      <a:pt x="0" y="277"/>
                    </a:lnTo>
                    <a:lnTo>
                      <a:pt x="79" y="316"/>
                    </a:lnTo>
                    <a:lnTo>
                      <a:pt x="158" y="316"/>
                    </a:lnTo>
                    <a:lnTo>
                      <a:pt x="356" y="237"/>
                    </a:lnTo>
                    <a:lnTo>
                      <a:pt x="593" y="198"/>
                    </a:lnTo>
                    <a:lnTo>
                      <a:pt x="790" y="316"/>
                    </a:lnTo>
                    <a:lnTo>
                      <a:pt x="988" y="474"/>
                    </a:lnTo>
                    <a:lnTo>
                      <a:pt x="1027" y="474"/>
                    </a:lnTo>
                    <a:lnTo>
                      <a:pt x="1067" y="514"/>
                    </a:lnTo>
                    <a:lnTo>
                      <a:pt x="1106" y="474"/>
                    </a:lnTo>
                    <a:lnTo>
                      <a:pt x="1146" y="435"/>
                    </a:lnTo>
                    <a:lnTo>
                      <a:pt x="1146" y="356"/>
                    </a:lnTo>
                    <a:lnTo>
                      <a:pt x="1027" y="237"/>
                    </a:lnTo>
                    <a:lnTo>
                      <a:pt x="909" y="119"/>
                    </a:lnTo>
                    <a:lnTo>
                      <a:pt x="790" y="40"/>
                    </a:lnTo>
                    <a:lnTo>
                      <a:pt x="6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5"/>
              <p:cNvSpPr/>
              <p:nvPr/>
            </p:nvSpPr>
            <p:spPr>
              <a:xfrm>
                <a:off x="4151675" y="3336925"/>
                <a:ext cx="21750" cy="46450"/>
              </a:xfrm>
              <a:custGeom>
                <a:avLst/>
                <a:gdLst/>
                <a:ahLst/>
                <a:cxnLst/>
                <a:rect l="l" t="t" r="r" b="b"/>
                <a:pathLst>
                  <a:path w="870" h="1858" extrusionOk="0">
                    <a:moveTo>
                      <a:pt x="711" y="1"/>
                    </a:moveTo>
                    <a:lnTo>
                      <a:pt x="672" y="40"/>
                    </a:lnTo>
                    <a:lnTo>
                      <a:pt x="0" y="1660"/>
                    </a:lnTo>
                    <a:lnTo>
                      <a:pt x="40" y="1778"/>
                    </a:lnTo>
                    <a:lnTo>
                      <a:pt x="119" y="1818"/>
                    </a:lnTo>
                    <a:lnTo>
                      <a:pt x="593" y="1857"/>
                    </a:lnTo>
                    <a:lnTo>
                      <a:pt x="672" y="1818"/>
                    </a:lnTo>
                    <a:lnTo>
                      <a:pt x="711" y="1739"/>
                    </a:lnTo>
                    <a:lnTo>
                      <a:pt x="672" y="1660"/>
                    </a:lnTo>
                    <a:lnTo>
                      <a:pt x="593" y="1620"/>
                    </a:lnTo>
                    <a:lnTo>
                      <a:pt x="277" y="1620"/>
                    </a:lnTo>
                    <a:lnTo>
                      <a:pt x="869" y="119"/>
                    </a:lnTo>
                    <a:lnTo>
                      <a:pt x="869" y="40"/>
                    </a:lnTo>
                    <a:lnTo>
                      <a:pt x="7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5"/>
              <p:cNvSpPr/>
              <p:nvPr/>
            </p:nvSpPr>
            <p:spPr>
              <a:xfrm>
                <a:off x="4169450" y="3392225"/>
                <a:ext cx="27675" cy="15825"/>
              </a:xfrm>
              <a:custGeom>
                <a:avLst/>
                <a:gdLst/>
                <a:ahLst/>
                <a:cxnLst/>
                <a:rect l="l" t="t" r="r" b="b"/>
                <a:pathLst>
                  <a:path w="1107" h="633" extrusionOk="0">
                    <a:moveTo>
                      <a:pt x="988" y="1"/>
                    </a:moveTo>
                    <a:lnTo>
                      <a:pt x="909" y="40"/>
                    </a:lnTo>
                    <a:lnTo>
                      <a:pt x="869" y="80"/>
                    </a:lnTo>
                    <a:lnTo>
                      <a:pt x="830" y="198"/>
                    </a:lnTo>
                    <a:lnTo>
                      <a:pt x="790" y="317"/>
                    </a:lnTo>
                    <a:lnTo>
                      <a:pt x="672" y="396"/>
                    </a:lnTo>
                    <a:lnTo>
                      <a:pt x="435" y="396"/>
                    </a:lnTo>
                    <a:lnTo>
                      <a:pt x="316" y="356"/>
                    </a:lnTo>
                    <a:lnTo>
                      <a:pt x="237" y="238"/>
                    </a:lnTo>
                    <a:lnTo>
                      <a:pt x="198" y="159"/>
                    </a:lnTo>
                    <a:lnTo>
                      <a:pt x="158" y="80"/>
                    </a:lnTo>
                    <a:lnTo>
                      <a:pt x="79" y="80"/>
                    </a:lnTo>
                    <a:lnTo>
                      <a:pt x="0" y="119"/>
                    </a:lnTo>
                    <a:lnTo>
                      <a:pt x="0" y="198"/>
                    </a:lnTo>
                    <a:lnTo>
                      <a:pt x="79" y="356"/>
                    </a:lnTo>
                    <a:lnTo>
                      <a:pt x="198" y="514"/>
                    </a:lnTo>
                    <a:lnTo>
                      <a:pt x="356" y="593"/>
                    </a:lnTo>
                    <a:lnTo>
                      <a:pt x="553" y="633"/>
                    </a:lnTo>
                    <a:lnTo>
                      <a:pt x="593" y="633"/>
                    </a:lnTo>
                    <a:lnTo>
                      <a:pt x="751" y="554"/>
                    </a:lnTo>
                    <a:lnTo>
                      <a:pt x="909" y="475"/>
                    </a:lnTo>
                    <a:lnTo>
                      <a:pt x="1027" y="317"/>
                    </a:lnTo>
                    <a:lnTo>
                      <a:pt x="1106" y="119"/>
                    </a:lnTo>
                    <a:lnTo>
                      <a:pt x="1067" y="40"/>
                    </a:lnTo>
                    <a:lnTo>
                      <a:pt x="9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5"/>
              <p:cNvSpPr/>
              <p:nvPr/>
            </p:nvSpPr>
            <p:spPr>
              <a:xfrm>
                <a:off x="4209925" y="3342850"/>
                <a:ext cx="12875" cy="12875"/>
              </a:xfrm>
              <a:custGeom>
                <a:avLst/>
                <a:gdLst/>
                <a:ahLst/>
                <a:cxnLst/>
                <a:rect l="l" t="t" r="r" b="b"/>
                <a:pathLst>
                  <a:path w="515" h="515" extrusionOk="0">
                    <a:moveTo>
                      <a:pt x="238" y="1"/>
                    </a:moveTo>
                    <a:lnTo>
                      <a:pt x="159" y="40"/>
                    </a:lnTo>
                    <a:lnTo>
                      <a:pt x="80" y="80"/>
                    </a:lnTo>
                    <a:lnTo>
                      <a:pt x="1" y="159"/>
                    </a:lnTo>
                    <a:lnTo>
                      <a:pt x="1" y="277"/>
                    </a:lnTo>
                    <a:lnTo>
                      <a:pt x="1" y="356"/>
                    </a:lnTo>
                    <a:lnTo>
                      <a:pt x="80" y="435"/>
                    </a:lnTo>
                    <a:lnTo>
                      <a:pt x="159" y="514"/>
                    </a:lnTo>
                    <a:lnTo>
                      <a:pt x="356" y="514"/>
                    </a:lnTo>
                    <a:lnTo>
                      <a:pt x="435" y="435"/>
                    </a:lnTo>
                    <a:lnTo>
                      <a:pt x="475" y="356"/>
                    </a:lnTo>
                    <a:lnTo>
                      <a:pt x="514" y="277"/>
                    </a:lnTo>
                    <a:lnTo>
                      <a:pt x="475" y="159"/>
                    </a:lnTo>
                    <a:lnTo>
                      <a:pt x="435" y="80"/>
                    </a:lnTo>
                    <a:lnTo>
                      <a:pt x="356" y="40"/>
                    </a:lnTo>
                    <a:lnTo>
                      <a:pt x="2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5"/>
              <p:cNvSpPr/>
              <p:nvPr/>
            </p:nvSpPr>
            <p:spPr>
              <a:xfrm>
                <a:off x="4139825" y="3330025"/>
                <a:ext cx="12850" cy="12850"/>
              </a:xfrm>
              <a:custGeom>
                <a:avLst/>
                <a:gdLst/>
                <a:ahLst/>
                <a:cxnLst/>
                <a:rect l="l" t="t" r="r" b="b"/>
                <a:pathLst>
                  <a:path w="514" h="514" extrusionOk="0">
                    <a:moveTo>
                      <a:pt x="277" y="0"/>
                    </a:moveTo>
                    <a:lnTo>
                      <a:pt x="158" y="40"/>
                    </a:lnTo>
                    <a:lnTo>
                      <a:pt x="79" y="79"/>
                    </a:lnTo>
                    <a:lnTo>
                      <a:pt x="40" y="158"/>
                    </a:lnTo>
                    <a:lnTo>
                      <a:pt x="0" y="277"/>
                    </a:lnTo>
                    <a:lnTo>
                      <a:pt x="40" y="356"/>
                    </a:lnTo>
                    <a:lnTo>
                      <a:pt x="79" y="435"/>
                    </a:lnTo>
                    <a:lnTo>
                      <a:pt x="158" y="514"/>
                    </a:lnTo>
                    <a:lnTo>
                      <a:pt x="356" y="514"/>
                    </a:lnTo>
                    <a:lnTo>
                      <a:pt x="474" y="435"/>
                    </a:lnTo>
                    <a:lnTo>
                      <a:pt x="514" y="356"/>
                    </a:lnTo>
                    <a:lnTo>
                      <a:pt x="514" y="277"/>
                    </a:lnTo>
                    <a:lnTo>
                      <a:pt x="514" y="158"/>
                    </a:lnTo>
                    <a:lnTo>
                      <a:pt x="474" y="79"/>
                    </a:lnTo>
                    <a:lnTo>
                      <a:pt x="356" y="40"/>
                    </a:lnTo>
                    <a:lnTo>
                      <a:pt x="2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5"/>
              <p:cNvSpPr/>
              <p:nvPr/>
            </p:nvSpPr>
            <p:spPr>
              <a:xfrm>
                <a:off x="4131925" y="3296450"/>
                <a:ext cx="37550" cy="14825"/>
              </a:xfrm>
              <a:custGeom>
                <a:avLst/>
                <a:gdLst/>
                <a:ahLst/>
                <a:cxnLst/>
                <a:rect l="l" t="t" r="r" b="b"/>
                <a:pathLst>
                  <a:path w="1502" h="593" extrusionOk="0">
                    <a:moveTo>
                      <a:pt x="632" y="0"/>
                    </a:moveTo>
                    <a:lnTo>
                      <a:pt x="435" y="40"/>
                    </a:lnTo>
                    <a:lnTo>
                      <a:pt x="237" y="79"/>
                    </a:lnTo>
                    <a:lnTo>
                      <a:pt x="40" y="158"/>
                    </a:lnTo>
                    <a:lnTo>
                      <a:pt x="0" y="198"/>
                    </a:lnTo>
                    <a:lnTo>
                      <a:pt x="0" y="277"/>
                    </a:lnTo>
                    <a:lnTo>
                      <a:pt x="79" y="316"/>
                    </a:lnTo>
                    <a:lnTo>
                      <a:pt x="158" y="316"/>
                    </a:lnTo>
                    <a:lnTo>
                      <a:pt x="316" y="277"/>
                    </a:lnTo>
                    <a:lnTo>
                      <a:pt x="435" y="237"/>
                    </a:lnTo>
                    <a:lnTo>
                      <a:pt x="751" y="237"/>
                    </a:lnTo>
                    <a:lnTo>
                      <a:pt x="909" y="277"/>
                    </a:lnTo>
                    <a:lnTo>
                      <a:pt x="1067" y="356"/>
                    </a:lnTo>
                    <a:lnTo>
                      <a:pt x="1185" y="435"/>
                    </a:lnTo>
                    <a:lnTo>
                      <a:pt x="1304" y="553"/>
                    </a:lnTo>
                    <a:lnTo>
                      <a:pt x="1383" y="593"/>
                    </a:lnTo>
                    <a:lnTo>
                      <a:pt x="1462" y="593"/>
                    </a:lnTo>
                    <a:lnTo>
                      <a:pt x="1501" y="514"/>
                    </a:lnTo>
                    <a:lnTo>
                      <a:pt x="1462" y="435"/>
                    </a:lnTo>
                    <a:lnTo>
                      <a:pt x="1304" y="277"/>
                    </a:lnTo>
                    <a:lnTo>
                      <a:pt x="1185" y="158"/>
                    </a:lnTo>
                    <a:lnTo>
                      <a:pt x="988" y="79"/>
                    </a:lnTo>
                    <a:lnTo>
                      <a:pt x="790" y="40"/>
                    </a:lnTo>
                    <a:lnTo>
                      <a:pt x="6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5"/>
              <p:cNvSpPr/>
              <p:nvPr/>
            </p:nvSpPr>
            <p:spPr>
              <a:xfrm>
                <a:off x="4205000" y="3305325"/>
                <a:ext cx="38525" cy="12875"/>
              </a:xfrm>
              <a:custGeom>
                <a:avLst/>
                <a:gdLst/>
                <a:ahLst/>
                <a:cxnLst/>
                <a:rect l="l" t="t" r="r" b="b"/>
                <a:pathLst>
                  <a:path w="1541" h="515" extrusionOk="0">
                    <a:moveTo>
                      <a:pt x="40" y="1"/>
                    </a:moveTo>
                    <a:lnTo>
                      <a:pt x="0" y="80"/>
                    </a:lnTo>
                    <a:lnTo>
                      <a:pt x="0" y="159"/>
                    </a:lnTo>
                    <a:lnTo>
                      <a:pt x="79" y="198"/>
                    </a:lnTo>
                    <a:lnTo>
                      <a:pt x="1422" y="514"/>
                    </a:lnTo>
                    <a:lnTo>
                      <a:pt x="1501" y="514"/>
                    </a:lnTo>
                    <a:lnTo>
                      <a:pt x="1541" y="435"/>
                    </a:lnTo>
                    <a:lnTo>
                      <a:pt x="1541" y="356"/>
                    </a:lnTo>
                    <a:lnTo>
                      <a:pt x="1462" y="317"/>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5"/>
              <p:cNvSpPr/>
              <p:nvPr/>
            </p:nvSpPr>
            <p:spPr>
              <a:xfrm>
                <a:off x="4175375" y="3270775"/>
                <a:ext cx="51375" cy="11875"/>
              </a:xfrm>
              <a:custGeom>
                <a:avLst/>
                <a:gdLst/>
                <a:ahLst/>
                <a:cxnLst/>
                <a:rect l="l" t="t" r="r" b="b"/>
                <a:pathLst>
                  <a:path w="2055" h="475" extrusionOk="0">
                    <a:moveTo>
                      <a:pt x="1936" y="0"/>
                    </a:moveTo>
                    <a:lnTo>
                      <a:pt x="1501" y="119"/>
                    </a:lnTo>
                    <a:lnTo>
                      <a:pt x="1027" y="198"/>
                    </a:lnTo>
                    <a:lnTo>
                      <a:pt x="593" y="237"/>
                    </a:lnTo>
                    <a:lnTo>
                      <a:pt x="119" y="237"/>
                    </a:lnTo>
                    <a:lnTo>
                      <a:pt x="40" y="277"/>
                    </a:lnTo>
                    <a:lnTo>
                      <a:pt x="0" y="356"/>
                    </a:lnTo>
                    <a:lnTo>
                      <a:pt x="40" y="435"/>
                    </a:lnTo>
                    <a:lnTo>
                      <a:pt x="119" y="435"/>
                    </a:lnTo>
                    <a:lnTo>
                      <a:pt x="316" y="474"/>
                    </a:lnTo>
                    <a:lnTo>
                      <a:pt x="751" y="435"/>
                    </a:lnTo>
                    <a:lnTo>
                      <a:pt x="1185" y="395"/>
                    </a:lnTo>
                    <a:lnTo>
                      <a:pt x="1580" y="316"/>
                    </a:lnTo>
                    <a:lnTo>
                      <a:pt x="2015" y="198"/>
                    </a:lnTo>
                    <a:lnTo>
                      <a:pt x="2054" y="158"/>
                    </a:lnTo>
                    <a:lnTo>
                      <a:pt x="2054" y="79"/>
                    </a:lnTo>
                    <a:lnTo>
                      <a:pt x="20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5"/>
              <p:cNvSpPr/>
              <p:nvPr/>
            </p:nvSpPr>
            <p:spPr>
              <a:xfrm>
                <a:off x="3683575" y="3643050"/>
                <a:ext cx="498725" cy="666625"/>
              </a:xfrm>
              <a:custGeom>
                <a:avLst/>
                <a:gdLst/>
                <a:ahLst/>
                <a:cxnLst/>
                <a:rect l="l" t="t" r="r" b="b"/>
                <a:pathLst>
                  <a:path w="19949" h="26665" extrusionOk="0">
                    <a:moveTo>
                      <a:pt x="16078" y="1"/>
                    </a:moveTo>
                    <a:lnTo>
                      <a:pt x="633" y="2253"/>
                    </a:lnTo>
                    <a:lnTo>
                      <a:pt x="475" y="2292"/>
                    </a:lnTo>
                    <a:lnTo>
                      <a:pt x="356" y="2371"/>
                    </a:lnTo>
                    <a:lnTo>
                      <a:pt x="238" y="2450"/>
                    </a:lnTo>
                    <a:lnTo>
                      <a:pt x="159" y="2569"/>
                    </a:lnTo>
                    <a:lnTo>
                      <a:pt x="80" y="2687"/>
                    </a:lnTo>
                    <a:lnTo>
                      <a:pt x="1" y="2806"/>
                    </a:lnTo>
                    <a:lnTo>
                      <a:pt x="1" y="2964"/>
                    </a:lnTo>
                    <a:lnTo>
                      <a:pt x="1" y="3122"/>
                    </a:lnTo>
                    <a:lnTo>
                      <a:pt x="3358" y="26032"/>
                    </a:lnTo>
                    <a:lnTo>
                      <a:pt x="3398" y="26151"/>
                    </a:lnTo>
                    <a:lnTo>
                      <a:pt x="3477" y="26309"/>
                    </a:lnTo>
                    <a:lnTo>
                      <a:pt x="3556" y="26427"/>
                    </a:lnTo>
                    <a:lnTo>
                      <a:pt x="3674" y="26506"/>
                    </a:lnTo>
                    <a:lnTo>
                      <a:pt x="3793" y="26585"/>
                    </a:lnTo>
                    <a:lnTo>
                      <a:pt x="3951" y="26625"/>
                    </a:lnTo>
                    <a:lnTo>
                      <a:pt x="4069" y="26664"/>
                    </a:lnTo>
                    <a:lnTo>
                      <a:pt x="4227" y="26664"/>
                    </a:lnTo>
                    <a:lnTo>
                      <a:pt x="19672" y="24373"/>
                    </a:lnTo>
                    <a:lnTo>
                      <a:pt x="19791" y="24334"/>
                    </a:lnTo>
                    <a:lnTo>
                      <a:pt x="19870" y="24255"/>
                    </a:lnTo>
                    <a:lnTo>
                      <a:pt x="19949" y="24136"/>
                    </a:lnTo>
                    <a:lnTo>
                      <a:pt x="19949" y="24018"/>
                    </a:lnTo>
                    <a:lnTo>
                      <a:pt x="16433" y="278"/>
                    </a:lnTo>
                    <a:lnTo>
                      <a:pt x="16394" y="159"/>
                    </a:lnTo>
                    <a:lnTo>
                      <a:pt x="16315" y="40"/>
                    </a:lnTo>
                    <a:lnTo>
                      <a:pt x="161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5"/>
              <p:cNvSpPr/>
              <p:nvPr/>
            </p:nvSpPr>
            <p:spPr>
              <a:xfrm>
                <a:off x="3702350" y="3656900"/>
                <a:ext cx="379225" cy="84950"/>
              </a:xfrm>
              <a:custGeom>
                <a:avLst/>
                <a:gdLst/>
                <a:ahLst/>
                <a:cxnLst/>
                <a:rect l="l" t="t" r="r" b="b"/>
                <a:pathLst>
                  <a:path w="15169" h="3398" extrusionOk="0">
                    <a:moveTo>
                      <a:pt x="14971" y="0"/>
                    </a:moveTo>
                    <a:lnTo>
                      <a:pt x="316" y="2133"/>
                    </a:lnTo>
                    <a:lnTo>
                      <a:pt x="158" y="2212"/>
                    </a:lnTo>
                    <a:lnTo>
                      <a:pt x="79" y="2291"/>
                    </a:lnTo>
                    <a:lnTo>
                      <a:pt x="0" y="2410"/>
                    </a:lnTo>
                    <a:lnTo>
                      <a:pt x="0" y="2568"/>
                    </a:lnTo>
                    <a:lnTo>
                      <a:pt x="79" y="3081"/>
                    </a:lnTo>
                    <a:lnTo>
                      <a:pt x="119" y="3200"/>
                    </a:lnTo>
                    <a:lnTo>
                      <a:pt x="237" y="3318"/>
                    </a:lnTo>
                    <a:lnTo>
                      <a:pt x="356" y="3358"/>
                    </a:lnTo>
                    <a:lnTo>
                      <a:pt x="474" y="3397"/>
                    </a:lnTo>
                    <a:lnTo>
                      <a:pt x="15169" y="1225"/>
                    </a:lnTo>
                    <a:lnTo>
                      <a:pt x="149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5"/>
              <p:cNvSpPr/>
              <p:nvPr/>
            </p:nvSpPr>
            <p:spPr>
              <a:xfrm>
                <a:off x="3685550" y="3696400"/>
                <a:ext cx="419725" cy="59275"/>
              </a:xfrm>
              <a:custGeom>
                <a:avLst/>
                <a:gdLst/>
                <a:ahLst/>
                <a:cxnLst/>
                <a:rect l="l" t="t" r="r" b="b"/>
                <a:pathLst>
                  <a:path w="16789" h="2371" extrusionOk="0">
                    <a:moveTo>
                      <a:pt x="15880" y="0"/>
                    </a:moveTo>
                    <a:lnTo>
                      <a:pt x="15446" y="40"/>
                    </a:lnTo>
                    <a:lnTo>
                      <a:pt x="1739" y="2094"/>
                    </a:lnTo>
                    <a:lnTo>
                      <a:pt x="1265" y="2173"/>
                    </a:lnTo>
                    <a:lnTo>
                      <a:pt x="988" y="2133"/>
                    </a:lnTo>
                    <a:lnTo>
                      <a:pt x="751" y="2094"/>
                    </a:lnTo>
                    <a:lnTo>
                      <a:pt x="554" y="2015"/>
                    </a:lnTo>
                    <a:lnTo>
                      <a:pt x="396" y="1896"/>
                    </a:lnTo>
                    <a:lnTo>
                      <a:pt x="277" y="1699"/>
                    </a:lnTo>
                    <a:lnTo>
                      <a:pt x="238" y="1580"/>
                    </a:lnTo>
                    <a:lnTo>
                      <a:pt x="238" y="1501"/>
                    </a:lnTo>
                    <a:lnTo>
                      <a:pt x="198" y="1422"/>
                    </a:lnTo>
                    <a:lnTo>
                      <a:pt x="119" y="1383"/>
                    </a:lnTo>
                    <a:lnTo>
                      <a:pt x="40" y="1422"/>
                    </a:lnTo>
                    <a:lnTo>
                      <a:pt x="1" y="1462"/>
                    </a:lnTo>
                    <a:lnTo>
                      <a:pt x="40" y="1620"/>
                    </a:lnTo>
                    <a:lnTo>
                      <a:pt x="80" y="1778"/>
                    </a:lnTo>
                    <a:lnTo>
                      <a:pt x="119" y="1896"/>
                    </a:lnTo>
                    <a:lnTo>
                      <a:pt x="238" y="2015"/>
                    </a:lnTo>
                    <a:lnTo>
                      <a:pt x="435" y="2173"/>
                    </a:lnTo>
                    <a:lnTo>
                      <a:pt x="712" y="2291"/>
                    </a:lnTo>
                    <a:lnTo>
                      <a:pt x="909" y="2370"/>
                    </a:lnTo>
                    <a:lnTo>
                      <a:pt x="1146" y="2370"/>
                    </a:lnTo>
                    <a:lnTo>
                      <a:pt x="1462" y="2331"/>
                    </a:lnTo>
                    <a:lnTo>
                      <a:pt x="1778" y="2291"/>
                    </a:lnTo>
                    <a:lnTo>
                      <a:pt x="15485" y="237"/>
                    </a:lnTo>
                    <a:lnTo>
                      <a:pt x="15841" y="198"/>
                    </a:lnTo>
                    <a:lnTo>
                      <a:pt x="16157" y="237"/>
                    </a:lnTo>
                    <a:lnTo>
                      <a:pt x="16433" y="356"/>
                    </a:lnTo>
                    <a:lnTo>
                      <a:pt x="16591" y="514"/>
                    </a:lnTo>
                    <a:lnTo>
                      <a:pt x="16670" y="553"/>
                    </a:lnTo>
                    <a:lnTo>
                      <a:pt x="16749" y="553"/>
                    </a:lnTo>
                    <a:lnTo>
                      <a:pt x="16789" y="474"/>
                    </a:lnTo>
                    <a:lnTo>
                      <a:pt x="16789" y="395"/>
                    </a:lnTo>
                    <a:lnTo>
                      <a:pt x="16670" y="277"/>
                    </a:lnTo>
                    <a:lnTo>
                      <a:pt x="16552" y="198"/>
                    </a:lnTo>
                    <a:lnTo>
                      <a:pt x="16394" y="119"/>
                    </a:lnTo>
                    <a:lnTo>
                      <a:pt x="16236" y="40"/>
                    </a:lnTo>
                    <a:lnTo>
                      <a:pt x="158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5"/>
              <p:cNvSpPr/>
              <p:nvPr/>
            </p:nvSpPr>
            <p:spPr>
              <a:xfrm>
                <a:off x="3729000" y="3692450"/>
                <a:ext cx="187675" cy="31625"/>
              </a:xfrm>
              <a:custGeom>
                <a:avLst/>
                <a:gdLst/>
                <a:ahLst/>
                <a:cxnLst/>
                <a:rect l="l" t="t" r="r" b="b"/>
                <a:pathLst>
                  <a:path w="7507" h="1265" extrusionOk="0">
                    <a:moveTo>
                      <a:pt x="7388" y="0"/>
                    </a:moveTo>
                    <a:lnTo>
                      <a:pt x="80" y="1067"/>
                    </a:lnTo>
                    <a:lnTo>
                      <a:pt x="1" y="1106"/>
                    </a:lnTo>
                    <a:lnTo>
                      <a:pt x="1" y="1185"/>
                    </a:lnTo>
                    <a:lnTo>
                      <a:pt x="40" y="1264"/>
                    </a:lnTo>
                    <a:lnTo>
                      <a:pt x="119" y="1264"/>
                    </a:lnTo>
                    <a:lnTo>
                      <a:pt x="7427" y="198"/>
                    </a:lnTo>
                    <a:lnTo>
                      <a:pt x="7506" y="158"/>
                    </a:lnTo>
                    <a:lnTo>
                      <a:pt x="7506" y="79"/>
                    </a:lnTo>
                    <a:lnTo>
                      <a:pt x="74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5"/>
              <p:cNvSpPr/>
              <p:nvPr/>
            </p:nvSpPr>
            <p:spPr>
              <a:xfrm>
                <a:off x="3937375" y="3672700"/>
                <a:ext cx="113600" cy="20750"/>
              </a:xfrm>
              <a:custGeom>
                <a:avLst/>
                <a:gdLst/>
                <a:ahLst/>
                <a:cxnLst/>
                <a:rect l="l" t="t" r="r" b="b"/>
                <a:pathLst>
                  <a:path w="4544" h="830" extrusionOk="0">
                    <a:moveTo>
                      <a:pt x="4425" y="0"/>
                    </a:moveTo>
                    <a:lnTo>
                      <a:pt x="119" y="632"/>
                    </a:lnTo>
                    <a:lnTo>
                      <a:pt x="40" y="672"/>
                    </a:lnTo>
                    <a:lnTo>
                      <a:pt x="1" y="751"/>
                    </a:lnTo>
                    <a:lnTo>
                      <a:pt x="40" y="790"/>
                    </a:lnTo>
                    <a:lnTo>
                      <a:pt x="119" y="830"/>
                    </a:lnTo>
                    <a:lnTo>
                      <a:pt x="4425" y="198"/>
                    </a:lnTo>
                    <a:lnTo>
                      <a:pt x="4504" y="158"/>
                    </a:lnTo>
                    <a:lnTo>
                      <a:pt x="4543" y="79"/>
                    </a:lnTo>
                    <a:lnTo>
                      <a:pt x="45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5"/>
              <p:cNvSpPr/>
              <p:nvPr/>
            </p:nvSpPr>
            <p:spPr>
              <a:xfrm>
                <a:off x="3599650" y="3719100"/>
                <a:ext cx="557975" cy="715975"/>
              </a:xfrm>
              <a:custGeom>
                <a:avLst/>
                <a:gdLst/>
                <a:ahLst/>
                <a:cxnLst/>
                <a:rect l="l" t="t" r="r" b="b"/>
                <a:pathLst>
                  <a:path w="22319" h="28639" extrusionOk="0">
                    <a:moveTo>
                      <a:pt x="18013" y="1"/>
                    </a:moveTo>
                    <a:lnTo>
                      <a:pt x="1146" y="2489"/>
                    </a:lnTo>
                    <a:lnTo>
                      <a:pt x="869" y="2568"/>
                    </a:lnTo>
                    <a:lnTo>
                      <a:pt x="632" y="2687"/>
                    </a:lnTo>
                    <a:lnTo>
                      <a:pt x="435" y="2805"/>
                    </a:lnTo>
                    <a:lnTo>
                      <a:pt x="277" y="3003"/>
                    </a:lnTo>
                    <a:lnTo>
                      <a:pt x="158" y="3240"/>
                    </a:lnTo>
                    <a:lnTo>
                      <a:pt x="40" y="3477"/>
                    </a:lnTo>
                    <a:lnTo>
                      <a:pt x="0" y="3714"/>
                    </a:lnTo>
                    <a:lnTo>
                      <a:pt x="40" y="3990"/>
                    </a:lnTo>
                    <a:lnTo>
                      <a:pt x="3476" y="27493"/>
                    </a:lnTo>
                    <a:lnTo>
                      <a:pt x="3555" y="27770"/>
                    </a:lnTo>
                    <a:lnTo>
                      <a:pt x="3674" y="28007"/>
                    </a:lnTo>
                    <a:lnTo>
                      <a:pt x="3832" y="28204"/>
                    </a:lnTo>
                    <a:lnTo>
                      <a:pt x="3990" y="28362"/>
                    </a:lnTo>
                    <a:lnTo>
                      <a:pt x="4227" y="28481"/>
                    </a:lnTo>
                    <a:lnTo>
                      <a:pt x="4464" y="28599"/>
                    </a:lnTo>
                    <a:lnTo>
                      <a:pt x="4701" y="28639"/>
                    </a:lnTo>
                    <a:lnTo>
                      <a:pt x="4977" y="28599"/>
                    </a:lnTo>
                    <a:lnTo>
                      <a:pt x="21884" y="26111"/>
                    </a:lnTo>
                    <a:lnTo>
                      <a:pt x="22081" y="26032"/>
                    </a:lnTo>
                    <a:lnTo>
                      <a:pt x="22239" y="25913"/>
                    </a:lnTo>
                    <a:lnTo>
                      <a:pt x="22318" y="25716"/>
                    </a:lnTo>
                    <a:lnTo>
                      <a:pt x="22318" y="25518"/>
                    </a:lnTo>
                    <a:lnTo>
                      <a:pt x="18645" y="475"/>
                    </a:lnTo>
                    <a:lnTo>
                      <a:pt x="18566" y="277"/>
                    </a:lnTo>
                    <a:lnTo>
                      <a:pt x="18408" y="119"/>
                    </a:lnTo>
                    <a:lnTo>
                      <a:pt x="182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5"/>
              <p:cNvSpPr/>
              <p:nvPr/>
            </p:nvSpPr>
            <p:spPr>
              <a:xfrm>
                <a:off x="3631250" y="3738850"/>
                <a:ext cx="425650" cy="120500"/>
              </a:xfrm>
              <a:custGeom>
                <a:avLst/>
                <a:gdLst/>
                <a:ahLst/>
                <a:cxnLst/>
                <a:rect l="l" t="t" r="r" b="b"/>
                <a:pathLst>
                  <a:path w="17026" h="4820" extrusionOk="0">
                    <a:moveTo>
                      <a:pt x="16670" y="1"/>
                    </a:moveTo>
                    <a:lnTo>
                      <a:pt x="593" y="2371"/>
                    </a:lnTo>
                    <a:lnTo>
                      <a:pt x="474" y="2371"/>
                    </a:lnTo>
                    <a:lnTo>
                      <a:pt x="356" y="2450"/>
                    </a:lnTo>
                    <a:lnTo>
                      <a:pt x="237" y="2529"/>
                    </a:lnTo>
                    <a:lnTo>
                      <a:pt x="158" y="2647"/>
                    </a:lnTo>
                    <a:lnTo>
                      <a:pt x="79" y="2726"/>
                    </a:lnTo>
                    <a:lnTo>
                      <a:pt x="40" y="2884"/>
                    </a:lnTo>
                    <a:lnTo>
                      <a:pt x="0" y="3003"/>
                    </a:lnTo>
                    <a:lnTo>
                      <a:pt x="0" y="3161"/>
                    </a:lnTo>
                    <a:lnTo>
                      <a:pt x="158" y="4227"/>
                    </a:lnTo>
                    <a:lnTo>
                      <a:pt x="198" y="4346"/>
                    </a:lnTo>
                    <a:lnTo>
                      <a:pt x="277" y="4464"/>
                    </a:lnTo>
                    <a:lnTo>
                      <a:pt x="356" y="4583"/>
                    </a:lnTo>
                    <a:lnTo>
                      <a:pt x="435" y="4701"/>
                    </a:lnTo>
                    <a:lnTo>
                      <a:pt x="553" y="4741"/>
                    </a:lnTo>
                    <a:lnTo>
                      <a:pt x="711" y="4780"/>
                    </a:lnTo>
                    <a:lnTo>
                      <a:pt x="830" y="4820"/>
                    </a:lnTo>
                    <a:lnTo>
                      <a:pt x="988" y="4820"/>
                    </a:lnTo>
                    <a:lnTo>
                      <a:pt x="17025" y="2450"/>
                    </a:lnTo>
                    <a:lnTo>
                      <a:pt x="166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5"/>
              <p:cNvSpPr/>
              <p:nvPr/>
            </p:nvSpPr>
            <p:spPr>
              <a:xfrm>
                <a:off x="3775425" y="3911675"/>
                <a:ext cx="187650" cy="130375"/>
              </a:xfrm>
              <a:custGeom>
                <a:avLst/>
                <a:gdLst/>
                <a:ahLst/>
                <a:cxnLst/>
                <a:rect l="l" t="t" r="r" b="b"/>
                <a:pathLst>
                  <a:path w="7506" h="5215" extrusionOk="0">
                    <a:moveTo>
                      <a:pt x="6874" y="0"/>
                    </a:moveTo>
                    <a:lnTo>
                      <a:pt x="0" y="1027"/>
                    </a:lnTo>
                    <a:lnTo>
                      <a:pt x="593" y="5214"/>
                    </a:lnTo>
                    <a:lnTo>
                      <a:pt x="7506" y="4187"/>
                    </a:lnTo>
                    <a:lnTo>
                      <a:pt x="68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5"/>
              <p:cNvSpPr/>
              <p:nvPr/>
            </p:nvSpPr>
            <p:spPr>
              <a:xfrm>
                <a:off x="3810000" y="3941300"/>
                <a:ext cx="114575" cy="28650"/>
              </a:xfrm>
              <a:custGeom>
                <a:avLst/>
                <a:gdLst/>
                <a:ahLst/>
                <a:cxnLst/>
                <a:rect l="l" t="t" r="r" b="b"/>
                <a:pathLst>
                  <a:path w="4583" h="1146" extrusionOk="0">
                    <a:moveTo>
                      <a:pt x="4464" y="0"/>
                    </a:moveTo>
                    <a:lnTo>
                      <a:pt x="79" y="948"/>
                    </a:lnTo>
                    <a:lnTo>
                      <a:pt x="0" y="988"/>
                    </a:lnTo>
                    <a:lnTo>
                      <a:pt x="0" y="1067"/>
                    </a:lnTo>
                    <a:lnTo>
                      <a:pt x="40" y="1106"/>
                    </a:lnTo>
                    <a:lnTo>
                      <a:pt x="79" y="1146"/>
                    </a:lnTo>
                    <a:lnTo>
                      <a:pt x="119" y="1146"/>
                    </a:lnTo>
                    <a:lnTo>
                      <a:pt x="4503" y="198"/>
                    </a:lnTo>
                    <a:lnTo>
                      <a:pt x="4582" y="158"/>
                    </a:lnTo>
                    <a:lnTo>
                      <a:pt x="4582" y="79"/>
                    </a:lnTo>
                    <a:lnTo>
                      <a:pt x="45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5"/>
              <p:cNvSpPr/>
              <p:nvPr/>
            </p:nvSpPr>
            <p:spPr>
              <a:xfrm>
                <a:off x="3818875" y="3972900"/>
                <a:ext cx="111625" cy="23725"/>
              </a:xfrm>
              <a:custGeom>
                <a:avLst/>
                <a:gdLst/>
                <a:ahLst/>
                <a:cxnLst/>
                <a:rect l="l" t="t" r="r" b="b"/>
                <a:pathLst>
                  <a:path w="4465" h="949" extrusionOk="0">
                    <a:moveTo>
                      <a:pt x="4346" y="0"/>
                    </a:moveTo>
                    <a:lnTo>
                      <a:pt x="80" y="711"/>
                    </a:lnTo>
                    <a:lnTo>
                      <a:pt x="40" y="751"/>
                    </a:lnTo>
                    <a:lnTo>
                      <a:pt x="1" y="830"/>
                    </a:lnTo>
                    <a:lnTo>
                      <a:pt x="40" y="909"/>
                    </a:lnTo>
                    <a:lnTo>
                      <a:pt x="119" y="948"/>
                    </a:lnTo>
                    <a:lnTo>
                      <a:pt x="4385" y="198"/>
                    </a:lnTo>
                    <a:lnTo>
                      <a:pt x="4464" y="158"/>
                    </a:lnTo>
                    <a:lnTo>
                      <a:pt x="4464" y="79"/>
                    </a:lnTo>
                    <a:lnTo>
                      <a:pt x="4425" y="40"/>
                    </a:lnTo>
                    <a:lnTo>
                      <a:pt x="4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5"/>
              <p:cNvSpPr/>
              <p:nvPr/>
            </p:nvSpPr>
            <p:spPr>
              <a:xfrm>
                <a:off x="3606550" y="3816875"/>
                <a:ext cx="473050" cy="70125"/>
              </a:xfrm>
              <a:custGeom>
                <a:avLst/>
                <a:gdLst/>
                <a:ahLst/>
                <a:cxnLst/>
                <a:rect l="l" t="t" r="r" b="b"/>
                <a:pathLst>
                  <a:path w="18922" h="2805" extrusionOk="0">
                    <a:moveTo>
                      <a:pt x="17855" y="0"/>
                    </a:moveTo>
                    <a:lnTo>
                      <a:pt x="3674" y="2410"/>
                    </a:lnTo>
                    <a:lnTo>
                      <a:pt x="3121" y="2528"/>
                    </a:lnTo>
                    <a:lnTo>
                      <a:pt x="2608" y="2568"/>
                    </a:lnTo>
                    <a:lnTo>
                      <a:pt x="2055" y="2568"/>
                    </a:lnTo>
                    <a:lnTo>
                      <a:pt x="1778" y="2528"/>
                    </a:lnTo>
                    <a:lnTo>
                      <a:pt x="1502" y="2489"/>
                    </a:lnTo>
                    <a:lnTo>
                      <a:pt x="1265" y="2410"/>
                    </a:lnTo>
                    <a:lnTo>
                      <a:pt x="1028" y="2291"/>
                    </a:lnTo>
                    <a:lnTo>
                      <a:pt x="791" y="2133"/>
                    </a:lnTo>
                    <a:lnTo>
                      <a:pt x="593" y="1975"/>
                    </a:lnTo>
                    <a:lnTo>
                      <a:pt x="435" y="1778"/>
                    </a:lnTo>
                    <a:lnTo>
                      <a:pt x="317" y="1541"/>
                    </a:lnTo>
                    <a:lnTo>
                      <a:pt x="238" y="1304"/>
                    </a:lnTo>
                    <a:lnTo>
                      <a:pt x="198" y="1027"/>
                    </a:lnTo>
                    <a:lnTo>
                      <a:pt x="159" y="948"/>
                    </a:lnTo>
                    <a:lnTo>
                      <a:pt x="40" y="948"/>
                    </a:lnTo>
                    <a:lnTo>
                      <a:pt x="1" y="1027"/>
                    </a:lnTo>
                    <a:lnTo>
                      <a:pt x="40" y="1343"/>
                    </a:lnTo>
                    <a:lnTo>
                      <a:pt x="119" y="1620"/>
                    </a:lnTo>
                    <a:lnTo>
                      <a:pt x="277" y="1857"/>
                    </a:lnTo>
                    <a:lnTo>
                      <a:pt x="435" y="2094"/>
                    </a:lnTo>
                    <a:lnTo>
                      <a:pt x="672" y="2291"/>
                    </a:lnTo>
                    <a:lnTo>
                      <a:pt x="909" y="2449"/>
                    </a:lnTo>
                    <a:lnTo>
                      <a:pt x="1186" y="2607"/>
                    </a:lnTo>
                    <a:lnTo>
                      <a:pt x="1462" y="2686"/>
                    </a:lnTo>
                    <a:lnTo>
                      <a:pt x="1857" y="2765"/>
                    </a:lnTo>
                    <a:lnTo>
                      <a:pt x="2292" y="2805"/>
                    </a:lnTo>
                    <a:lnTo>
                      <a:pt x="2647" y="2765"/>
                    </a:lnTo>
                    <a:lnTo>
                      <a:pt x="3003" y="2726"/>
                    </a:lnTo>
                    <a:lnTo>
                      <a:pt x="3674" y="2647"/>
                    </a:lnTo>
                    <a:lnTo>
                      <a:pt x="17895" y="237"/>
                    </a:lnTo>
                    <a:lnTo>
                      <a:pt x="18013" y="198"/>
                    </a:lnTo>
                    <a:lnTo>
                      <a:pt x="18171" y="237"/>
                    </a:lnTo>
                    <a:lnTo>
                      <a:pt x="18290" y="277"/>
                    </a:lnTo>
                    <a:lnTo>
                      <a:pt x="18408" y="316"/>
                    </a:lnTo>
                    <a:lnTo>
                      <a:pt x="18606" y="514"/>
                    </a:lnTo>
                    <a:lnTo>
                      <a:pt x="18685" y="632"/>
                    </a:lnTo>
                    <a:lnTo>
                      <a:pt x="18724" y="751"/>
                    </a:lnTo>
                    <a:lnTo>
                      <a:pt x="18764" y="830"/>
                    </a:lnTo>
                    <a:lnTo>
                      <a:pt x="18843" y="830"/>
                    </a:lnTo>
                    <a:lnTo>
                      <a:pt x="18922" y="790"/>
                    </a:lnTo>
                    <a:lnTo>
                      <a:pt x="18922" y="711"/>
                    </a:lnTo>
                    <a:lnTo>
                      <a:pt x="18882" y="553"/>
                    </a:lnTo>
                    <a:lnTo>
                      <a:pt x="18764" y="395"/>
                    </a:lnTo>
                    <a:lnTo>
                      <a:pt x="18645" y="277"/>
                    </a:lnTo>
                    <a:lnTo>
                      <a:pt x="18527" y="158"/>
                    </a:lnTo>
                    <a:lnTo>
                      <a:pt x="18369" y="79"/>
                    </a:lnTo>
                    <a:lnTo>
                      <a:pt x="18211" y="40"/>
                    </a:lnTo>
                    <a:lnTo>
                      <a:pt x="180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5"/>
              <p:cNvSpPr/>
              <p:nvPr/>
            </p:nvSpPr>
            <p:spPr>
              <a:xfrm>
                <a:off x="3659875" y="3776375"/>
                <a:ext cx="223225" cy="36575"/>
              </a:xfrm>
              <a:custGeom>
                <a:avLst/>
                <a:gdLst/>
                <a:ahLst/>
                <a:cxnLst/>
                <a:rect l="l" t="t" r="r" b="b"/>
                <a:pathLst>
                  <a:path w="8929" h="1463" extrusionOk="0">
                    <a:moveTo>
                      <a:pt x="8810" y="1"/>
                    </a:moveTo>
                    <a:lnTo>
                      <a:pt x="119" y="1265"/>
                    </a:lnTo>
                    <a:lnTo>
                      <a:pt x="40" y="1304"/>
                    </a:lnTo>
                    <a:lnTo>
                      <a:pt x="1" y="1383"/>
                    </a:lnTo>
                    <a:lnTo>
                      <a:pt x="40" y="1423"/>
                    </a:lnTo>
                    <a:lnTo>
                      <a:pt x="119" y="1462"/>
                    </a:lnTo>
                    <a:lnTo>
                      <a:pt x="159" y="1462"/>
                    </a:lnTo>
                    <a:lnTo>
                      <a:pt x="8849" y="198"/>
                    </a:lnTo>
                    <a:lnTo>
                      <a:pt x="8928" y="159"/>
                    </a:lnTo>
                    <a:lnTo>
                      <a:pt x="8928" y="80"/>
                    </a:lnTo>
                    <a:lnTo>
                      <a:pt x="88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5"/>
              <p:cNvSpPr/>
              <p:nvPr/>
            </p:nvSpPr>
            <p:spPr>
              <a:xfrm>
                <a:off x="3761600" y="3776375"/>
                <a:ext cx="277525" cy="47425"/>
              </a:xfrm>
              <a:custGeom>
                <a:avLst/>
                <a:gdLst/>
                <a:ahLst/>
                <a:cxnLst/>
                <a:rect l="l" t="t" r="r" b="b"/>
                <a:pathLst>
                  <a:path w="11101" h="1897" extrusionOk="0">
                    <a:moveTo>
                      <a:pt x="10982" y="1"/>
                    </a:moveTo>
                    <a:lnTo>
                      <a:pt x="79" y="1660"/>
                    </a:lnTo>
                    <a:lnTo>
                      <a:pt x="0" y="1699"/>
                    </a:lnTo>
                    <a:lnTo>
                      <a:pt x="0" y="1778"/>
                    </a:lnTo>
                    <a:lnTo>
                      <a:pt x="40" y="1857"/>
                    </a:lnTo>
                    <a:lnTo>
                      <a:pt x="119" y="1897"/>
                    </a:lnTo>
                    <a:lnTo>
                      <a:pt x="119" y="1857"/>
                    </a:lnTo>
                    <a:lnTo>
                      <a:pt x="11021" y="198"/>
                    </a:lnTo>
                    <a:lnTo>
                      <a:pt x="11100" y="159"/>
                    </a:lnTo>
                    <a:lnTo>
                      <a:pt x="11100" y="80"/>
                    </a:lnTo>
                    <a:lnTo>
                      <a:pt x="11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5"/>
              <p:cNvSpPr/>
              <p:nvPr/>
            </p:nvSpPr>
            <p:spPr>
              <a:xfrm>
                <a:off x="3662850" y="3822800"/>
                <a:ext cx="55325" cy="13850"/>
              </a:xfrm>
              <a:custGeom>
                <a:avLst/>
                <a:gdLst/>
                <a:ahLst/>
                <a:cxnLst/>
                <a:rect l="l" t="t" r="r" b="b"/>
                <a:pathLst>
                  <a:path w="2213" h="554" extrusionOk="0">
                    <a:moveTo>
                      <a:pt x="2094" y="0"/>
                    </a:moveTo>
                    <a:lnTo>
                      <a:pt x="79" y="316"/>
                    </a:lnTo>
                    <a:lnTo>
                      <a:pt x="40" y="395"/>
                    </a:lnTo>
                    <a:lnTo>
                      <a:pt x="0" y="474"/>
                    </a:lnTo>
                    <a:lnTo>
                      <a:pt x="40" y="514"/>
                    </a:lnTo>
                    <a:lnTo>
                      <a:pt x="119" y="553"/>
                    </a:lnTo>
                    <a:lnTo>
                      <a:pt x="2133" y="198"/>
                    </a:lnTo>
                    <a:lnTo>
                      <a:pt x="2173" y="158"/>
                    </a:lnTo>
                    <a:lnTo>
                      <a:pt x="2212" y="79"/>
                    </a:lnTo>
                    <a:lnTo>
                      <a:pt x="21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5"/>
              <p:cNvSpPr/>
              <p:nvPr/>
            </p:nvSpPr>
            <p:spPr>
              <a:xfrm>
                <a:off x="4158575" y="4064725"/>
                <a:ext cx="166925" cy="19775"/>
              </a:xfrm>
              <a:custGeom>
                <a:avLst/>
                <a:gdLst/>
                <a:ahLst/>
                <a:cxnLst/>
                <a:rect l="l" t="t" r="r" b="b"/>
                <a:pathLst>
                  <a:path w="6677" h="791" extrusionOk="0">
                    <a:moveTo>
                      <a:pt x="3319" y="1"/>
                    </a:moveTo>
                    <a:lnTo>
                      <a:pt x="2489" y="40"/>
                    </a:lnTo>
                    <a:lnTo>
                      <a:pt x="1660" y="159"/>
                    </a:lnTo>
                    <a:lnTo>
                      <a:pt x="870" y="356"/>
                    </a:lnTo>
                    <a:lnTo>
                      <a:pt x="80" y="593"/>
                    </a:lnTo>
                    <a:lnTo>
                      <a:pt x="1" y="633"/>
                    </a:lnTo>
                    <a:lnTo>
                      <a:pt x="1" y="712"/>
                    </a:lnTo>
                    <a:lnTo>
                      <a:pt x="40" y="791"/>
                    </a:lnTo>
                    <a:lnTo>
                      <a:pt x="119" y="791"/>
                    </a:lnTo>
                    <a:lnTo>
                      <a:pt x="909" y="554"/>
                    </a:lnTo>
                    <a:lnTo>
                      <a:pt x="1699" y="356"/>
                    </a:lnTo>
                    <a:lnTo>
                      <a:pt x="2529" y="238"/>
                    </a:lnTo>
                    <a:lnTo>
                      <a:pt x="3319" y="198"/>
                    </a:lnTo>
                    <a:lnTo>
                      <a:pt x="4148" y="238"/>
                    </a:lnTo>
                    <a:lnTo>
                      <a:pt x="4978" y="356"/>
                    </a:lnTo>
                    <a:lnTo>
                      <a:pt x="5768" y="514"/>
                    </a:lnTo>
                    <a:lnTo>
                      <a:pt x="6558" y="751"/>
                    </a:lnTo>
                    <a:lnTo>
                      <a:pt x="6637" y="751"/>
                    </a:lnTo>
                    <a:lnTo>
                      <a:pt x="6677" y="672"/>
                    </a:lnTo>
                    <a:lnTo>
                      <a:pt x="6677" y="593"/>
                    </a:lnTo>
                    <a:lnTo>
                      <a:pt x="6598" y="554"/>
                    </a:lnTo>
                    <a:lnTo>
                      <a:pt x="5807" y="317"/>
                    </a:lnTo>
                    <a:lnTo>
                      <a:pt x="4978" y="119"/>
                    </a:lnTo>
                    <a:lnTo>
                      <a:pt x="4148" y="40"/>
                    </a:lnTo>
                    <a:lnTo>
                      <a:pt x="33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5"/>
              <p:cNvSpPr/>
              <p:nvPr/>
            </p:nvSpPr>
            <p:spPr>
              <a:xfrm>
                <a:off x="3535450" y="3890925"/>
                <a:ext cx="153100" cy="260725"/>
              </a:xfrm>
              <a:custGeom>
                <a:avLst/>
                <a:gdLst/>
                <a:ahLst/>
                <a:cxnLst/>
                <a:rect l="l" t="t" r="r" b="b"/>
                <a:pathLst>
                  <a:path w="6124" h="10429" extrusionOk="0">
                    <a:moveTo>
                      <a:pt x="1897" y="1"/>
                    </a:moveTo>
                    <a:lnTo>
                      <a:pt x="1581" y="119"/>
                    </a:lnTo>
                    <a:lnTo>
                      <a:pt x="1344" y="277"/>
                    </a:lnTo>
                    <a:lnTo>
                      <a:pt x="1067" y="475"/>
                    </a:lnTo>
                    <a:lnTo>
                      <a:pt x="870" y="712"/>
                    </a:lnTo>
                    <a:lnTo>
                      <a:pt x="712" y="1028"/>
                    </a:lnTo>
                    <a:lnTo>
                      <a:pt x="633" y="1344"/>
                    </a:lnTo>
                    <a:lnTo>
                      <a:pt x="633" y="1699"/>
                    </a:lnTo>
                    <a:lnTo>
                      <a:pt x="672" y="1897"/>
                    </a:lnTo>
                    <a:lnTo>
                      <a:pt x="751" y="2094"/>
                    </a:lnTo>
                    <a:lnTo>
                      <a:pt x="514" y="2371"/>
                    </a:lnTo>
                    <a:lnTo>
                      <a:pt x="317" y="2608"/>
                    </a:lnTo>
                    <a:lnTo>
                      <a:pt x="159" y="2805"/>
                    </a:lnTo>
                    <a:lnTo>
                      <a:pt x="119" y="3042"/>
                    </a:lnTo>
                    <a:lnTo>
                      <a:pt x="80" y="3319"/>
                    </a:lnTo>
                    <a:lnTo>
                      <a:pt x="159" y="3595"/>
                    </a:lnTo>
                    <a:lnTo>
                      <a:pt x="277" y="3911"/>
                    </a:lnTo>
                    <a:lnTo>
                      <a:pt x="435" y="4267"/>
                    </a:lnTo>
                    <a:lnTo>
                      <a:pt x="277" y="4543"/>
                    </a:lnTo>
                    <a:lnTo>
                      <a:pt x="159" y="4780"/>
                    </a:lnTo>
                    <a:lnTo>
                      <a:pt x="40" y="5017"/>
                    </a:lnTo>
                    <a:lnTo>
                      <a:pt x="1" y="5294"/>
                    </a:lnTo>
                    <a:lnTo>
                      <a:pt x="40" y="5531"/>
                    </a:lnTo>
                    <a:lnTo>
                      <a:pt x="119" y="5847"/>
                    </a:lnTo>
                    <a:lnTo>
                      <a:pt x="238" y="6123"/>
                    </a:lnTo>
                    <a:lnTo>
                      <a:pt x="475" y="6479"/>
                    </a:lnTo>
                    <a:lnTo>
                      <a:pt x="475" y="6795"/>
                    </a:lnTo>
                    <a:lnTo>
                      <a:pt x="514" y="7111"/>
                    </a:lnTo>
                    <a:lnTo>
                      <a:pt x="633" y="7466"/>
                    </a:lnTo>
                    <a:lnTo>
                      <a:pt x="751" y="7782"/>
                    </a:lnTo>
                    <a:lnTo>
                      <a:pt x="909" y="8059"/>
                    </a:lnTo>
                    <a:lnTo>
                      <a:pt x="1067" y="8335"/>
                    </a:lnTo>
                    <a:lnTo>
                      <a:pt x="1423" y="8770"/>
                    </a:lnTo>
                    <a:lnTo>
                      <a:pt x="1897" y="9204"/>
                    </a:lnTo>
                    <a:lnTo>
                      <a:pt x="2410" y="9639"/>
                    </a:lnTo>
                    <a:lnTo>
                      <a:pt x="3398" y="10429"/>
                    </a:lnTo>
                    <a:lnTo>
                      <a:pt x="3595" y="10350"/>
                    </a:lnTo>
                    <a:lnTo>
                      <a:pt x="3714" y="10231"/>
                    </a:lnTo>
                    <a:lnTo>
                      <a:pt x="3793" y="10073"/>
                    </a:lnTo>
                    <a:lnTo>
                      <a:pt x="3832" y="9876"/>
                    </a:lnTo>
                    <a:lnTo>
                      <a:pt x="3793" y="9678"/>
                    </a:lnTo>
                    <a:lnTo>
                      <a:pt x="3714" y="9520"/>
                    </a:lnTo>
                    <a:lnTo>
                      <a:pt x="3556" y="9165"/>
                    </a:lnTo>
                    <a:lnTo>
                      <a:pt x="3319" y="8849"/>
                    </a:lnTo>
                    <a:lnTo>
                      <a:pt x="3240" y="8691"/>
                    </a:lnTo>
                    <a:lnTo>
                      <a:pt x="3200" y="8493"/>
                    </a:lnTo>
                    <a:lnTo>
                      <a:pt x="4069" y="9125"/>
                    </a:lnTo>
                    <a:lnTo>
                      <a:pt x="4978" y="9757"/>
                    </a:lnTo>
                    <a:lnTo>
                      <a:pt x="5057" y="9757"/>
                    </a:lnTo>
                    <a:lnTo>
                      <a:pt x="5136" y="9718"/>
                    </a:lnTo>
                    <a:lnTo>
                      <a:pt x="5254" y="9560"/>
                    </a:lnTo>
                    <a:lnTo>
                      <a:pt x="5333" y="9402"/>
                    </a:lnTo>
                    <a:lnTo>
                      <a:pt x="5373" y="9204"/>
                    </a:lnTo>
                    <a:lnTo>
                      <a:pt x="5333" y="9007"/>
                    </a:lnTo>
                    <a:lnTo>
                      <a:pt x="5254" y="8849"/>
                    </a:lnTo>
                    <a:lnTo>
                      <a:pt x="5057" y="8533"/>
                    </a:lnTo>
                    <a:lnTo>
                      <a:pt x="3990" y="6953"/>
                    </a:lnTo>
                    <a:lnTo>
                      <a:pt x="3990" y="6953"/>
                    </a:lnTo>
                    <a:lnTo>
                      <a:pt x="5847" y="7901"/>
                    </a:lnTo>
                    <a:lnTo>
                      <a:pt x="5965" y="7782"/>
                    </a:lnTo>
                    <a:lnTo>
                      <a:pt x="6044" y="7664"/>
                    </a:lnTo>
                    <a:lnTo>
                      <a:pt x="6084" y="7506"/>
                    </a:lnTo>
                    <a:lnTo>
                      <a:pt x="6084" y="7308"/>
                    </a:lnTo>
                    <a:lnTo>
                      <a:pt x="6044" y="7150"/>
                    </a:lnTo>
                    <a:lnTo>
                      <a:pt x="6005" y="6992"/>
                    </a:lnTo>
                    <a:lnTo>
                      <a:pt x="5847" y="6716"/>
                    </a:lnTo>
                    <a:lnTo>
                      <a:pt x="5412" y="6123"/>
                    </a:lnTo>
                    <a:lnTo>
                      <a:pt x="4899" y="5570"/>
                    </a:lnTo>
                    <a:lnTo>
                      <a:pt x="4385" y="5057"/>
                    </a:lnTo>
                    <a:lnTo>
                      <a:pt x="3793" y="4583"/>
                    </a:lnTo>
                    <a:lnTo>
                      <a:pt x="6044" y="4741"/>
                    </a:lnTo>
                    <a:lnTo>
                      <a:pt x="6084" y="4583"/>
                    </a:lnTo>
                    <a:lnTo>
                      <a:pt x="6123" y="4425"/>
                    </a:lnTo>
                    <a:lnTo>
                      <a:pt x="6123" y="4267"/>
                    </a:lnTo>
                    <a:lnTo>
                      <a:pt x="6123" y="4109"/>
                    </a:lnTo>
                    <a:lnTo>
                      <a:pt x="6084" y="3951"/>
                    </a:lnTo>
                    <a:lnTo>
                      <a:pt x="6005" y="3793"/>
                    </a:lnTo>
                    <a:lnTo>
                      <a:pt x="5926" y="3674"/>
                    </a:lnTo>
                    <a:lnTo>
                      <a:pt x="5768" y="3595"/>
                    </a:lnTo>
                    <a:lnTo>
                      <a:pt x="5136" y="3200"/>
                    </a:lnTo>
                    <a:lnTo>
                      <a:pt x="4504" y="2805"/>
                    </a:lnTo>
                    <a:lnTo>
                      <a:pt x="4188" y="2608"/>
                    </a:lnTo>
                    <a:lnTo>
                      <a:pt x="3872" y="2371"/>
                    </a:lnTo>
                    <a:lnTo>
                      <a:pt x="3595" y="2134"/>
                    </a:lnTo>
                    <a:lnTo>
                      <a:pt x="3358" y="1857"/>
                    </a:lnTo>
                    <a:lnTo>
                      <a:pt x="1897" y="1"/>
                    </a:lnTo>
                    <a:close/>
                  </a:path>
                </a:pathLst>
              </a:custGeom>
              <a:solidFill>
                <a:srgbClr val="FFC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5"/>
              <p:cNvSpPr/>
              <p:nvPr/>
            </p:nvSpPr>
            <p:spPr>
              <a:xfrm>
                <a:off x="3557175" y="3946225"/>
                <a:ext cx="81000" cy="64225"/>
              </a:xfrm>
              <a:custGeom>
                <a:avLst/>
                <a:gdLst/>
                <a:ahLst/>
                <a:cxnLst/>
                <a:rect l="l" t="t" r="r" b="b"/>
                <a:pathLst>
                  <a:path w="3240" h="2569" extrusionOk="0">
                    <a:moveTo>
                      <a:pt x="40" y="1"/>
                    </a:moveTo>
                    <a:lnTo>
                      <a:pt x="1" y="80"/>
                    </a:lnTo>
                    <a:lnTo>
                      <a:pt x="40" y="159"/>
                    </a:lnTo>
                    <a:lnTo>
                      <a:pt x="1976" y="2015"/>
                    </a:lnTo>
                    <a:lnTo>
                      <a:pt x="2134" y="2134"/>
                    </a:lnTo>
                    <a:lnTo>
                      <a:pt x="2331" y="2252"/>
                    </a:lnTo>
                    <a:lnTo>
                      <a:pt x="2726" y="2410"/>
                    </a:lnTo>
                    <a:lnTo>
                      <a:pt x="3082" y="2568"/>
                    </a:lnTo>
                    <a:lnTo>
                      <a:pt x="3200" y="2568"/>
                    </a:lnTo>
                    <a:lnTo>
                      <a:pt x="3240" y="2529"/>
                    </a:lnTo>
                    <a:lnTo>
                      <a:pt x="3240" y="2450"/>
                    </a:lnTo>
                    <a:lnTo>
                      <a:pt x="3161" y="2371"/>
                    </a:lnTo>
                    <a:lnTo>
                      <a:pt x="2805" y="2213"/>
                    </a:lnTo>
                    <a:lnTo>
                      <a:pt x="2410" y="2055"/>
                    </a:lnTo>
                    <a:lnTo>
                      <a:pt x="2252" y="1976"/>
                    </a:lnTo>
                    <a:lnTo>
                      <a:pt x="2094" y="1857"/>
                    </a:lnTo>
                    <a:lnTo>
                      <a:pt x="1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5"/>
              <p:cNvSpPr/>
              <p:nvPr/>
            </p:nvSpPr>
            <p:spPr>
              <a:xfrm>
                <a:off x="3557175" y="4010425"/>
                <a:ext cx="86925" cy="65200"/>
              </a:xfrm>
              <a:custGeom>
                <a:avLst/>
                <a:gdLst/>
                <a:ahLst/>
                <a:cxnLst/>
                <a:rect l="l" t="t" r="r" b="b"/>
                <a:pathLst>
                  <a:path w="3477" h="2608" extrusionOk="0">
                    <a:moveTo>
                      <a:pt x="80" y="0"/>
                    </a:moveTo>
                    <a:lnTo>
                      <a:pt x="40" y="40"/>
                    </a:lnTo>
                    <a:lnTo>
                      <a:pt x="1" y="119"/>
                    </a:lnTo>
                    <a:lnTo>
                      <a:pt x="40" y="198"/>
                    </a:lnTo>
                    <a:lnTo>
                      <a:pt x="3319" y="2607"/>
                    </a:lnTo>
                    <a:lnTo>
                      <a:pt x="3398" y="2607"/>
                    </a:lnTo>
                    <a:lnTo>
                      <a:pt x="3477" y="2568"/>
                    </a:lnTo>
                    <a:lnTo>
                      <a:pt x="3477" y="2489"/>
                    </a:lnTo>
                    <a:lnTo>
                      <a:pt x="3437" y="2410"/>
                    </a:lnTo>
                    <a:lnTo>
                      <a:pt x="1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23" name="Google Shape;2223;p45"/>
          <p:cNvSpPr/>
          <p:nvPr/>
        </p:nvSpPr>
        <p:spPr>
          <a:xfrm rot="10800000">
            <a:off x="5151811" y="3596596"/>
            <a:ext cx="4366846" cy="1930773"/>
          </a:xfrm>
          <a:custGeom>
            <a:avLst/>
            <a:gdLst/>
            <a:ahLst/>
            <a:cxnLst/>
            <a:rect l="l" t="t" r="r" b="b"/>
            <a:pathLst>
              <a:path w="30377" h="13431" extrusionOk="0">
                <a:moveTo>
                  <a:pt x="7585" y="0"/>
                </a:moveTo>
                <a:lnTo>
                  <a:pt x="3793" y="40"/>
                </a:lnTo>
                <a:lnTo>
                  <a:pt x="1" y="119"/>
                </a:lnTo>
                <a:lnTo>
                  <a:pt x="198" y="10468"/>
                </a:lnTo>
                <a:lnTo>
                  <a:pt x="791" y="11100"/>
                </a:lnTo>
                <a:lnTo>
                  <a:pt x="1462" y="11653"/>
                </a:lnTo>
                <a:lnTo>
                  <a:pt x="2134" y="12127"/>
                </a:lnTo>
                <a:lnTo>
                  <a:pt x="2884" y="12562"/>
                </a:lnTo>
                <a:lnTo>
                  <a:pt x="3674" y="12917"/>
                </a:lnTo>
                <a:lnTo>
                  <a:pt x="4504" y="13154"/>
                </a:lnTo>
                <a:lnTo>
                  <a:pt x="5333" y="13352"/>
                </a:lnTo>
                <a:lnTo>
                  <a:pt x="6163" y="13431"/>
                </a:lnTo>
                <a:lnTo>
                  <a:pt x="7032" y="13431"/>
                </a:lnTo>
                <a:lnTo>
                  <a:pt x="7861" y="13352"/>
                </a:lnTo>
                <a:lnTo>
                  <a:pt x="8730" y="13194"/>
                </a:lnTo>
                <a:lnTo>
                  <a:pt x="9520" y="12917"/>
                </a:lnTo>
                <a:lnTo>
                  <a:pt x="10310" y="12601"/>
                </a:lnTo>
                <a:lnTo>
                  <a:pt x="11061" y="12167"/>
                </a:lnTo>
                <a:lnTo>
                  <a:pt x="11772" y="11693"/>
                </a:lnTo>
                <a:lnTo>
                  <a:pt x="12404" y="11140"/>
                </a:lnTo>
                <a:lnTo>
                  <a:pt x="12957" y="10586"/>
                </a:lnTo>
                <a:lnTo>
                  <a:pt x="13470" y="9954"/>
                </a:lnTo>
                <a:lnTo>
                  <a:pt x="14458" y="8730"/>
                </a:lnTo>
                <a:lnTo>
                  <a:pt x="14971" y="8098"/>
                </a:lnTo>
                <a:lnTo>
                  <a:pt x="15524" y="7545"/>
                </a:lnTo>
                <a:lnTo>
                  <a:pt x="16077" y="6992"/>
                </a:lnTo>
                <a:lnTo>
                  <a:pt x="16393" y="6755"/>
                </a:lnTo>
                <a:lnTo>
                  <a:pt x="16709" y="6557"/>
                </a:lnTo>
                <a:lnTo>
                  <a:pt x="17341" y="6241"/>
                </a:lnTo>
                <a:lnTo>
                  <a:pt x="17973" y="5965"/>
                </a:lnTo>
                <a:lnTo>
                  <a:pt x="18645" y="5807"/>
                </a:lnTo>
                <a:lnTo>
                  <a:pt x="19317" y="5649"/>
                </a:lnTo>
                <a:lnTo>
                  <a:pt x="19988" y="5570"/>
                </a:lnTo>
                <a:lnTo>
                  <a:pt x="20699" y="5530"/>
                </a:lnTo>
                <a:lnTo>
                  <a:pt x="22082" y="5491"/>
                </a:lnTo>
                <a:lnTo>
                  <a:pt x="23504" y="5530"/>
                </a:lnTo>
                <a:lnTo>
                  <a:pt x="24175" y="5491"/>
                </a:lnTo>
                <a:lnTo>
                  <a:pt x="24886" y="5451"/>
                </a:lnTo>
                <a:lnTo>
                  <a:pt x="25558" y="5372"/>
                </a:lnTo>
                <a:lnTo>
                  <a:pt x="26269" y="5254"/>
                </a:lnTo>
                <a:lnTo>
                  <a:pt x="26901" y="5096"/>
                </a:lnTo>
                <a:lnTo>
                  <a:pt x="27572" y="4859"/>
                </a:lnTo>
                <a:lnTo>
                  <a:pt x="27888" y="4701"/>
                </a:lnTo>
                <a:lnTo>
                  <a:pt x="28204" y="4543"/>
                </a:lnTo>
                <a:lnTo>
                  <a:pt x="28481" y="4345"/>
                </a:lnTo>
                <a:lnTo>
                  <a:pt x="28757" y="4148"/>
                </a:lnTo>
                <a:lnTo>
                  <a:pt x="29034" y="3911"/>
                </a:lnTo>
                <a:lnTo>
                  <a:pt x="29271" y="3634"/>
                </a:lnTo>
                <a:lnTo>
                  <a:pt x="29508" y="3397"/>
                </a:lnTo>
                <a:lnTo>
                  <a:pt x="29705" y="3121"/>
                </a:lnTo>
                <a:lnTo>
                  <a:pt x="29903" y="2805"/>
                </a:lnTo>
                <a:lnTo>
                  <a:pt x="30061" y="2528"/>
                </a:lnTo>
                <a:lnTo>
                  <a:pt x="30179" y="2212"/>
                </a:lnTo>
                <a:lnTo>
                  <a:pt x="30298" y="1896"/>
                </a:lnTo>
                <a:lnTo>
                  <a:pt x="30337" y="1541"/>
                </a:lnTo>
                <a:lnTo>
                  <a:pt x="30377" y="1225"/>
                </a:lnTo>
                <a:lnTo>
                  <a:pt x="30377" y="869"/>
                </a:lnTo>
                <a:lnTo>
                  <a:pt x="30337" y="553"/>
                </a:lnTo>
                <a:lnTo>
                  <a:pt x="26545" y="356"/>
                </a:lnTo>
                <a:lnTo>
                  <a:pt x="22753" y="237"/>
                </a:lnTo>
                <a:lnTo>
                  <a:pt x="18961" y="119"/>
                </a:lnTo>
                <a:lnTo>
                  <a:pt x="15169" y="40"/>
                </a:lnTo>
                <a:lnTo>
                  <a:pt x="113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5"/>
          <p:cNvSpPr/>
          <p:nvPr/>
        </p:nvSpPr>
        <p:spPr>
          <a:xfrm>
            <a:off x="3415100" y="1459613"/>
            <a:ext cx="117900" cy="117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5"/>
          <p:cNvSpPr/>
          <p:nvPr/>
        </p:nvSpPr>
        <p:spPr>
          <a:xfrm>
            <a:off x="4386025" y="3909050"/>
            <a:ext cx="117900" cy="117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0" name="Google Shape;2230;p45"/>
          <p:cNvGrpSpPr/>
          <p:nvPr/>
        </p:nvGrpSpPr>
        <p:grpSpPr>
          <a:xfrm>
            <a:off x="4459651" y="752410"/>
            <a:ext cx="1330242" cy="1532312"/>
            <a:chOff x="4386026" y="836560"/>
            <a:chExt cx="1330242" cy="1532312"/>
          </a:xfrm>
        </p:grpSpPr>
        <p:grpSp>
          <p:nvGrpSpPr>
            <p:cNvPr id="2231" name="Google Shape;2231;p45"/>
            <p:cNvGrpSpPr/>
            <p:nvPr/>
          </p:nvGrpSpPr>
          <p:grpSpPr>
            <a:xfrm>
              <a:off x="4724439" y="836560"/>
              <a:ext cx="991829" cy="1074785"/>
              <a:chOff x="1067139" y="2865647"/>
              <a:chExt cx="991829" cy="1074785"/>
            </a:xfrm>
          </p:grpSpPr>
          <p:sp>
            <p:nvSpPr>
              <p:cNvPr id="2232" name="Google Shape;2232;p45"/>
              <p:cNvSpPr/>
              <p:nvPr/>
            </p:nvSpPr>
            <p:spPr>
              <a:xfrm>
                <a:off x="1067139" y="2865647"/>
                <a:ext cx="991829" cy="1074785"/>
              </a:xfrm>
              <a:custGeom>
                <a:avLst/>
                <a:gdLst/>
                <a:ahLst/>
                <a:cxnLst/>
                <a:rect l="l" t="t" r="r" b="b"/>
                <a:pathLst>
                  <a:path w="24570" h="26625" extrusionOk="0">
                    <a:moveTo>
                      <a:pt x="3397" y="0"/>
                    </a:moveTo>
                    <a:lnTo>
                      <a:pt x="3200" y="40"/>
                    </a:lnTo>
                    <a:lnTo>
                      <a:pt x="3002" y="158"/>
                    </a:lnTo>
                    <a:lnTo>
                      <a:pt x="2844" y="277"/>
                    </a:lnTo>
                    <a:lnTo>
                      <a:pt x="356" y="2529"/>
                    </a:lnTo>
                    <a:lnTo>
                      <a:pt x="198" y="2687"/>
                    </a:lnTo>
                    <a:lnTo>
                      <a:pt x="119" y="2845"/>
                    </a:lnTo>
                    <a:lnTo>
                      <a:pt x="40" y="3042"/>
                    </a:lnTo>
                    <a:lnTo>
                      <a:pt x="0" y="3240"/>
                    </a:lnTo>
                    <a:lnTo>
                      <a:pt x="40" y="3437"/>
                    </a:lnTo>
                    <a:lnTo>
                      <a:pt x="79" y="3635"/>
                    </a:lnTo>
                    <a:lnTo>
                      <a:pt x="158" y="3832"/>
                    </a:lnTo>
                    <a:lnTo>
                      <a:pt x="277" y="3990"/>
                    </a:lnTo>
                    <a:lnTo>
                      <a:pt x="14181" y="18803"/>
                    </a:lnTo>
                    <a:lnTo>
                      <a:pt x="14260" y="19000"/>
                    </a:lnTo>
                    <a:lnTo>
                      <a:pt x="14379" y="19198"/>
                    </a:lnTo>
                    <a:lnTo>
                      <a:pt x="14537" y="19356"/>
                    </a:lnTo>
                    <a:lnTo>
                      <a:pt x="14734" y="19514"/>
                    </a:lnTo>
                    <a:lnTo>
                      <a:pt x="14813" y="19672"/>
                    </a:lnTo>
                    <a:lnTo>
                      <a:pt x="14932" y="19830"/>
                    </a:lnTo>
                    <a:lnTo>
                      <a:pt x="15169" y="19988"/>
                    </a:lnTo>
                    <a:lnTo>
                      <a:pt x="15406" y="20106"/>
                    </a:lnTo>
                    <a:lnTo>
                      <a:pt x="18210" y="23148"/>
                    </a:lnTo>
                    <a:lnTo>
                      <a:pt x="19119" y="25163"/>
                    </a:lnTo>
                    <a:lnTo>
                      <a:pt x="19198" y="25321"/>
                    </a:lnTo>
                    <a:lnTo>
                      <a:pt x="19316" y="25479"/>
                    </a:lnTo>
                    <a:lnTo>
                      <a:pt x="19474" y="25597"/>
                    </a:lnTo>
                    <a:lnTo>
                      <a:pt x="19593" y="25676"/>
                    </a:lnTo>
                    <a:lnTo>
                      <a:pt x="19790" y="25755"/>
                    </a:lnTo>
                    <a:lnTo>
                      <a:pt x="20146" y="25755"/>
                    </a:lnTo>
                    <a:lnTo>
                      <a:pt x="20304" y="25716"/>
                    </a:lnTo>
                    <a:lnTo>
                      <a:pt x="20541" y="25676"/>
                    </a:lnTo>
                    <a:lnTo>
                      <a:pt x="21054" y="25676"/>
                    </a:lnTo>
                    <a:lnTo>
                      <a:pt x="21370" y="25716"/>
                    </a:lnTo>
                    <a:lnTo>
                      <a:pt x="21765" y="25834"/>
                    </a:lnTo>
                    <a:lnTo>
                      <a:pt x="22200" y="25992"/>
                    </a:lnTo>
                    <a:lnTo>
                      <a:pt x="22634" y="26269"/>
                    </a:lnTo>
                    <a:lnTo>
                      <a:pt x="22792" y="26427"/>
                    </a:lnTo>
                    <a:lnTo>
                      <a:pt x="22990" y="26506"/>
                    </a:lnTo>
                    <a:lnTo>
                      <a:pt x="23227" y="26585"/>
                    </a:lnTo>
                    <a:lnTo>
                      <a:pt x="23464" y="26624"/>
                    </a:lnTo>
                    <a:lnTo>
                      <a:pt x="23661" y="26585"/>
                    </a:lnTo>
                    <a:lnTo>
                      <a:pt x="23859" y="26545"/>
                    </a:lnTo>
                    <a:lnTo>
                      <a:pt x="24056" y="26427"/>
                    </a:lnTo>
                    <a:lnTo>
                      <a:pt x="24214" y="26308"/>
                    </a:lnTo>
                    <a:lnTo>
                      <a:pt x="24372" y="26150"/>
                    </a:lnTo>
                    <a:lnTo>
                      <a:pt x="24491" y="25953"/>
                    </a:lnTo>
                    <a:lnTo>
                      <a:pt x="24530" y="25755"/>
                    </a:lnTo>
                    <a:lnTo>
                      <a:pt x="24570" y="25558"/>
                    </a:lnTo>
                    <a:lnTo>
                      <a:pt x="24570" y="25321"/>
                    </a:lnTo>
                    <a:lnTo>
                      <a:pt x="24530" y="25123"/>
                    </a:lnTo>
                    <a:lnTo>
                      <a:pt x="24451" y="24926"/>
                    </a:lnTo>
                    <a:lnTo>
                      <a:pt x="24293" y="24728"/>
                    </a:lnTo>
                    <a:lnTo>
                      <a:pt x="24096" y="24294"/>
                    </a:lnTo>
                    <a:lnTo>
                      <a:pt x="23977" y="23859"/>
                    </a:lnTo>
                    <a:lnTo>
                      <a:pt x="23898" y="23464"/>
                    </a:lnTo>
                    <a:lnTo>
                      <a:pt x="23898" y="23109"/>
                    </a:lnTo>
                    <a:lnTo>
                      <a:pt x="23898" y="22832"/>
                    </a:lnTo>
                    <a:lnTo>
                      <a:pt x="23938" y="22595"/>
                    </a:lnTo>
                    <a:lnTo>
                      <a:pt x="23977" y="22398"/>
                    </a:lnTo>
                    <a:lnTo>
                      <a:pt x="24056" y="22240"/>
                    </a:lnTo>
                    <a:lnTo>
                      <a:pt x="24096" y="22042"/>
                    </a:lnTo>
                    <a:lnTo>
                      <a:pt x="24056" y="21845"/>
                    </a:lnTo>
                    <a:lnTo>
                      <a:pt x="24017" y="21687"/>
                    </a:lnTo>
                    <a:lnTo>
                      <a:pt x="23938" y="21528"/>
                    </a:lnTo>
                    <a:lnTo>
                      <a:pt x="23859" y="21370"/>
                    </a:lnTo>
                    <a:lnTo>
                      <a:pt x="23701" y="21252"/>
                    </a:lnTo>
                    <a:lnTo>
                      <a:pt x="23543" y="21133"/>
                    </a:lnTo>
                    <a:lnTo>
                      <a:pt x="21647" y="20067"/>
                    </a:lnTo>
                    <a:lnTo>
                      <a:pt x="18882" y="16946"/>
                    </a:lnTo>
                    <a:lnTo>
                      <a:pt x="18803" y="16670"/>
                    </a:lnTo>
                    <a:lnTo>
                      <a:pt x="18645" y="16433"/>
                    </a:lnTo>
                    <a:lnTo>
                      <a:pt x="18408" y="16235"/>
                    </a:lnTo>
                    <a:lnTo>
                      <a:pt x="18250" y="16038"/>
                    </a:lnTo>
                    <a:lnTo>
                      <a:pt x="18052" y="15840"/>
                    </a:lnTo>
                    <a:lnTo>
                      <a:pt x="17815" y="15682"/>
                    </a:lnTo>
                    <a:lnTo>
                      <a:pt x="4306" y="356"/>
                    </a:lnTo>
                    <a:lnTo>
                      <a:pt x="4148" y="198"/>
                    </a:lnTo>
                    <a:lnTo>
                      <a:pt x="3990" y="79"/>
                    </a:lnTo>
                    <a:lnTo>
                      <a:pt x="3792" y="40"/>
                    </a:lnTo>
                    <a:lnTo>
                      <a:pt x="3595" y="0"/>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3" name="Google Shape;2233;p45"/>
              <p:cNvGrpSpPr/>
              <p:nvPr/>
            </p:nvGrpSpPr>
            <p:grpSpPr>
              <a:xfrm>
                <a:off x="1108618" y="2907222"/>
                <a:ext cx="908915" cy="991870"/>
                <a:chOff x="538325" y="2605175"/>
                <a:chExt cx="562900" cy="614275"/>
              </a:xfrm>
            </p:grpSpPr>
            <p:sp>
              <p:nvSpPr>
                <p:cNvPr id="2234" name="Google Shape;2234;p45"/>
                <p:cNvSpPr/>
                <p:nvPr/>
              </p:nvSpPr>
              <p:spPr>
                <a:xfrm>
                  <a:off x="538325" y="2605175"/>
                  <a:ext cx="498725" cy="539225"/>
                </a:xfrm>
                <a:custGeom>
                  <a:avLst/>
                  <a:gdLst/>
                  <a:ahLst/>
                  <a:cxnLst/>
                  <a:rect l="l" t="t" r="r" b="b"/>
                  <a:pathLst>
                    <a:path w="19949" h="21569" extrusionOk="0">
                      <a:moveTo>
                        <a:pt x="2489" y="1"/>
                      </a:moveTo>
                      <a:lnTo>
                        <a:pt x="0" y="2252"/>
                      </a:lnTo>
                      <a:lnTo>
                        <a:pt x="18092" y="21568"/>
                      </a:lnTo>
                      <a:lnTo>
                        <a:pt x="19948" y="19830"/>
                      </a:lnTo>
                      <a:lnTo>
                        <a:pt x="2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5"/>
                <p:cNvSpPr/>
                <p:nvPr/>
              </p:nvSpPr>
              <p:spPr>
                <a:xfrm>
                  <a:off x="989625" y="3100900"/>
                  <a:ext cx="110625" cy="117550"/>
                </a:xfrm>
                <a:custGeom>
                  <a:avLst/>
                  <a:gdLst/>
                  <a:ahLst/>
                  <a:cxnLst/>
                  <a:rect l="l" t="t" r="r" b="b"/>
                  <a:pathLst>
                    <a:path w="4425" h="4702" extrusionOk="0">
                      <a:moveTo>
                        <a:pt x="1896" y="1"/>
                      </a:moveTo>
                      <a:lnTo>
                        <a:pt x="0" y="1739"/>
                      </a:lnTo>
                      <a:lnTo>
                        <a:pt x="988" y="3872"/>
                      </a:lnTo>
                      <a:lnTo>
                        <a:pt x="1264" y="3833"/>
                      </a:lnTo>
                      <a:lnTo>
                        <a:pt x="1580" y="3793"/>
                      </a:lnTo>
                      <a:lnTo>
                        <a:pt x="2015" y="3793"/>
                      </a:lnTo>
                      <a:lnTo>
                        <a:pt x="2489" y="3872"/>
                      </a:lnTo>
                      <a:lnTo>
                        <a:pt x="3081" y="4030"/>
                      </a:lnTo>
                      <a:lnTo>
                        <a:pt x="3358" y="4149"/>
                      </a:lnTo>
                      <a:lnTo>
                        <a:pt x="3674" y="4267"/>
                      </a:lnTo>
                      <a:lnTo>
                        <a:pt x="3990" y="4465"/>
                      </a:lnTo>
                      <a:lnTo>
                        <a:pt x="4306" y="4702"/>
                      </a:lnTo>
                      <a:lnTo>
                        <a:pt x="4424" y="4583"/>
                      </a:lnTo>
                      <a:lnTo>
                        <a:pt x="4266" y="4228"/>
                      </a:lnTo>
                      <a:lnTo>
                        <a:pt x="4108" y="3912"/>
                      </a:lnTo>
                      <a:lnTo>
                        <a:pt x="3990" y="3556"/>
                      </a:lnTo>
                      <a:lnTo>
                        <a:pt x="3911" y="3280"/>
                      </a:lnTo>
                      <a:lnTo>
                        <a:pt x="3792" y="2687"/>
                      </a:lnTo>
                      <a:lnTo>
                        <a:pt x="3792" y="2174"/>
                      </a:lnTo>
                      <a:lnTo>
                        <a:pt x="3832" y="1779"/>
                      </a:lnTo>
                      <a:lnTo>
                        <a:pt x="3871" y="1423"/>
                      </a:lnTo>
                      <a:lnTo>
                        <a:pt x="3950" y="1186"/>
                      </a:lnTo>
                      <a:lnTo>
                        <a:pt x="189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5"/>
                <p:cNvSpPr/>
                <p:nvPr/>
              </p:nvSpPr>
              <p:spPr>
                <a:xfrm>
                  <a:off x="890875" y="2995250"/>
                  <a:ext cx="59275" cy="49400"/>
                </a:xfrm>
                <a:custGeom>
                  <a:avLst/>
                  <a:gdLst/>
                  <a:ahLst/>
                  <a:cxnLst/>
                  <a:rect l="l" t="t" r="r" b="b"/>
                  <a:pathLst>
                    <a:path w="2371" h="1976" extrusionOk="0">
                      <a:moveTo>
                        <a:pt x="2252" y="0"/>
                      </a:moveTo>
                      <a:lnTo>
                        <a:pt x="2173" y="40"/>
                      </a:lnTo>
                      <a:lnTo>
                        <a:pt x="40" y="1778"/>
                      </a:lnTo>
                      <a:lnTo>
                        <a:pt x="0" y="1857"/>
                      </a:lnTo>
                      <a:lnTo>
                        <a:pt x="40" y="1936"/>
                      </a:lnTo>
                      <a:lnTo>
                        <a:pt x="119" y="1975"/>
                      </a:lnTo>
                      <a:lnTo>
                        <a:pt x="198" y="1936"/>
                      </a:lnTo>
                      <a:lnTo>
                        <a:pt x="2331" y="198"/>
                      </a:lnTo>
                      <a:lnTo>
                        <a:pt x="2370" y="119"/>
                      </a:lnTo>
                      <a:lnTo>
                        <a:pt x="2331" y="40"/>
                      </a:lnTo>
                      <a:lnTo>
                        <a:pt x="22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5"/>
                <p:cNvSpPr/>
                <p:nvPr/>
              </p:nvSpPr>
              <p:spPr>
                <a:xfrm>
                  <a:off x="904700" y="3006100"/>
                  <a:ext cx="55325" cy="52375"/>
                </a:xfrm>
                <a:custGeom>
                  <a:avLst/>
                  <a:gdLst/>
                  <a:ahLst/>
                  <a:cxnLst/>
                  <a:rect l="l" t="t" r="r" b="b"/>
                  <a:pathLst>
                    <a:path w="2213" h="2095" extrusionOk="0">
                      <a:moveTo>
                        <a:pt x="2133" y="1"/>
                      </a:moveTo>
                      <a:lnTo>
                        <a:pt x="2054" y="40"/>
                      </a:lnTo>
                      <a:lnTo>
                        <a:pt x="40" y="1897"/>
                      </a:lnTo>
                      <a:lnTo>
                        <a:pt x="0" y="1976"/>
                      </a:lnTo>
                      <a:lnTo>
                        <a:pt x="40" y="2055"/>
                      </a:lnTo>
                      <a:lnTo>
                        <a:pt x="119" y="2094"/>
                      </a:lnTo>
                      <a:lnTo>
                        <a:pt x="158" y="2055"/>
                      </a:lnTo>
                      <a:lnTo>
                        <a:pt x="2173" y="198"/>
                      </a:lnTo>
                      <a:lnTo>
                        <a:pt x="2212" y="119"/>
                      </a:lnTo>
                      <a:lnTo>
                        <a:pt x="2173" y="40"/>
                      </a:lnTo>
                      <a:lnTo>
                        <a:pt x="2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5"/>
                <p:cNvSpPr/>
                <p:nvPr/>
              </p:nvSpPr>
              <p:spPr>
                <a:xfrm>
                  <a:off x="1025175" y="3136475"/>
                  <a:ext cx="30625" cy="30625"/>
                </a:xfrm>
                <a:custGeom>
                  <a:avLst/>
                  <a:gdLst/>
                  <a:ahLst/>
                  <a:cxnLst/>
                  <a:rect l="l" t="t" r="r" b="b"/>
                  <a:pathLst>
                    <a:path w="1225" h="1225" extrusionOk="0">
                      <a:moveTo>
                        <a:pt x="593" y="237"/>
                      </a:moveTo>
                      <a:lnTo>
                        <a:pt x="790" y="277"/>
                      </a:lnTo>
                      <a:lnTo>
                        <a:pt x="909" y="356"/>
                      </a:lnTo>
                      <a:lnTo>
                        <a:pt x="988" y="474"/>
                      </a:lnTo>
                      <a:lnTo>
                        <a:pt x="1027" y="632"/>
                      </a:lnTo>
                      <a:lnTo>
                        <a:pt x="988" y="790"/>
                      </a:lnTo>
                      <a:lnTo>
                        <a:pt x="869" y="909"/>
                      </a:lnTo>
                      <a:lnTo>
                        <a:pt x="751" y="988"/>
                      </a:lnTo>
                      <a:lnTo>
                        <a:pt x="593" y="1027"/>
                      </a:lnTo>
                      <a:lnTo>
                        <a:pt x="435" y="988"/>
                      </a:lnTo>
                      <a:lnTo>
                        <a:pt x="316" y="909"/>
                      </a:lnTo>
                      <a:lnTo>
                        <a:pt x="237" y="751"/>
                      </a:lnTo>
                      <a:lnTo>
                        <a:pt x="198" y="593"/>
                      </a:lnTo>
                      <a:lnTo>
                        <a:pt x="237" y="435"/>
                      </a:lnTo>
                      <a:lnTo>
                        <a:pt x="356" y="316"/>
                      </a:lnTo>
                      <a:lnTo>
                        <a:pt x="474" y="237"/>
                      </a:lnTo>
                      <a:close/>
                      <a:moveTo>
                        <a:pt x="632" y="0"/>
                      </a:moveTo>
                      <a:lnTo>
                        <a:pt x="395" y="40"/>
                      </a:lnTo>
                      <a:lnTo>
                        <a:pt x="316" y="119"/>
                      </a:lnTo>
                      <a:lnTo>
                        <a:pt x="198" y="158"/>
                      </a:lnTo>
                      <a:lnTo>
                        <a:pt x="79" y="356"/>
                      </a:lnTo>
                      <a:lnTo>
                        <a:pt x="0" y="593"/>
                      </a:lnTo>
                      <a:lnTo>
                        <a:pt x="40" y="830"/>
                      </a:lnTo>
                      <a:lnTo>
                        <a:pt x="158" y="1027"/>
                      </a:lnTo>
                      <a:lnTo>
                        <a:pt x="356" y="1185"/>
                      </a:lnTo>
                      <a:lnTo>
                        <a:pt x="593" y="1225"/>
                      </a:lnTo>
                      <a:lnTo>
                        <a:pt x="632" y="1225"/>
                      </a:lnTo>
                      <a:lnTo>
                        <a:pt x="830" y="1185"/>
                      </a:lnTo>
                      <a:lnTo>
                        <a:pt x="1027" y="1067"/>
                      </a:lnTo>
                      <a:lnTo>
                        <a:pt x="1146" y="869"/>
                      </a:lnTo>
                      <a:lnTo>
                        <a:pt x="1225" y="672"/>
                      </a:lnTo>
                      <a:lnTo>
                        <a:pt x="1185" y="435"/>
                      </a:lnTo>
                      <a:lnTo>
                        <a:pt x="1067" y="198"/>
                      </a:lnTo>
                      <a:lnTo>
                        <a:pt x="988" y="119"/>
                      </a:lnTo>
                      <a:lnTo>
                        <a:pt x="869" y="79"/>
                      </a:lnTo>
                      <a:lnTo>
                        <a:pt x="6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5"/>
                <p:cNvSpPr/>
                <p:nvPr/>
              </p:nvSpPr>
              <p:spPr>
                <a:xfrm>
                  <a:off x="1045900" y="3159175"/>
                  <a:ext cx="55325" cy="60275"/>
                </a:xfrm>
                <a:custGeom>
                  <a:avLst/>
                  <a:gdLst/>
                  <a:ahLst/>
                  <a:cxnLst/>
                  <a:rect l="l" t="t" r="r" b="b"/>
                  <a:pathLst>
                    <a:path w="2213" h="2411" extrusionOk="0">
                      <a:moveTo>
                        <a:pt x="40" y="1"/>
                      </a:moveTo>
                      <a:lnTo>
                        <a:pt x="1" y="80"/>
                      </a:lnTo>
                      <a:lnTo>
                        <a:pt x="40" y="159"/>
                      </a:lnTo>
                      <a:lnTo>
                        <a:pt x="2055" y="2371"/>
                      </a:lnTo>
                      <a:lnTo>
                        <a:pt x="2134" y="2410"/>
                      </a:lnTo>
                      <a:lnTo>
                        <a:pt x="2213" y="2371"/>
                      </a:lnTo>
                      <a:lnTo>
                        <a:pt x="2213" y="2292"/>
                      </a:lnTo>
                      <a:lnTo>
                        <a:pt x="2213" y="2213"/>
                      </a:lnTo>
                      <a:lnTo>
                        <a:pt x="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40" name="Google Shape;2240;p45"/>
            <p:cNvGrpSpPr/>
            <p:nvPr/>
          </p:nvGrpSpPr>
          <p:grpSpPr>
            <a:xfrm>
              <a:off x="4386026" y="1176092"/>
              <a:ext cx="942420" cy="1192779"/>
              <a:chOff x="764189" y="3159030"/>
              <a:chExt cx="942420" cy="1192779"/>
            </a:xfrm>
          </p:grpSpPr>
          <p:sp>
            <p:nvSpPr>
              <p:cNvPr id="2241" name="Google Shape;2241;p45"/>
              <p:cNvSpPr/>
              <p:nvPr/>
            </p:nvSpPr>
            <p:spPr>
              <a:xfrm>
                <a:off x="764189" y="3159030"/>
                <a:ext cx="942420" cy="1192779"/>
              </a:xfrm>
              <a:custGeom>
                <a:avLst/>
                <a:gdLst/>
                <a:ahLst/>
                <a:cxnLst/>
                <a:rect l="l" t="t" r="r" b="b"/>
                <a:pathLst>
                  <a:path w="23346" h="29548" extrusionOk="0">
                    <a:moveTo>
                      <a:pt x="5767" y="1"/>
                    </a:moveTo>
                    <a:lnTo>
                      <a:pt x="5530" y="40"/>
                    </a:lnTo>
                    <a:lnTo>
                      <a:pt x="2291" y="909"/>
                    </a:lnTo>
                    <a:lnTo>
                      <a:pt x="2094" y="988"/>
                    </a:lnTo>
                    <a:lnTo>
                      <a:pt x="1936" y="1107"/>
                    </a:lnTo>
                    <a:lnTo>
                      <a:pt x="1778" y="1225"/>
                    </a:lnTo>
                    <a:lnTo>
                      <a:pt x="1659" y="1423"/>
                    </a:lnTo>
                    <a:lnTo>
                      <a:pt x="1580" y="1581"/>
                    </a:lnTo>
                    <a:lnTo>
                      <a:pt x="1541" y="1818"/>
                    </a:lnTo>
                    <a:lnTo>
                      <a:pt x="1541" y="2015"/>
                    </a:lnTo>
                    <a:lnTo>
                      <a:pt x="1580" y="2213"/>
                    </a:lnTo>
                    <a:lnTo>
                      <a:pt x="2726" y="6005"/>
                    </a:lnTo>
                    <a:lnTo>
                      <a:pt x="2173" y="6676"/>
                    </a:lnTo>
                    <a:lnTo>
                      <a:pt x="1659" y="7348"/>
                    </a:lnTo>
                    <a:lnTo>
                      <a:pt x="1225" y="8059"/>
                    </a:lnTo>
                    <a:lnTo>
                      <a:pt x="869" y="8809"/>
                    </a:lnTo>
                    <a:lnTo>
                      <a:pt x="553" y="9599"/>
                    </a:lnTo>
                    <a:lnTo>
                      <a:pt x="316" y="10389"/>
                    </a:lnTo>
                    <a:lnTo>
                      <a:pt x="119" y="11219"/>
                    </a:lnTo>
                    <a:lnTo>
                      <a:pt x="0" y="12048"/>
                    </a:lnTo>
                    <a:lnTo>
                      <a:pt x="0" y="12522"/>
                    </a:lnTo>
                    <a:lnTo>
                      <a:pt x="0" y="13036"/>
                    </a:lnTo>
                    <a:lnTo>
                      <a:pt x="0" y="13510"/>
                    </a:lnTo>
                    <a:lnTo>
                      <a:pt x="79" y="13984"/>
                    </a:lnTo>
                    <a:lnTo>
                      <a:pt x="158" y="14458"/>
                    </a:lnTo>
                    <a:lnTo>
                      <a:pt x="237" y="14932"/>
                    </a:lnTo>
                    <a:lnTo>
                      <a:pt x="356" y="15367"/>
                    </a:lnTo>
                    <a:lnTo>
                      <a:pt x="514" y="15801"/>
                    </a:lnTo>
                    <a:lnTo>
                      <a:pt x="711" y="16196"/>
                    </a:lnTo>
                    <a:lnTo>
                      <a:pt x="909" y="16631"/>
                    </a:lnTo>
                    <a:lnTo>
                      <a:pt x="1106" y="17026"/>
                    </a:lnTo>
                    <a:lnTo>
                      <a:pt x="1343" y="17381"/>
                    </a:lnTo>
                    <a:lnTo>
                      <a:pt x="1620" y="17737"/>
                    </a:lnTo>
                    <a:lnTo>
                      <a:pt x="1936" y="18092"/>
                    </a:lnTo>
                    <a:lnTo>
                      <a:pt x="2252" y="18408"/>
                    </a:lnTo>
                    <a:lnTo>
                      <a:pt x="2568" y="18685"/>
                    </a:lnTo>
                    <a:lnTo>
                      <a:pt x="3042" y="19080"/>
                    </a:lnTo>
                    <a:lnTo>
                      <a:pt x="3555" y="19396"/>
                    </a:lnTo>
                    <a:lnTo>
                      <a:pt x="4069" y="19633"/>
                    </a:lnTo>
                    <a:lnTo>
                      <a:pt x="4582" y="19870"/>
                    </a:lnTo>
                    <a:lnTo>
                      <a:pt x="5135" y="20028"/>
                    </a:lnTo>
                    <a:lnTo>
                      <a:pt x="5688" y="20186"/>
                    </a:lnTo>
                    <a:lnTo>
                      <a:pt x="6241" y="20225"/>
                    </a:lnTo>
                    <a:lnTo>
                      <a:pt x="6794" y="20265"/>
                    </a:lnTo>
                    <a:lnTo>
                      <a:pt x="6794" y="20304"/>
                    </a:lnTo>
                    <a:lnTo>
                      <a:pt x="6834" y="20423"/>
                    </a:lnTo>
                    <a:lnTo>
                      <a:pt x="6913" y="20581"/>
                    </a:lnTo>
                    <a:lnTo>
                      <a:pt x="7110" y="20818"/>
                    </a:lnTo>
                    <a:lnTo>
                      <a:pt x="8335" y="24254"/>
                    </a:lnTo>
                    <a:lnTo>
                      <a:pt x="8216" y="24610"/>
                    </a:lnTo>
                    <a:lnTo>
                      <a:pt x="8137" y="24965"/>
                    </a:lnTo>
                    <a:lnTo>
                      <a:pt x="8098" y="25321"/>
                    </a:lnTo>
                    <a:lnTo>
                      <a:pt x="8098" y="25716"/>
                    </a:lnTo>
                    <a:lnTo>
                      <a:pt x="8137" y="26071"/>
                    </a:lnTo>
                    <a:lnTo>
                      <a:pt x="8216" y="26466"/>
                    </a:lnTo>
                    <a:lnTo>
                      <a:pt x="8335" y="26822"/>
                    </a:lnTo>
                    <a:lnTo>
                      <a:pt x="8493" y="27217"/>
                    </a:lnTo>
                    <a:lnTo>
                      <a:pt x="8730" y="27651"/>
                    </a:lnTo>
                    <a:lnTo>
                      <a:pt x="9046" y="28086"/>
                    </a:lnTo>
                    <a:lnTo>
                      <a:pt x="9362" y="28481"/>
                    </a:lnTo>
                    <a:lnTo>
                      <a:pt x="9757" y="28797"/>
                    </a:lnTo>
                    <a:lnTo>
                      <a:pt x="10191" y="29073"/>
                    </a:lnTo>
                    <a:lnTo>
                      <a:pt x="10626" y="29271"/>
                    </a:lnTo>
                    <a:lnTo>
                      <a:pt x="11100" y="29429"/>
                    </a:lnTo>
                    <a:lnTo>
                      <a:pt x="11574" y="29508"/>
                    </a:lnTo>
                    <a:lnTo>
                      <a:pt x="11732" y="29547"/>
                    </a:lnTo>
                    <a:lnTo>
                      <a:pt x="12008" y="29508"/>
                    </a:lnTo>
                    <a:lnTo>
                      <a:pt x="12245" y="29429"/>
                    </a:lnTo>
                    <a:lnTo>
                      <a:pt x="12522" y="29271"/>
                    </a:lnTo>
                    <a:lnTo>
                      <a:pt x="12719" y="29073"/>
                    </a:lnTo>
                    <a:lnTo>
                      <a:pt x="12877" y="28836"/>
                    </a:lnTo>
                    <a:lnTo>
                      <a:pt x="12996" y="28520"/>
                    </a:lnTo>
                    <a:lnTo>
                      <a:pt x="13035" y="28204"/>
                    </a:lnTo>
                    <a:lnTo>
                      <a:pt x="12996" y="27928"/>
                    </a:lnTo>
                    <a:lnTo>
                      <a:pt x="12996" y="27770"/>
                    </a:lnTo>
                    <a:lnTo>
                      <a:pt x="13035" y="27612"/>
                    </a:lnTo>
                    <a:lnTo>
                      <a:pt x="13114" y="27256"/>
                    </a:lnTo>
                    <a:lnTo>
                      <a:pt x="13233" y="26703"/>
                    </a:lnTo>
                    <a:lnTo>
                      <a:pt x="13272" y="26111"/>
                    </a:lnTo>
                    <a:lnTo>
                      <a:pt x="13233" y="25558"/>
                    </a:lnTo>
                    <a:lnTo>
                      <a:pt x="13114" y="25044"/>
                    </a:lnTo>
                    <a:lnTo>
                      <a:pt x="12877" y="24531"/>
                    </a:lnTo>
                    <a:lnTo>
                      <a:pt x="12601" y="24057"/>
                    </a:lnTo>
                    <a:lnTo>
                      <a:pt x="12245" y="23662"/>
                    </a:lnTo>
                    <a:lnTo>
                      <a:pt x="11850" y="23306"/>
                    </a:lnTo>
                    <a:lnTo>
                      <a:pt x="11495" y="21450"/>
                    </a:lnTo>
                    <a:lnTo>
                      <a:pt x="11929" y="21924"/>
                    </a:lnTo>
                    <a:lnTo>
                      <a:pt x="12206" y="22200"/>
                    </a:lnTo>
                    <a:lnTo>
                      <a:pt x="12561" y="22556"/>
                    </a:lnTo>
                    <a:lnTo>
                      <a:pt x="12917" y="22832"/>
                    </a:lnTo>
                    <a:lnTo>
                      <a:pt x="13312" y="23109"/>
                    </a:lnTo>
                    <a:lnTo>
                      <a:pt x="13667" y="23346"/>
                    </a:lnTo>
                    <a:lnTo>
                      <a:pt x="14023" y="23583"/>
                    </a:lnTo>
                    <a:lnTo>
                      <a:pt x="14418" y="23741"/>
                    </a:lnTo>
                    <a:lnTo>
                      <a:pt x="14813" y="23899"/>
                    </a:lnTo>
                    <a:lnTo>
                      <a:pt x="15208" y="24017"/>
                    </a:lnTo>
                    <a:lnTo>
                      <a:pt x="15603" y="24136"/>
                    </a:lnTo>
                    <a:lnTo>
                      <a:pt x="15998" y="24175"/>
                    </a:lnTo>
                    <a:lnTo>
                      <a:pt x="16393" y="24215"/>
                    </a:lnTo>
                    <a:lnTo>
                      <a:pt x="16827" y="24215"/>
                    </a:lnTo>
                    <a:lnTo>
                      <a:pt x="17223" y="24175"/>
                    </a:lnTo>
                    <a:lnTo>
                      <a:pt x="17618" y="24096"/>
                    </a:lnTo>
                    <a:lnTo>
                      <a:pt x="18052" y="23978"/>
                    </a:lnTo>
                    <a:lnTo>
                      <a:pt x="18447" y="23859"/>
                    </a:lnTo>
                    <a:lnTo>
                      <a:pt x="18921" y="23662"/>
                    </a:lnTo>
                    <a:lnTo>
                      <a:pt x="19395" y="23425"/>
                    </a:lnTo>
                    <a:lnTo>
                      <a:pt x="19830" y="23109"/>
                    </a:lnTo>
                    <a:lnTo>
                      <a:pt x="20264" y="22793"/>
                    </a:lnTo>
                    <a:lnTo>
                      <a:pt x="20699" y="22437"/>
                    </a:lnTo>
                    <a:lnTo>
                      <a:pt x="21094" y="22042"/>
                    </a:lnTo>
                    <a:lnTo>
                      <a:pt x="21449" y="21647"/>
                    </a:lnTo>
                    <a:lnTo>
                      <a:pt x="21765" y="21213"/>
                    </a:lnTo>
                    <a:lnTo>
                      <a:pt x="22081" y="20739"/>
                    </a:lnTo>
                    <a:lnTo>
                      <a:pt x="22358" y="20225"/>
                    </a:lnTo>
                    <a:lnTo>
                      <a:pt x="22595" y="19751"/>
                    </a:lnTo>
                    <a:lnTo>
                      <a:pt x="22832" y="19198"/>
                    </a:lnTo>
                    <a:lnTo>
                      <a:pt x="22990" y="18685"/>
                    </a:lnTo>
                    <a:lnTo>
                      <a:pt x="23148" y="18132"/>
                    </a:lnTo>
                    <a:lnTo>
                      <a:pt x="23227" y="17579"/>
                    </a:lnTo>
                    <a:lnTo>
                      <a:pt x="23306" y="17026"/>
                    </a:lnTo>
                    <a:lnTo>
                      <a:pt x="23345" y="16078"/>
                    </a:lnTo>
                    <a:lnTo>
                      <a:pt x="23306" y="15130"/>
                    </a:lnTo>
                    <a:lnTo>
                      <a:pt x="23187" y="14142"/>
                    </a:lnTo>
                    <a:lnTo>
                      <a:pt x="22990" y="13154"/>
                    </a:lnTo>
                    <a:lnTo>
                      <a:pt x="22753" y="12127"/>
                    </a:lnTo>
                    <a:lnTo>
                      <a:pt x="22397" y="11140"/>
                    </a:lnTo>
                    <a:lnTo>
                      <a:pt x="22002" y="10192"/>
                    </a:lnTo>
                    <a:lnTo>
                      <a:pt x="21489" y="9204"/>
                    </a:lnTo>
                    <a:lnTo>
                      <a:pt x="20936" y="8296"/>
                    </a:lnTo>
                    <a:lnTo>
                      <a:pt x="20264" y="7387"/>
                    </a:lnTo>
                    <a:lnTo>
                      <a:pt x="19909" y="6992"/>
                    </a:lnTo>
                    <a:lnTo>
                      <a:pt x="19514" y="6558"/>
                    </a:lnTo>
                    <a:lnTo>
                      <a:pt x="19119" y="6163"/>
                    </a:lnTo>
                    <a:lnTo>
                      <a:pt x="18724" y="5768"/>
                    </a:lnTo>
                    <a:lnTo>
                      <a:pt x="18250" y="5412"/>
                    </a:lnTo>
                    <a:lnTo>
                      <a:pt x="17815" y="5017"/>
                    </a:lnTo>
                    <a:lnTo>
                      <a:pt x="17302" y="4701"/>
                    </a:lnTo>
                    <a:lnTo>
                      <a:pt x="16827" y="4385"/>
                    </a:lnTo>
                    <a:lnTo>
                      <a:pt x="16274" y="4069"/>
                    </a:lnTo>
                    <a:lnTo>
                      <a:pt x="15721" y="3793"/>
                    </a:lnTo>
                    <a:lnTo>
                      <a:pt x="15168" y="3516"/>
                    </a:lnTo>
                    <a:lnTo>
                      <a:pt x="14576" y="3279"/>
                    </a:lnTo>
                    <a:lnTo>
                      <a:pt x="13667" y="3003"/>
                    </a:lnTo>
                    <a:lnTo>
                      <a:pt x="12759" y="2766"/>
                    </a:lnTo>
                    <a:lnTo>
                      <a:pt x="11850" y="2647"/>
                    </a:lnTo>
                    <a:lnTo>
                      <a:pt x="10942" y="2568"/>
                    </a:lnTo>
                    <a:lnTo>
                      <a:pt x="10033" y="2608"/>
                    </a:lnTo>
                    <a:lnTo>
                      <a:pt x="9125" y="2687"/>
                    </a:lnTo>
                    <a:lnTo>
                      <a:pt x="8216" y="2884"/>
                    </a:lnTo>
                    <a:lnTo>
                      <a:pt x="7308" y="3121"/>
                    </a:lnTo>
                    <a:lnTo>
                      <a:pt x="6794" y="830"/>
                    </a:lnTo>
                    <a:lnTo>
                      <a:pt x="6755" y="633"/>
                    </a:lnTo>
                    <a:lnTo>
                      <a:pt x="6636" y="435"/>
                    </a:lnTo>
                    <a:lnTo>
                      <a:pt x="6518" y="277"/>
                    </a:lnTo>
                    <a:lnTo>
                      <a:pt x="6360" y="159"/>
                    </a:lnTo>
                    <a:lnTo>
                      <a:pt x="6162" y="80"/>
                    </a:lnTo>
                    <a:lnTo>
                      <a:pt x="5965" y="40"/>
                    </a:lnTo>
                    <a:lnTo>
                      <a:pt x="5767" y="1"/>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2" name="Google Shape;2242;p45"/>
              <p:cNvGrpSpPr/>
              <p:nvPr/>
            </p:nvGrpSpPr>
            <p:grpSpPr>
              <a:xfrm>
                <a:off x="805660" y="3200613"/>
                <a:ext cx="859505" cy="1109864"/>
                <a:chOff x="350700" y="2786875"/>
                <a:chExt cx="532300" cy="687350"/>
              </a:xfrm>
            </p:grpSpPr>
            <p:sp>
              <p:nvSpPr>
                <p:cNvPr id="2243" name="Google Shape;2243;p45"/>
                <p:cNvSpPr/>
                <p:nvPr/>
              </p:nvSpPr>
              <p:spPr>
                <a:xfrm>
                  <a:off x="350700" y="2851075"/>
                  <a:ext cx="532300" cy="489825"/>
                </a:xfrm>
                <a:custGeom>
                  <a:avLst/>
                  <a:gdLst/>
                  <a:ahLst/>
                  <a:cxnLst/>
                  <a:rect l="l" t="t" r="r" b="b"/>
                  <a:pathLst>
                    <a:path w="21292" h="19593" extrusionOk="0">
                      <a:moveTo>
                        <a:pt x="9717" y="0"/>
                      </a:moveTo>
                      <a:lnTo>
                        <a:pt x="9164" y="40"/>
                      </a:lnTo>
                      <a:lnTo>
                        <a:pt x="8611" y="79"/>
                      </a:lnTo>
                      <a:lnTo>
                        <a:pt x="8058" y="158"/>
                      </a:lnTo>
                      <a:lnTo>
                        <a:pt x="7505" y="237"/>
                      </a:lnTo>
                      <a:lnTo>
                        <a:pt x="6952" y="395"/>
                      </a:lnTo>
                      <a:lnTo>
                        <a:pt x="6439" y="553"/>
                      </a:lnTo>
                      <a:lnTo>
                        <a:pt x="5925" y="751"/>
                      </a:lnTo>
                      <a:lnTo>
                        <a:pt x="5451" y="948"/>
                      </a:lnTo>
                      <a:lnTo>
                        <a:pt x="4938" y="1225"/>
                      </a:lnTo>
                      <a:lnTo>
                        <a:pt x="4464" y="1462"/>
                      </a:lnTo>
                      <a:lnTo>
                        <a:pt x="4029" y="1778"/>
                      </a:lnTo>
                      <a:lnTo>
                        <a:pt x="3595" y="2094"/>
                      </a:lnTo>
                      <a:lnTo>
                        <a:pt x="3160" y="2410"/>
                      </a:lnTo>
                      <a:lnTo>
                        <a:pt x="2765" y="2805"/>
                      </a:lnTo>
                      <a:lnTo>
                        <a:pt x="2410" y="3160"/>
                      </a:lnTo>
                      <a:lnTo>
                        <a:pt x="2054" y="3555"/>
                      </a:lnTo>
                      <a:lnTo>
                        <a:pt x="1738" y="3990"/>
                      </a:lnTo>
                      <a:lnTo>
                        <a:pt x="1422" y="4424"/>
                      </a:lnTo>
                      <a:lnTo>
                        <a:pt x="1146" y="4898"/>
                      </a:lnTo>
                      <a:lnTo>
                        <a:pt x="909" y="5372"/>
                      </a:lnTo>
                      <a:lnTo>
                        <a:pt x="672" y="5846"/>
                      </a:lnTo>
                      <a:lnTo>
                        <a:pt x="474" y="6360"/>
                      </a:lnTo>
                      <a:lnTo>
                        <a:pt x="316" y="6873"/>
                      </a:lnTo>
                      <a:lnTo>
                        <a:pt x="198" y="7426"/>
                      </a:lnTo>
                      <a:lnTo>
                        <a:pt x="79" y="7979"/>
                      </a:lnTo>
                      <a:lnTo>
                        <a:pt x="0" y="8532"/>
                      </a:lnTo>
                      <a:lnTo>
                        <a:pt x="0" y="9006"/>
                      </a:lnTo>
                      <a:lnTo>
                        <a:pt x="0" y="9480"/>
                      </a:lnTo>
                      <a:lnTo>
                        <a:pt x="0" y="9915"/>
                      </a:lnTo>
                      <a:lnTo>
                        <a:pt x="40" y="10349"/>
                      </a:lnTo>
                      <a:lnTo>
                        <a:pt x="119" y="10745"/>
                      </a:lnTo>
                      <a:lnTo>
                        <a:pt x="237" y="11140"/>
                      </a:lnTo>
                      <a:lnTo>
                        <a:pt x="316" y="11535"/>
                      </a:lnTo>
                      <a:lnTo>
                        <a:pt x="474" y="11890"/>
                      </a:lnTo>
                      <a:lnTo>
                        <a:pt x="790" y="12562"/>
                      </a:lnTo>
                      <a:lnTo>
                        <a:pt x="1185" y="13194"/>
                      </a:lnTo>
                      <a:lnTo>
                        <a:pt x="1620" y="13747"/>
                      </a:lnTo>
                      <a:lnTo>
                        <a:pt x="2133" y="14221"/>
                      </a:lnTo>
                      <a:lnTo>
                        <a:pt x="2647" y="14655"/>
                      </a:lnTo>
                      <a:lnTo>
                        <a:pt x="3200" y="15011"/>
                      </a:lnTo>
                      <a:lnTo>
                        <a:pt x="3792" y="15287"/>
                      </a:lnTo>
                      <a:lnTo>
                        <a:pt x="4424" y="15485"/>
                      </a:lnTo>
                      <a:lnTo>
                        <a:pt x="5017" y="15603"/>
                      </a:lnTo>
                      <a:lnTo>
                        <a:pt x="5609" y="15643"/>
                      </a:lnTo>
                      <a:lnTo>
                        <a:pt x="6241" y="15603"/>
                      </a:lnTo>
                      <a:lnTo>
                        <a:pt x="6794" y="15485"/>
                      </a:lnTo>
                      <a:lnTo>
                        <a:pt x="7268" y="15406"/>
                      </a:lnTo>
                      <a:lnTo>
                        <a:pt x="7663" y="15366"/>
                      </a:lnTo>
                      <a:lnTo>
                        <a:pt x="8058" y="15366"/>
                      </a:lnTo>
                      <a:lnTo>
                        <a:pt x="8453" y="15445"/>
                      </a:lnTo>
                      <a:lnTo>
                        <a:pt x="8809" y="15524"/>
                      </a:lnTo>
                      <a:lnTo>
                        <a:pt x="9164" y="15643"/>
                      </a:lnTo>
                      <a:lnTo>
                        <a:pt x="9520" y="15801"/>
                      </a:lnTo>
                      <a:lnTo>
                        <a:pt x="9836" y="15998"/>
                      </a:lnTo>
                      <a:lnTo>
                        <a:pt x="10428" y="16433"/>
                      </a:lnTo>
                      <a:lnTo>
                        <a:pt x="10942" y="16907"/>
                      </a:lnTo>
                      <a:lnTo>
                        <a:pt x="11929" y="17894"/>
                      </a:lnTo>
                      <a:lnTo>
                        <a:pt x="12324" y="18250"/>
                      </a:lnTo>
                      <a:lnTo>
                        <a:pt x="12719" y="18566"/>
                      </a:lnTo>
                      <a:lnTo>
                        <a:pt x="13114" y="18842"/>
                      </a:lnTo>
                      <a:lnTo>
                        <a:pt x="13509" y="19079"/>
                      </a:lnTo>
                      <a:lnTo>
                        <a:pt x="13904" y="19237"/>
                      </a:lnTo>
                      <a:lnTo>
                        <a:pt x="14299" y="19395"/>
                      </a:lnTo>
                      <a:lnTo>
                        <a:pt x="14694" y="19514"/>
                      </a:lnTo>
                      <a:lnTo>
                        <a:pt x="15089" y="19553"/>
                      </a:lnTo>
                      <a:lnTo>
                        <a:pt x="15445" y="19593"/>
                      </a:lnTo>
                      <a:lnTo>
                        <a:pt x="15840" y="19553"/>
                      </a:lnTo>
                      <a:lnTo>
                        <a:pt x="16235" y="19514"/>
                      </a:lnTo>
                      <a:lnTo>
                        <a:pt x="16591" y="19435"/>
                      </a:lnTo>
                      <a:lnTo>
                        <a:pt x="16986" y="19316"/>
                      </a:lnTo>
                      <a:lnTo>
                        <a:pt x="17341" y="19198"/>
                      </a:lnTo>
                      <a:lnTo>
                        <a:pt x="17697" y="19040"/>
                      </a:lnTo>
                      <a:lnTo>
                        <a:pt x="18013" y="18842"/>
                      </a:lnTo>
                      <a:lnTo>
                        <a:pt x="18329" y="18605"/>
                      </a:lnTo>
                      <a:lnTo>
                        <a:pt x="18645" y="18368"/>
                      </a:lnTo>
                      <a:lnTo>
                        <a:pt x="18961" y="18092"/>
                      </a:lnTo>
                      <a:lnTo>
                        <a:pt x="19237" y="17815"/>
                      </a:lnTo>
                      <a:lnTo>
                        <a:pt x="19790" y="17183"/>
                      </a:lnTo>
                      <a:lnTo>
                        <a:pt x="20264" y="16512"/>
                      </a:lnTo>
                      <a:lnTo>
                        <a:pt x="20620" y="15761"/>
                      </a:lnTo>
                      <a:lnTo>
                        <a:pt x="20936" y="14971"/>
                      </a:lnTo>
                      <a:lnTo>
                        <a:pt x="21054" y="14576"/>
                      </a:lnTo>
                      <a:lnTo>
                        <a:pt x="21133" y="14181"/>
                      </a:lnTo>
                      <a:lnTo>
                        <a:pt x="21212" y="13747"/>
                      </a:lnTo>
                      <a:lnTo>
                        <a:pt x="21252" y="13352"/>
                      </a:lnTo>
                      <a:lnTo>
                        <a:pt x="21291" y="12522"/>
                      </a:lnTo>
                      <a:lnTo>
                        <a:pt x="21252" y="11653"/>
                      </a:lnTo>
                      <a:lnTo>
                        <a:pt x="21133" y="10745"/>
                      </a:lnTo>
                      <a:lnTo>
                        <a:pt x="20975" y="9836"/>
                      </a:lnTo>
                      <a:lnTo>
                        <a:pt x="20738" y="8927"/>
                      </a:lnTo>
                      <a:lnTo>
                        <a:pt x="20462" y="8019"/>
                      </a:lnTo>
                      <a:lnTo>
                        <a:pt x="20067" y="7110"/>
                      </a:lnTo>
                      <a:lnTo>
                        <a:pt x="19632" y="6202"/>
                      </a:lnTo>
                      <a:lnTo>
                        <a:pt x="19119" y="5372"/>
                      </a:lnTo>
                      <a:lnTo>
                        <a:pt x="18526" y="4503"/>
                      </a:lnTo>
                      <a:lnTo>
                        <a:pt x="17815" y="3713"/>
                      </a:lnTo>
                      <a:lnTo>
                        <a:pt x="17460" y="3358"/>
                      </a:lnTo>
                      <a:lnTo>
                        <a:pt x="17065" y="3002"/>
                      </a:lnTo>
                      <a:lnTo>
                        <a:pt x="16670" y="2647"/>
                      </a:lnTo>
                      <a:lnTo>
                        <a:pt x="16235" y="2291"/>
                      </a:lnTo>
                      <a:lnTo>
                        <a:pt x="15761" y="1975"/>
                      </a:lnTo>
                      <a:lnTo>
                        <a:pt x="15287" y="1699"/>
                      </a:lnTo>
                      <a:lnTo>
                        <a:pt x="14813" y="1383"/>
                      </a:lnTo>
                      <a:lnTo>
                        <a:pt x="14260" y="1146"/>
                      </a:lnTo>
                      <a:lnTo>
                        <a:pt x="13746" y="869"/>
                      </a:lnTo>
                      <a:lnTo>
                        <a:pt x="13154" y="672"/>
                      </a:lnTo>
                      <a:lnTo>
                        <a:pt x="12601" y="474"/>
                      </a:lnTo>
                      <a:lnTo>
                        <a:pt x="12008" y="316"/>
                      </a:lnTo>
                      <a:lnTo>
                        <a:pt x="11455" y="158"/>
                      </a:lnTo>
                      <a:lnTo>
                        <a:pt x="10863" y="79"/>
                      </a:lnTo>
                      <a:lnTo>
                        <a:pt x="10270" y="40"/>
                      </a:lnTo>
                      <a:lnTo>
                        <a:pt x="97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5"/>
                <p:cNvSpPr/>
                <p:nvPr/>
              </p:nvSpPr>
              <p:spPr>
                <a:xfrm>
                  <a:off x="580775" y="3138450"/>
                  <a:ext cx="62250" cy="62225"/>
                </a:xfrm>
                <a:custGeom>
                  <a:avLst/>
                  <a:gdLst/>
                  <a:ahLst/>
                  <a:cxnLst/>
                  <a:rect l="l" t="t" r="r" b="b"/>
                  <a:pathLst>
                    <a:path w="2490" h="2489" extrusionOk="0">
                      <a:moveTo>
                        <a:pt x="1304" y="0"/>
                      </a:moveTo>
                      <a:lnTo>
                        <a:pt x="1067" y="40"/>
                      </a:lnTo>
                      <a:lnTo>
                        <a:pt x="830" y="79"/>
                      </a:lnTo>
                      <a:lnTo>
                        <a:pt x="633" y="198"/>
                      </a:lnTo>
                      <a:lnTo>
                        <a:pt x="435" y="316"/>
                      </a:lnTo>
                      <a:lnTo>
                        <a:pt x="277" y="514"/>
                      </a:lnTo>
                      <a:lnTo>
                        <a:pt x="119" y="711"/>
                      </a:lnTo>
                      <a:lnTo>
                        <a:pt x="40" y="948"/>
                      </a:lnTo>
                      <a:lnTo>
                        <a:pt x="1" y="1185"/>
                      </a:lnTo>
                      <a:lnTo>
                        <a:pt x="40" y="1422"/>
                      </a:lnTo>
                      <a:lnTo>
                        <a:pt x="80" y="1659"/>
                      </a:lnTo>
                      <a:lnTo>
                        <a:pt x="198" y="1896"/>
                      </a:lnTo>
                      <a:lnTo>
                        <a:pt x="317" y="2094"/>
                      </a:lnTo>
                      <a:lnTo>
                        <a:pt x="514" y="2252"/>
                      </a:lnTo>
                      <a:lnTo>
                        <a:pt x="712" y="2370"/>
                      </a:lnTo>
                      <a:lnTo>
                        <a:pt x="949" y="2449"/>
                      </a:lnTo>
                      <a:lnTo>
                        <a:pt x="1186" y="2489"/>
                      </a:lnTo>
                      <a:lnTo>
                        <a:pt x="1423" y="2489"/>
                      </a:lnTo>
                      <a:lnTo>
                        <a:pt x="1660" y="2410"/>
                      </a:lnTo>
                      <a:lnTo>
                        <a:pt x="1897" y="2331"/>
                      </a:lnTo>
                      <a:lnTo>
                        <a:pt x="2094" y="2173"/>
                      </a:lnTo>
                      <a:lnTo>
                        <a:pt x="2252" y="1975"/>
                      </a:lnTo>
                      <a:lnTo>
                        <a:pt x="2371" y="1778"/>
                      </a:lnTo>
                      <a:lnTo>
                        <a:pt x="2450" y="1541"/>
                      </a:lnTo>
                      <a:lnTo>
                        <a:pt x="2489" y="1304"/>
                      </a:lnTo>
                      <a:lnTo>
                        <a:pt x="2489" y="1067"/>
                      </a:lnTo>
                      <a:lnTo>
                        <a:pt x="2410" y="830"/>
                      </a:lnTo>
                      <a:lnTo>
                        <a:pt x="2331" y="632"/>
                      </a:lnTo>
                      <a:lnTo>
                        <a:pt x="2173" y="435"/>
                      </a:lnTo>
                      <a:lnTo>
                        <a:pt x="2015" y="277"/>
                      </a:lnTo>
                      <a:lnTo>
                        <a:pt x="1778" y="119"/>
                      </a:lnTo>
                      <a:lnTo>
                        <a:pt x="1541" y="40"/>
                      </a:lnTo>
                      <a:lnTo>
                        <a:pt x="13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5"/>
                <p:cNvSpPr/>
                <p:nvPr/>
              </p:nvSpPr>
              <p:spPr>
                <a:xfrm>
                  <a:off x="428700" y="3121650"/>
                  <a:ext cx="78050" cy="78050"/>
                </a:xfrm>
                <a:custGeom>
                  <a:avLst/>
                  <a:gdLst/>
                  <a:ahLst/>
                  <a:cxnLst/>
                  <a:rect l="l" t="t" r="r" b="b"/>
                  <a:pathLst>
                    <a:path w="3122" h="3122" extrusionOk="0">
                      <a:moveTo>
                        <a:pt x="1344" y="1"/>
                      </a:moveTo>
                      <a:lnTo>
                        <a:pt x="1028" y="80"/>
                      </a:lnTo>
                      <a:lnTo>
                        <a:pt x="751" y="198"/>
                      </a:lnTo>
                      <a:lnTo>
                        <a:pt x="514" y="356"/>
                      </a:lnTo>
                      <a:lnTo>
                        <a:pt x="317" y="593"/>
                      </a:lnTo>
                      <a:lnTo>
                        <a:pt x="159" y="870"/>
                      </a:lnTo>
                      <a:lnTo>
                        <a:pt x="40" y="1186"/>
                      </a:lnTo>
                      <a:lnTo>
                        <a:pt x="1" y="1462"/>
                      </a:lnTo>
                      <a:lnTo>
                        <a:pt x="1" y="1778"/>
                      </a:lnTo>
                      <a:lnTo>
                        <a:pt x="80" y="2055"/>
                      </a:lnTo>
                      <a:lnTo>
                        <a:pt x="198" y="2331"/>
                      </a:lnTo>
                      <a:lnTo>
                        <a:pt x="396" y="2568"/>
                      </a:lnTo>
                      <a:lnTo>
                        <a:pt x="633" y="2805"/>
                      </a:lnTo>
                      <a:lnTo>
                        <a:pt x="909" y="2963"/>
                      </a:lnTo>
                      <a:lnTo>
                        <a:pt x="1186" y="3042"/>
                      </a:lnTo>
                      <a:lnTo>
                        <a:pt x="1462" y="3121"/>
                      </a:lnTo>
                      <a:lnTo>
                        <a:pt x="1778" y="3082"/>
                      </a:lnTo>
                      <a:lnTo>
                        <a:pt x="2055" y="3003"/>
                      </a:lnTo>
                      <a:lnTo>
                        <a:pt x="2331" y="2884"/>
                      </a:lnTo>
                      <a:lnTo>
                        <a:pt x="2608" y="2726"/>
                      </a:lnTo>
                      <a:lnTo>
                        <a:pt x="2805" y="2489"/>
                      </a:lnTo>
                      <a:lnTo>
                        <a:pt x="2963" y="2213"/>
                      </a:lnTo>
                      <a:lnTo>
                        <a:pt x="3082" y="1936"/>
                      </a:lnTo>
                      <a:lnTo>
                        <a:pt x="3121" y="1620"/>
                      </a:lnTo>
                      <a:lnTo>
                        <a:pt x="3121" y="1304"/>
                      </a:lnTo>
                      <a:lnTo>
                        <a:pt x="3042" y="1028"/>
                      </a:lnTo>
                      <a:lnTo>
                        <a:pt x="2924" y="751"/>
                      </a:lnTo>
                      <a:lnTo>
                        <a:pt x="2726" y="514"/>
                      </a:lnTo>
                      <a:lnTo>
                        <a:pt x="2489" y="277"/>
                      </a:lnTo>
                      <a:lnTo>
                        <a:pt x="2213" y="119"/>
                      </a:lnTo>
                      <a:lnTo>
                        <a:pt x="1936" y="40"/>
                      </a:lnTo>
                      <a:lnTo>
                        <a:pt x="16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5"/>
                <p:cNvSpPr/>
                <p:nvPr/>
              </p:nvSpPr>
              <p:spPr>
                <a:xfrm>
                  <a:off x="394150" y="3012025"/>
                  <a:ext cx="78025" cy="78050"/>
                </a:xfrm>
                <a:custGeom>
                  <a:avLst/>
                  <a:gdLst/>
                  <a:ahLst/>
                  <a:cxnLst/>
                  <a:rect l="l" t="t" r="r" b="b"/>
                  <a:pathLst>
                    <a:path w="3121" h="3122" extrusionOk="0">
                      <a:moveTo>
                        <a:pt x="1343" y="1"/>
                      </a:moveTo>
                      <a:lnTo>
                        <a:pt x="1067" y="80"/>
                      </a:lnTo>
                      <a:lnTo>
                        <a:pt x="790" y="198"/>
                      </a:lnTo>
                      <a:lnTo>
                        <a:pt x="553" y="396"/>
                      </a:lnTo>
                      <a:lnTo>
                        <a:pt x="316" y="633"/>
                      </a:lnTo>
                      <a:lnTo>
                        <a:pt x="158" y="909"/>
                      </a:lnTo>
                      <a:lnTo>
                        <a:pt x="79" y="1186"/>
                      </a:lnTo>
                      <a:lnTo>
                        <a:pt x="0" y="1462"/>
                      </a:lnTo>
                      <a:lnTo>
                        <a:pt x="40" y="1778"/>
                      </a:lnTo>
                      <a:lnTo>
                        <a:pt x="119" y="2055"/>
                      </a:lnTo>
                      <a:lnTo>
                        <a:pt x="237" y="2331"/>
                      </a:lnTo>
                      <a:lnTo>
                        <a:pt x="395" y="2608"/>
                      </a:lnTo>
                      <a:lnTo>
                        <a:pt x="632" y="2805"/>
                      </a:lnTo>
                      <a:lnTo>
                        <a:pt x="909" y="2963"/>
                      </a:lnTo>
                      <a:lnTo>
                        <a:pt x="1185" y="3082"/>
                      </a:lnTo>
                      <a:lnTo>
                        <a:pt x="1501" y="3121"/>
                      </a:lnTo>
                      <a:lnTo>
                        <a:pt x="1817" y="3082"/>
                      </a:lnTo>
                      <a:lnTo>
                        <a:pt x="2094" y="3042"/>
                      </a:lnTo>
                      <a:lnTo>
                        <a:pt x="2370" y="2884"/>
                      </a:lnTo>
                      <a:lnTo>
                        <a:pt x="2607" y="2726"/>
                      </a:lnTo>
                      <a:lnTo>
                        <a:pt x="2844" y="2489"/>
                      </a:lnTo>
                      <a:lnTo>
                        <a:pt x="3002" y="2213"/>
                      </a:lnTo>
                      <a:lnTo>
                        <a:pt x="3081" y="1936"/>
                      </a:lnTo>
                      <a:lnTo>
                        <a:pt x="3121" y="1620"/>
                      </a:lnTo>
                      <a:lnTo>
                        <a:pt x="3121" y="1344"/>
                      </a:lnTo>
                      <a:lnTo>
                        <a:pt x="3042" y="1028"/>
                      </a:lnTo>
                      <a:lnTo>
                        <a:pt x="2923" y="751"/>
                      </a:lnTo>
                      <a:lnTo>
                        <a:pt x="2765" y="514"/>
                      </a:lnTo>
                      <a:lnTo>
                        <a:pt x="2528" y="317"/>
                      </a:lnTo>
                      <a:lnTo>
                        <a:pt x="2252" y="159"/>
                      </a:lnTo>
                      <a:lnTo>
                        <a:pt x="1936" y="40"/>
                      </a:lnTo>
                      <a:lnTo>
                        <a:pt x="16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5"/>
                <p:cNvSpPr/>
                <p:nvPr/>
              </p:nvSpPr>
              <p:spPr>
                <a:xfrm>
                  <a:off x="471175" y="2926125"/>
                  <a:ext cx="78025" cy="78025"/>
                </a:xfrm>
                <a:custGeom>
                  <a:avLst/>
                  <a:gdLst/>
                  <a:ahLst/>
                  <a:cxnLst/>
                  <a:rect l="l" t="t" r="r" b="b"/>
                  <a:pathLst>
                    <a:path w="3121" h="3121" extrusionOk="0">
                      <a:moveTo>
                        <a:pt x="1343" y="0"/>
                      </a:moveTo>
                      <a:lnTo>
                        <a:pt x="1027" y="79"/>
                      </a:lnTo>
                      <a:lnTo>
                        <a:pt x="751" y="198"/>
                      </a:lnTo>
                      <a:lnTo>
                        <a:pt x="514" y="395"/>
                      </a:lnTo>
                      <a:lnTo>
                        <a:pt x="316" y="632"/>
                      </a:lnTo>
                      <a:lnTo>
                        <a:pt x="158" y="869"/>
                      </a:lnTo>
                      <a:lnTo>
                        <a:pt x="40" y="1185"/>
                      </a:lnTo>
                      <a:lnTo>
                        <a:pt x="0" y="1462"/>
                      </a:lnTo>
                      <a:lnTo>
                        <a:pt x="0" y="1778"/>
                      </a:lnTo>
                      <a:lnTo>
                        <a:pt x="79" y="2054"/>
                      </a:lnTo>
                      <a:lnTo>
                        <a:pt x="198" y="2331"/>
                      </a:lnTo>
                      <a:lnTo>
                        <a:pt x="395" y="2568"/>
                      </a:lnTo>
                      <a:lnTo>
                        <a:pt x="632" y="2805"/>
                      </a:lnTo>
                      <a:lnTo>
                        <a:pt x="909" y="2963"/>
                      </a:lnTo>
                      <a:lnTo>
                        <a:pt x="1185" y="3081"/>
                      </a:lnTo>
                      <a:lnTo>
                        <a:pt x="1462" y="3121"/>
                      </a:lnTo>
                      <a:lnTo>
                        <a:pt x="1778" y="3081"/>
                      </a:lnTo>
                      <a:lnTo>
                        <a:pt x="2054" y="3042"/>
                      </a:lnTo>
                      <a:lnTo>
                        <a:pt x="2331" y="2884"/>
                      </a:lnTo>
                      <a:lnTo>
                        <a:pt x="2607" y="2726"/>
                      </a:lnTo>
                      <a:lnTo>
                        <a:pt x="2805" y="2489"/>
                      </a:lnTo>
                      <a:lnTo>
                        <a:pt x="2963" y="2212"/>
                      </a:lnTo>
                      <a:lnTo>
                        <a:pt x="3081" y="1936"/>
                      </a:lnTo>
                      <a:lnTo>
                        <a:pt x="3121" y="1620"/>
                      </a:lnTo>
                      <a:lnTo>
                        <a:pt x="3121" y="1343"/>
                      </a:lnTo>
                      <a:lnTo>
                        <a:pt x="3042" y="1027"/>
                      </a:lnTo>
                      <a:lnTo>
                        <a:pt x="2923" y="751"/>
                      </a:lnTo>
                      <a:lnTo>
                        <a:pt x="2726" y="514"/>
                      </a:lnTo>
                      <a:lnTo>
                        <a:pt x="2489" y="316"/>
                      </a:lnTo>
                      <a:lnTo>
                        <a:pt x="2212" y="119"/>
                      </a:lnTo>
                      <a:lnTo>
                        <a:pt x="1936" y="40"/>
                      </a:lnTo>
                      <a:lnTo>
                        <a:pt x="16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5"/>
                <p:cNvSpPr/>
                <p:nvPr/>
              </p:nvSpPr>
              <p:spPr>
                <a:xfrm>
                  <a:off x="587700" y="2911300"/>
                  <a:ext cx="78025" cy="78050"/>
                </a:xfrm>
                <a:custGeom>
                  <a:avLst/>
                  <a:gdLst/>
                  <a:ahLst/>
                  <a:cxnLst/>
                  <a:rect l="l" t="t" r="r" b="b"/>
                  <a:pathLst>
                    <a:path w="3121" h="3122" extrusionOk="0">
                      <a:moveTo>
                        <a:pt x="1659" y="1"/>
                      </a:moveTo>
                      <a:lnTo>
                        <a:pt x="1343" y="40"/>
                      </a:lnTo>
                      <a:lnTo>
                        <a:pt x="1067" y="80"/>
                      </a:lnTo>
                      <a:lnTo>
                        <a:pt x="790" y="238"/>
                      </a:lnTo>
                      <a:lnTo>
                        <a:pt x="553" y="396"/>
                      </a:lnTo>
                      <a:lnTo>
                        <a:pt x="316" y="633"/>
                      </a:lnTo>
                      <a:lnTo>
                        <a:pt x="158" y="909"/>
                      </a:lnTo>
                      <a:lnTo>
                        <a:pt x="40" y="1186"/>
                      </a:lnTo>
                      <a:lnTo>
                        <a:pt x="0" y="1502"/>
                      </a:lnTo>
                      <a:lnTo>
                        <a:pt x="40" y="1778"/>
                      </a:lnTo>
                      <a:lnTo>
                        <a:pt x="79" y="2094"/>
                      </a:lnTo>
                      <a:lnTo>
                        <a:pt x="237" y="2371"/>
                      </a:lnTo>
                      <a:lnTo>
                        <a:pt x="395" y="2608"/>
                      </a:lnTo>
                      <a:lnTo>
                        <a:pt x="632" y="2805"/>
                      </a:lnTo>
                      <a:lnTo>
                        <a:pt x="909" y="2963"/>
                      </a:lnTo>
                      <a:lnTo>
                        <a:pt x="1185" y="3082"/>
                      </a:lnTo>
                      <a:lnTo>
                        <a:pt x="1501" y="3121"/>
                      </a:lnTo>
                      <a:lnTo>
                        <a:pt x="1778" y="3121"/>
                      </a:lnTo>
                      <a:lnTo>
                        <a:pt x="2094" y="3042"/>
                      </a:lnTo>
                      <a:lnTo>
                        <a:pt x="2370" y="2924"/>
                      </a:lnTo>
                      <a:lnTo>
                        <a:pt x="2607" y="2726"/>
                      </a:lnTo>
                      <a:lnTo>
                        <a:pt x="2805" y="2489"/>
                      </a:lnTo>
                      <a:lnTo>
                        <a:pt x="3002" y="2252"/>
                      </a:lnTo>
                      <a:lnTo>
                        <a:pt x="3081" y="1936"/>
                      </a:lnTo>
                      <a:lnTo>
                        <a:pt x="3121" y="1660"/>
                      </a:lnTo>
                      <a:lnTo>
                        <a:pt x="3121" y="1344"/>
                      </a:lnTo>
                      <a:lnTo>
                        <a:pt x="3042" y="1067"/>
                      </a:lnTo>
                      <a:lnTo>
                        <a:pt x="2923" y="791"/>
                      </a:lnTo>
                      <a:lnTo>
                        <a:pt x="2726" y="514"/>
                      </a:lnTo>
                      <a:lnTo>
                        <a:pt x="2489" y="317"/>
                      </a:lnTo>
                      <a:lnTo>
                        <a:pt x="2252" y="159"/>
                      </a:lnTo>
                      <a:lnTo>
                        <a:pt x="1936" y="40"/>
                      </a:lnTo>
                      <a:lnTo>
                        <a:pt x="16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5"/>
                <p:cNvSpPr/>
                <p:nvPr/>
              </p:nvSpPr>
              <p:spPr>
                <a:xfrm>
                  <a:off x="684475" y="2980425"/>
                  <a:ext cx="78050" cy="78050"/>
                </a:xfrm>
                <a:custGeom>
                  <a:avLst/>
                  <a:gdLst/>
                  <a:ahLst/>
                  <a:cxnLst/>
                  <a:rect l="l" t="t" r="r" b="b"/>
                  <a:pathLst>
                    <a:path w="3122" h="3122" extrusionOk="0">
                      <a:moveTo>
                        <a:pt x="1304" y="1"/>
                      </a:moveTo>
                      <a:lnTo>
                        <a:pt x="1027" y="80"/>
                      </a:lnTo>
                      <a:lnTo>
                        <a:pt x="751" y="198"/>
                      </a:lnTo>
                      <a:lnTo>
                        <a:pt x="514" y="396"/>
                      </a:lnTo>
                      <a:lnTo>
                        <a:pt x="277" y="633"/>
                      </a:lnTo>
                      <a:lnTo>
                        <a:pt x="119" y="870"/>
                      </a:lnTo>
                      <a:lnTo>
                        <a:pt x="40" y="1186"/>
                      </a:lnTo>
                      <a:lnTo>
                        <a:pt x="0" y="1462"/>
                      </a:lnTo>
                      <a:lnTo>
                        <a:pt x="0" y="1778"/>
                      </a:lnTo>
                      <a:lnTo>
                        <a:pt x="79" y="2055"/>
                      </a:lnTo>
                      <a:lnTo>
                        <a:pt x="198" y="2331"/>
                      </a:lnTo>
                      <a:lnTo>
                        <a:pt x="395" y="2568"/>
                      </a:lnTo>
                      <a:lnTo>
                        <a:pt x="593" y="2805"/>
                      </a:lnTo>
                      <a:lnTo>
                        <a:pt x="869" y="2963"/>
                      </a:lnTo>
                      <a:lnTo>
                        <a:pt x="1185" y="3082"/>
                      </a:lnTo>
                      <a:lnTo>
                        <a:pt x="1462" y="3121"/>
                      </a:lnTo>
                      <a:lnTo>
                        <a:pt x="1778" y="3082"/>
                      </a:lnTo>
                      <a:lnTo>
                        <a:pt x="2054" y="3042"/>
                      </a:lnTo>
                      <a:lnTo>
                        <a:pt x="2331" y="2884"/>
                      </a:lnTo>
                      <a:lnTo>
                        <a:pt x="2568" y="2726"/>
                      </a:lnTo>
                      <a:lnTo>
                        <a:pt x="2805" y="2489"/>
                      </a:lnTo>
                      <a:lnTo>
                        <a:pt x="2963" y="2213"/>
                      </a:lnTo>
                      <a:lnTo>
                        <a:pt x="3082" y="1936"/>
                      </a:lnTo>
                      <a:lnTo>
                        <a:pt x="3121" y="1620"/>
                      </a:lnTo>
                      <a:lnTo>
                        <a:pt x="3082" y="1344"/>
                      </a:lnTo>
                      <a:lnTo>
                        <a:pt x="3003" y="1028"/>
                      </a:lnTo>
                      <a:lnTo>
                        <a:pt x="2884" y="751"/>
                      </a:lnTo>
                      <a:lnTo>
                        <a:pt x="2726" y="514"/>
                      </a:lnTo>
                      <a:lnTo>
                        <a:pt x="2489" y="317"/>
                      </a:lnTo>
                      <a:lnTo>
                        <a:pt x="2212" y="119"/>
                      </a:lnTo>
                      <a:lnTo>
                        <a:pt x="1936" y="40"/>
                      </a:lnTo>
                      <a:lnTo>
                        <a:pt x="16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5"/>
                <p:cNvSpPr/>
                <p:nvPr/>
              </p:nvSpPr>
              <p:spPr>
                <a:xfrm>
                  <a:off x="734825" y="3092025"/>
                  <a:ext cx="78050" cy="77050"/>
                </a:xfrm>
                <a:custGeom>
                  <a:avLst/>
                  <a:gdLst/>
                  <a:ahLst/>
                  <a:cxnLst/>
                  <a:rect l="l" t="t" r="r" b="b"/>
                  <a:pathLst>
                    <a:path w="3122" h="3082" extrusionOk="0">
                      <a:moveTo>
                        <a:pt x="1344" y="0"/>
                      </a:moveTo>
                      <a:lnTo>
                        <a:pt x="1068" y="79"/>
                      </a:lnTo>
                      <a:lnTo>
                        <a:pt x="791" y="198"/>
                      </a:lnTo>
                      <a:lnTo>
                        <a:pt x="554" y="356"/>
                      </a:lnTo>
                      <a:lnTo>
                        <a:pt x="317" y="593"/>
                      </a:lnTo>
                      <a:lnTo>
                        <a:pt x="159" y="869"/>
                      </a:lnTo>
                      <a:lnTo>
                        <a:pt x="40" y="1146"/>
                      </a:lnTo>
                      <a:lnTo>
                        <a:pt x="1" y="1462"/>
                      </a:lnTo>
                      <a:lnTo>
                        <a:pt x="40" y="1778"/>
                      </a:lnTo>
                      <a:lnTo>
                        <a:pt x="80" y="2055"/>
                      </a:lnTo>
                      <a:lnTo>
                        <a:pt x="238" y="2331"/>
                      </a:lnTo>
                      <a:lnTo>
                        <a:pt x="396" y="2568"/>
                      </a:lnTo>
                      <a:lnTo>
                        <a:pt x="633" y="2805"/>
                      </a:lnTo>
                      <a:lnTo>
                        <a:pt x="910" y="2963"/>
                      </a:lnTo>
                      <a:lnTo>
                        <a:pt x="1186" y="3042"/>
                      </a:lnTo>
                      <a:lnTo>
                        <a:pt x="1502" y="3082"/>
                      </a:lnTo>
                      <a:lnTo>
                        <a:pt x="1779" y="3082"/>
                      </a:lnTo>
                      <a:lnTo>
                        <a:pt x="2095" y="3003"/>
                      </a:lnTo>
                      <a:lnTo>
                        <a:pt x="2371" y="2884"/>
                      </a:lnTo>
                      <a:lnTo>
                        <a:pt x="2608" y="2726"/>
                      </a:lnTo>
                      <a:lnTo>
                        <a:pt x="2806" y="2489"/>
                      </a:lnTo>
                      <a:lnTo>
                        <a:pt x="3003" y="2213"/>
                      </a:lnTo>
                      <a:lnTo>
                        <a:pt x="3082" y="1936"/>
                      </a:lnTo>
                      <a:lnTo>
                        <a:pt x="3122" y="1620"/>
                      </a:lnTo>
                      <a:lnTo>
                        <a:pt x="3122" y="1304"/>
                      </a:lnTo>
                      <a:lnTo>
                        <a:pt x="3043" y="1027"/>
                      </a:lnTo>
                      <a:lnTo>
                        <a:pt x="2924" y="751"/>
                      </a:lnTo>
                      <a:lnTo>
                        <a:pt x="2727" y="514"/>
                      </a:lnTo>
                      <a:lnTo>
                        <a:pt x="2490" y="277"/>
                      </a:lnTo>
                      <a:lnTo>
                        <a:pt x="2253" y="119"/>
                      </a:lnTo>
                      <a:lnTo>
                        <a:pt x="1937" y="40"/>
                      </a:lnTo>
                      <a:lnTo>
                        <a:pt x="16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5"/>
                <p:cNvSpPr/>
                <p:nvPr/>
              </p:nvSpPr>
              <p:spPr>
                <a:xfrm>
                  <a:off x="678550" y="3199675"/>
                  <a:ext cx="78050" cy="78025"/>
                </a:xfrm>
                <a:custGeom>
                  <a:avLst/>
                  <a:gdLst/>
                  <a:ahLst/>
                  <a:cxnLst/>
                  <a:rect l="l" t="t" r="r" b="b"/>
                  <a:pathLst>
                    <a:path w="3122" h="3121" extrusionOk="0">
                      <a:moveTo>
                        <a:pt x="1343" y="0"/>
                      </a:moveTo>
                      <a:lnTo>
                        <a:pt x="1027" y="79"/>
                      </a:lnTo>
                      <a:lnTo>
                        <a:pt x="751" y="198"/>
                      </a:lnTo>
                      <a:lnTo>
                        <a:pt x="514" y="395"/>
                      </a:lnTo>
                      <a:lnTo>
                        <a:pt x="316" y="632"/>
                      </a:lnTo>
                      <a:lnTo>
                        <a:pt x="119" y="909"/>
                      </a:lnTo>
                      <a:lnTo>
                        <a:pt x="40" y="1185"/>
                      </a:lnTo>
                      <a:lnTo>
                        <a:pt x="0" y="1501"/>
                      </a:lnTo>
                      <a:lnTo>
                        <a:pt x="0" y="1778"/>
                      </a:lnTo>
                      <a:lnTo>
                        <a:pt x="79" y="2054"/>
                      </a:lnTo>
                      <a:lnTo>
                        <a:pt x="198" y="2331"/>
                      </a:lnTo>
                      <a:lnTo>
                        <a:pt x="395" y="2607"/>
                      </a:lnTo>
                      <a:lnTo>
                        <a:pt x="632" y="2805"/>
                      </a:lnTo>
                      <a:lnTo>
                        <a:pt x="869" y="2963"/>
                      </a:lnTo>
                      <a:lnTo>
                        <a:pt x="1185" y="3081"/>
                      </a:lnTo>
                      <a:lnTo>
                        <a:pt x="1462" y="3121"/>
                      </a:lnTo>
                      <a:lnTo>
                        <a:pt x="1778" y="3121"/>
                      </a:lnTo>
                      <a:lnTo>
                        <a:pt x="2054" y="3042"/>
                      </a:lnTo>
                      <a:lnTo>
                        <a:pt x="2331" y="2923"/>
                      </a:lnTo>
                      <a:lnTo>
                        <a:pt x="2568" y="2726"/>
                      </a:lnTo>
                      <a:lnTo>
                        <a:pt x="2805" y="2489"/>
                      </a:lnTo>
                      <a:lnTo>
                        <a:pt x="2963" y="2212"/>
                      </a:lnTo>
                      <a:lnTo>
                        <a:pt x="3082" y="1936"/>
                      </a:lnTo>
                      <a:lnTo>
                        <a:pt x="3121" y="1620"/>
                      </a:lnTo>
                      <a:lnTo>
                        <a:pt x="3082" y="1343"/>
                      </a:lnTo>
                      <a:lnTo>
                        <a:pt x="3042" y="1027"/>
                      </a:lnTo>
                      <a:lnTo>
                        <a:pt x="2884" y="790"/>
                      </a:lnTo>
                      <a:lnTo>
                        <a:pt x="2726" y="514"/>
                      </a:lnTo>
                      <a:lnTo>
                        <a:pt x="2489" y="316"/>
                      </a:lnTo>
                      <a:lnTo>
                        <a:pt x="2212" y="158"/>
                      </a:lnTo>
                      <a:lnTo>
                        <a:pt x="1936" y="40"/>
                      </a:lnTo>
                      <a:lnTo>
                        <a:pt x="16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5"/>
                <p:cNvSpPr/>
                <p:nvPr/>
              </p:nvSpPr>
              <p:spPr>
                <a:xfrm>
                  <a:off x="388225" y="2786875"/>
                  <a:ext cx="209375" cy="580700"/>
                </a:xfrm>
                <a:custGeom>
                  <a:avLst/>
                  <a:gdLst/>
                  <a:ahLst/>
                  <a:cxnLst/>
                  <a:rect l="l" t="t" r="r" b="b"/>
                  <a:pathLst>
                    <a:path w="8375" h="23228" extrusionOk="0">
                      <a:moveTo>
                        <a:pt x="3279" y="1"/>
                      </a:moveTo>
                      <a:lnTo>
                        <a:pt x="0" y="870"/>
                      </a:lnTo>
                      <a:lnTo>
                        <a:pt x="6913" y="23227"/>
                      </a:lnTo>
                      <a:lnTo>
                        <a:pt x="8374" y="22832"/>
                      </a:lnTo>
                      <a:lnTo>
                        <a:pt x="32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5"/>
                <p:cNvSpPr/>
                <p:nvPr/>
              </p:nvSpPr>
              <p:spPr>
                <a:xfrm>
                  <a:off x="553125" y="3356675"/>
                  <a:ext cx="78050" cy="117550"/>
                </a:xfrm>
                <a:custGeom>
                  <a:avLst/>
                  <a:gdLst/>
                  <a:ahLst/>
                  <a:cxnLst/>
                  <a:rect l="l" t="t" r="r" b="b"/>
                  <a:pathLst>
                    <a:path w="3122" h="4702" extrusionOk="0">
                      <a:moveTo>
                        <a:pt x="1581" y="1"/>
                      </a:moveTo>
                      <a:lnTo>
                        <a:pt x="475" y="277"/>
                      </a:lnTo>
                      <a:lnTo>
                        <a:pt x="277" y="593"/>
                      </a:lnTo>
                      <a:lnTo>
                        <a:pt x="119" y="949"/>
                      </a:lnTo>
                      <a:lnTo>
                        <a:pt x="40" y="1265"/>
                      </a:lnTo>
                      <a:lnTo>
                        <a:pt x="1" y="1620"/>
                      </a:lnTo>
                      <a:lnTo>
                        <a:pt x="1" y="1976"/>
                      </a:lnTo>
                      <a:lnTo>
                        <a:pt x="80" y="2331"/>
                      </a:lnTo>
                      <a:lnTo>
                        <a:pt x="159" y="2687"/>
                      </a:lnTo>
                      <a:lnTo>
                        <a:pt x="317" y="3003"/>
                      </a:lnTo>
                      <a:lnTo>
                        <a:pt x="475" y="3319"/>
                      </a:lnTo>
                      <a:lnTo>
                        <a:pt x="712" y="3635"/>
                      </a:lnTo>
                      <a:lnTo>
                        <a:pt x="949" y="3911"/>
                      </a:lnTo>
                      <a:lnTo>
                        <a:pt x="1225" y="4148"/>
                      </a:lnTo>
                      <a:lnTo>
                        <a:pt x="1541" y="4346"/>
                      </a:lnTo>
                      <a:lnTo>
                        <a:pt x="1857" y="4504"/>
                      </a:lnTo>
                      <a:lnTo>
                        <a:pt x="2213" y="4622"/>
                      </a:lnTo>
                      <a:lnTo>
                        <a:pt x="2568" y="4701"/>
                      </a:lnTo>
                      <a:lnTo>
                        <a:pt x="2687" y="4662"/>
                      </a:lnTo>
                      <a:lnTo>
                        <a:pt x="2805" y="4583"/>
                      </a:lnTo>
                      <a:lnTo>
                        <a:pt x="2884" y="4464"/>
                      </a:lnTo>
                      <a:lnTo>
                        <a:pt x="2884" y="4346"/>
                      </a:lnTo>
                      <a:lnTo>
                        <a:pt x="2845" y="4069"/>
                      </a:lnTo>
                      <a:lnTo>
                        <a:pt x="2845" y="3793"/>
                      </a:lnTo>
                      <a:lnTo>
                        <a:pt x="2924" y="3477"/>
                      </a:lnTo>
                      <a:lnTo>
                        <a:pt x="3003" y="3121"/>
                      </a:lnTo>
                      <a:lnTo>
                        <a:pt x="3121" y="2647"/>
                      </a:lnTo>
                      <a:lnTo>
                        <a:pt x="3121" y="2173"/>
                      </a:lnTo>
                      <a:lnTo>
                        <a:pt x="3042" y="1699"/>
                      </a:lnTo>
                      <a:lnTo>
                        <a:pt x="2884" y="1265"/>
                      </a:lnTo>
                      <a:lnTo>
                        <a:pt x="2687" y="870"/>
                      </a:lnTo>
                      <a:lnTo>
                        <a:pt x="2371" y="514"/>
                      </a:lnTo>
                      <a:lnTo>
                        <a:pt x="2015" y="238"/>
                      </a:lnTo>
                      <a:lnTo>
                        <a:pt x="15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5"/>
                <p:cNvSpPr/>
                <p:nvPr/>
              </p:nvSpPr>
              <p:spPr>
                <a:xfrm>
                  <a:off x="518575" y="3232250"/>
                  <a:ext cx="79025" cy="135325"/>
                </a:xfrm>
                <a:custGeom>
                  <a:avLst/>
                  <a:gdLst/>
                  <a:ahLst/>
                  <a:cxnLst/>
                  <a:rect l="l" t="t" r="r" b="b"/>
                  <a:pathLst>
                    <a:path w="3161" h="5413" extrusionOk="0">
                      <a:moveTo>
                        <a:pt x="2252" y="1"/>
                      </a:moveTo>
                      <a:lnTo>
                        <a:pt x="0" y="593"/>
                      </a:lnTo>
                      <a:lnTo>
                        <a:pt x="1699" y="5412"/>
                      </a:lnTo>
                      <a:lnTo>
                        <a:pt x="3160" y="5017"/>
                      </a:lnTo>
                      <a:lnTo>
                        <a:pt x="22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5"/>
                <p:cNvSpPr/>
                <p:nvPr/>
              </p:nvSpPr>
              <p:spPr>
                <a:xfrm>
                  <a:off x="485000" y="3075225"/>
                  <a:ext cx="45450" cy="150150"/>
                </a:xfrm>
                <a:custGeom>
                  <a:avLst/>
                  <a:gdLst/>
                  <a:ahLst/>
                  <a:cxnLst/>
                  <a:rect l="l" t="t" r="r" b="b"/>
                  <a:pathLst>
                    <a:path w="1818" h="6006" extrusionOk="0">
                      <a:moveTo>
                        <a:pt x="79" y="1"/>
                      </a:moveTo>
                      <a:lnTo>
                        <a:pt x="0" y="40"/>
                      </a:lnTo>
                      <a:lnTo>
                        <a:pt x="0" y="119"/>
                      </a:lnTo>
                      <a:lnTo>
                        <a:pt x="1620" y="5926"/>
                      </a:lnTo>
                      <a:lnTo>
                        <a:pt x="1659" y="6005"/>
                      </a:lnTo>
                      <a:lnTo>
                        <a:pt x="1778" y="6005"/>
                      </a:lnTo>
                      <a:lnTo>
                        <a:pt x="1817" y="5966"/>
                      </a:lnTo>
                      <a:lnTo>
                        <a:pt x="1817" y="5887"/>
                      </a:lnTo>
                      <a:lnTo>
                        <a:pt x="198" y="80"/>
                      </a:ln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5"/>
                <p:cNvSpPr/>
                <p:nvPr/>
              </p:nvSpPr>
              <p:spPr>
                <a:xfrm>
                  <a:off x="519550" y="3244100"/>
                  <a:ext cx="59275" cy="19775"/>
                </a:xfrm>
                <a:custGeom>
                  <a:avLst/>
                  <a:gdLst/>
                  <a:ahLst/>
                  <a:cxnLst/>
                  <a:rect l="l" t="t" r="r" b="b"/>
                  <a:pathLst>
                    <a:path w="2371" h="791" extrusionOk="0">
                      <a:moveTo>
                        <a:pt x="2252" y="1"/>
                      </a:moveTo>
                      <a:lnTo>
                        <a:pt x="80" y="554"/>
                      </a:lnTo>
                      <a:lnTo>
                        <a:pt x="1" y="633"/>
                      </a:lnTo>
                      <a:lnTo>
                        <a:pt x="1" y="712"/>
                      </a:lnTo>
                      <a:lnTo>
                        <a:pt x="40" y="751"/>
                      </a:lnTo>
                      <a:lnTo>
                        <a:pt x="119" y="791"/>
                      </a:lnTo>
                      <a:lnTo>
                        <a:pt x="2292" y="198"/>
                      </a:lnTo>
                      <a:lnTo>
                        <a:pt x="2371" y="159"/>
                      </a:lnTo>
                      <a:lnTo>
                        <a:pt x="2371" y="80"/>
                      </a:lnTo>
                      <a:lnTo>
                        <a:pt x="2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5"/>
                <p:cNvSpPr/>
                <p:nvPr/>
              </p:nvSpPr>
              <p:spPr>
                <a:xfrm>
                  <a:off x="564975" y="3411000"/>
                  <a:ext cx="47425" cy="50375"/>
                </a:xfrm>
                <a:custGeom>
                  <a:avLst/>
                  <a:gdLst/>
                  <a:ahLst/>
                  <a:cxnLst/>
                  <a:rect l="l" t="t" r="r" b="b"/>
                  <a:pathLst>
                    <a:path w="1897" h="2015" extrusionOk="0">
                      <a:moveTo>
                        <a:pt x="40" y="0"/>
                      </a:moveTo>
                      <a:lnTo>
                        <a:pt x="1" y="40"/>
                      </a:lnTo>
                      <a:lnTo>
                        <a:pt x="1" y="119"/>
                      </a:lnTo>
                      <a:lnTo>
                        <a:pt x="80" y="435"/>
                      </a:lnTo>
                      <a:lnTo>
                        <a:pt x="238" y="751"/>
                      </a:lnTo>
                      <a:lnTo>
                        <a:pt x="396" y="1027"/>
                      </a:lnTo>
                      <a:lnTo>
                        <a:pt x="633" y="1304"/>
                      </a:lnTo>
                      <a:lnTo>
                        <a:pt x="870" y="1501"/>
                      </a:lnTo>
                      <a:lnTo>
                        <a:pt x="1146" y="1699"/>
                      </a:lnTo>
                      <a:lnTo>
                        <a:pt x="1462" y="1857"/>
                      </a:lnTo>
                      <a:lnTo>
                        <a:pt x="1739" y="1975"/>
                      </a:lnTo>
                      <a:lnTo>
                        <a:pt x="1778" y="2015"/>
                      </a:lnTo>
                      <a:lnTo>
                        <a:pt x="1857" y="1975"/>
                      </a:lnTo>
                      <a:lnTo>
                        <a:pt x="1897" y="1936"/>
                      </a:lnTo>
                      <a:lnTo>
                        <a:pt x="1897" y="1857"/>
                      </a:lnTo>
                      <a:lnTo>
                        <a:pt x="1818" y="1778"/>
                      </a:lnTo>
                      <a:lnTo>
                        <a:pt x="1541" y="1699"/>
                      </a:lnTo>
                      <a:lnTo>
                        <a:pt x="1265" y="1541"/>
                      </a:lnTo>
                      <a:lnTo>
                        <a:pt x="988" y="1343"/>
                      </a:lnTo>
                      <a:lnTo>
                        <a:pt x="791" y="1146"/>
                      </a:lnTo>
                      <a:lnTo>
                        <a:pt x="593" y="909"/>
                      </a:lnTo>
                      <a:lnTo>
                        <a:pt x="396" y="672"/>
                      </a:lnTo>
                      <a:lnTo>
                        <a:pt x="277" y="356"/>
                      </a:lnTo>
                      <a:lnTo>
                        <a:pt x="198" y="79"/>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258" name="Google Shape;2258;p45"/>
          <p:cNvGrpSpPr/>
          <p:nvPr/>
        </p:nvGrpSpPr>
        <p:grpSpPr>
          <a:xfrm>
            <a:off x="2631476" y="288033"/>
            <a:ext cx="973606" cy="924626"/>
            <a:chOff x="-43449" y="1792183"/>
            <a:chExt cx="973606" cy="924626"/>
          </a:xfrm>
        </p:grpSpPr>
        <p:sp>
          <p:nvSpPr>
            <p:cNvPr id="2259" name="Google Shape;2259;p45"/>
            <p:cNvSpPr/>
            <p:nvPr/>
          </p:nvSpPr>
          <p:spPr>
            <a:xfrm rot="3058857">
              <a:off x="189050" y="1834000"/>
              <a:ext cx="508608" cy="840991"/>
            </a:xfrm>
            <a:custGeom>
              <a:avLst/>
              <a:gdLst/>
              <a:ahLst/>
              <a:cxnLst/>
              <a:rect l="l" t="t" r="r" b="b"/>
              <a:pathLst>
                <a:path w="9126" h="15090" extrusionOk="0">
                  <a:moveTo>
                    <a:pt x="7862" y="0"/>
                  </a:moveTo>
                  <a:lnTo>
                    <a:pt x="7585" y="40"/>
                  </a:lnTo>
                  <a:lnTo>
                    <a:pt x="7348" y="198"/>
                  </a:lnTo>
                  <a:lnTo>
                    <a:pt x="5610" y="1462"/>
                  </a:lnTo>
                  <a:lnTo>
                    <a:pt x="5413" y="1620"/>
                  </a:lnTo>
                  <a:lnTo>
                    <a:pt x="5255" y="1857"/>
                  </a:lnTo>
                  <a:lnTo>
                    <a:pt x="119" y="12719"/>
                  </a:lnTo>
                  <a:lnTo>
                    <a:pt x="40" y="12917"/>
                  </a:lnTo>
                  <a:lnTo>
                    <a:pt x="1" y="13114"/>
                  </a:lnTo>
                  <a:lnTo>
                    <a:pt x="1" y="13312"/>
                  </a:lnTo>
                  <a:lnTo>
                    <a:pt x="40" y="13509"/>
                  </a:lnTo>
                  <a:lnTo>
                    <a:pt x="159" y="13667"/>
                  </a:lnTo>
                  <a:lnTo>
                    <a:pt x="277" y="13825"/>
                  </a:lnTo>
                  <a:lnTo>
                    <a:pt x="396" y="13983"/>
                  </a:lnTo>
                  <a:lnTo>
                    <a:pt x="593" y="14062"/>
                  </a:lnTo>
                  <a:lnTo>
                    <a:pt x="2450" y="14971"/>
                  </a:lnTo>
                  <a:lnTo>
                    <a:pt x="2687" y="15050"/>
                  </a:lnTo>
                  <a:lnTo>
                    <a:pt x="2924" y="15089"/>
                  </a:lnTo>
                  <a:lnTo>
                    <a:pt x="3082" y="15050"/>
                  </a:lnTo>
                  <a:lnTo>
                    <a:pt x="3240" y="15010"/>
                  </a:lnTo>
                  <a:lnTo>
                    <a:pt x="3437" y="14931"/>
                  </a:lnTo>
                  <a:lnTo>
                    <a:pt x="3595" y="14813"/>
                  </a:lnTo>
                  <a:lnTo>
                    <a:pt x="3714" y="14655"/>
                  </a:lnTo>
                  <a:lnTo>
                    <a:pt x="3832" y="14497"/>
                  </a:lnTo>
                  <a:lnTo>
                    <a:pt x="9007" y="3634"/>
                  </a:lnTo>
                  <a:lnTo>
                    <a:pt x="9086" y="3397"/>
                  </a:lnTo>
                  <a:lnTo>
                    <a:pt x="9126" y="3121"/>
                  </a:lnTo>
                  <a:lnTo>
                    <a:pt x="8968" y="948"/>
                  </a:lnTo>
                  <a:lnTo>
                    <a:pt x="8928" y="672"/>
                  </a:lnTo>
                  <a:lnTo>
                    <a:pt x="8810" y="435"/>
                  </a:lnTo>
                  <a:lnTo>
                    <a:pt x="8652" y="237"/>
                  </a:lnTo>
                  <a:lnTo>
                    <a:pt x="8415" y="79"/>
                  </a:lnTo>
                  <a:lnTo>
                    <a:pt x="8138" y="0"/>
                  </a:lnTo>
                  <a:close/>
                </a:path>
              </a:pathLst>
            </a:custGeom>
            <a:solidFill>
              <a:schemeClr val="dk2"/>
            </a:solidFill>
            <a:ln>
              <a:noFill/>
            </a:ln>
            <a:effectLst>
              <a:outerShdw blurRad="57150" dist="19050" dir="540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0" name="Google Shape;2260;p45"/>
            <p:cNvGrpSpPr/>
            <p:nvPr/>
          </p:nvGrpSpPr>
          <p:grpSpPr>
            <a:xfrm rot="3058857">
              <a:off x="246280" y="1891367"/>
              <a:ext cx="394135" cy="726518"/>
              <a:chOff x="675575" y="1656175"/>
              <a:chExt cx="176800" cy="325900"/>
            </a:xfrm>
          </p:grpSpPr>
          <p:sp>
            <p:nvSpPr>
              <p:cNvPr id="2261" name="Google Shape;2261;p45"/>
              <p:cNvSpPr/>
              <p:nvPr/>
            </p:nvSpPr>
            <p:spPr>
              <a:xfrm>
                <a:off x="675575" y="1687775"/>
                <a:ext cx="176800" cy="294300"/>
              </a:xfrm>
              <a:custGeom>
                <a:avLst/>
                <a:gdLst/>
                <a:ahLst/>
                <a:cxnLst/>
                <a:rect l="l" t="t" r="r" b="b"/>
                <a:pathLst>
                  <a:path w="7072" h="11772" extrusionOk="0">
                    <a:moveTo>
                      <a:pt x="5176" y="0"/>
                    </a:moveTo>
                    <a:lnTo>
                      <a:pt x="1" y="10863"/>
                    </a:lnTo>
                    <a:lnTo>
                      <a:pt x="1897" y="11771"/>
                    </a:lnTo>
                    <a:lnTo>
                      <a:pt x="7072" y="909"/>
                    </a:lnTo>
                    <a:lnTo>
                      <a:pt x="51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5"/>
              <p:cNvSpPr/>
              <p:nvPr/>
            </p:nvSpPr>
            <p:spPr>
              <a:xfrm>
                <a:off x="804950" y="1656175"/>
                <a:ext cx="47425" cy="54325"/>
              </a:xfrm>
              <a:custGeom>
                <a:avLst/>
                <a:gdLst/>
                <a:ahLst/>
                <a:cxnLst/>
                <a:rect l="l" t="t" r="r" b="b"/>
                <a:pathLst>
                  <a:path w="1897" h="2173" extrusionOk="0">
                    <a:moveTo>
                      <a:pt x="1739" y="0"/>
                    </a:moveTo>
                    <a:lnTo>
                      <a:pt x="1" y="1264"/>
                    </a:lnTo>
                    <a:lnTo>
                      <a:pt x="1897" y="2173"/>
                    </a:lnTo>
                    <a:lnTo>
                      <a:pt x="1897" y="2173"/>
                    </a:lnTo>
                    <a:lnTo>
                      <a:pt x="17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5"/>
              <p:cNvSpPr/>
              <p:nvPr/>
            </p:nvSpPr>
            <p:spPr>
              <a:xfrm>
                <a:off x="830625" y="1656175"/>
                <a:ext cx="19775" cy="21750"/>
              </a:xfrm>
              <a:custGeom>
                <a:avLst/>
                <a:gdLst/>
                <a:ahLst/>
                <a:cxnLst/>
                <a:rect l="l" t="t" r="r" b="b"/>
                <a:pathLst>
                  <a:path w="791" h="870" extrusionOk="0">
                    <a:moveTo>
                      <a:pt x="712" y="0"/>
                    </a:moveTo>
                    <a:lnTo>
                      <a:pt x="1" y="514"/>
                    </a:lnTo>
                    <a:lnTo>
                      <a:pt x="791" y="869"/>
                    </a:lnTo>
                    <a:lnTo>
                      <a:pt x="7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5"/>
              <p:cNvSpPr/>
              <p:nvPr/>
            </p:nvSpPr>
            <p:spPr>
              <a:xfrm>
                <a:off x="693350" y="1705550"/>
                <a:ext cx="121500" cy="248875"/>
              </a:xfrm>
              <a:custGeom>
                <a:avLst/>
                <a:gdLst/>
                <a:ahLst/>
                <a:cxnLst/>
                <a:rect l="l" t="t" r="r" b="b"/>
                <a:pathLst>
                  <a:path w="4860" h="9955" extrusionOk="0">
                    <a:moveTo>
                      <a:pt x="4702" y="0"/>
                    </a:moveTo>
                    <a:lnTo>
                      <a:pt x="4662" y="79"/>
                    </a:lnTo>
                    <a:lnTo>
                      <a:pt x="1" y="9796"/>
                    </a:lnTo>
                    <a:lnTo>
                      <a:pt x="1" y="9875"/>
                    </a:lnTo>
                    <a:lnTo>
                      <a:pt x="80" y="9954"/>
                    </a:lnTo>
                    <a:lnTo>
                      <a:pt x="119" y="9954"/>
                    </a:lnTo>
                    <a:lnTo>
                      <a:pt x="159" y="9915"/>
                    </a:lnTo>
                    <a:lnTo>
                      <a:pt x="198" y="9875"/>
                    </a:lnTo>
                    <a:lnTo>
                      <a:pt x="4820" y="158"/>
                    </a:lnTo>
                    <a:lnTo>
                      <a:pt x="4860" y="79"/>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5"/>
              <p:cNvSpPr/>
              <p:nvPr/>
            </p:nvSpPr>
            <p:spPr>
              <a:xfrm>
                <a:off x="713100" y="1715425"/>
                <a:ext cx="120525" cy="247875"/>
              </a:xfrm>
              <a:custGeom>
                <a:avLst/>
                <a:gdLst/>
                <a:ahLst/>
                <a:cxnLst/>
                <a:rect l="l" t="t" r="r" b="b"/>
                <a:pathLst>
                  <a:path w="4821" h="9915" extrusionOk="0">
                    <a:moveTo>
                      <a:pt x="4702" y="0"/>
                    </a:moveTo>
                    <a:lnTo>
                      <a:pt x="4623" y="40"/>
                    </a:lnTo>
                    <a:lnTo>
                      <a:pt x="1" y="9757"/>
                    </a:lnTo>
                    <a:lnTo>
                      <a:pt x="1" y="9836"/>
                    </a:lnTo>
                    <a:lnTo>
                      <a:pt x="40" y="9915"/>
                    </a:lnTo>
                    <a:lnTo>
                      <a:pt x="159" y="9915"/>
                    </a:lnTo>
                    <a:lnTo>
                      <a:pt x="198" y="9875"/>
                    </a:lnTo>
                    <a:lnTo>
                      <a:pt x="4820" y="119"/>
                    </a:lnTo>
                    <a:lnTo>
                      <a:pt x="4820" y="40"/>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66" name="Google Shape;2266;p45"/>
          <p:cNvGrpSpPr/>
          <p:nvPr/>
        </p:nvGrpSpPr>
        <p:grpSpPr>
          <a:xfrm>
            <a:off x="7753525" y="415916"/>
            <a:ext cx="1033269" cy="1062029"/>
            <a:chOff x="2209800" y="2042816"/>
            <a:chExt cx="1033269" cy="1062029"/>
          </a:xfrm>
        </p:grpSpPr>
        <p:sp>
          <p:nvSpPr>
            <p:cNvPr id="2267" name="Google Shape;2267;p45"/>
            <p:cNvSpPr/>
            <p:nvPr/>
          </p:nvSpPr>
          <p:spPr>
            <a:xfrm>
              <a:off x="2209800" y="2042816"/>
              <a:ext cx="891395" cy="1062029"/>
            </a:xfrm>
            <a:custGeom>
              <a:avLst/>
              <a:gdLst/>
              <a:ahLst/>
              <a:cxnLst/>
              <a:rect l="l" t="t" r="r" b="b"/>
              <a:pathLst>
                <a:path w="22082" h="26309" extrusionOk="0">
                  <a:moveTo>
                    <a:pt x="9599" y="1"/>
                  </a:moveTo>
                  <a:lnTo>
                    <a:pt x="9243" y="80"/>
                  </a:lnTo>
                  <a:lnTo>
                    <a:pt x="8888" y="238"/>
                  </a:lnTo>
                  <a:lnTo>
                    <a:pt x="8532" y="435"/>
                  </a:lnTo>
                  <a:lnTo>
                    <a:pt x="8256" y="712"/>
                  </a:lnTo>
                  <a:lnTo>
                    <a:pt x="8058" y="633"/>
                  </a:lnTo>
                  <a:lnTo>
                    <a:pt x="7861" y="593"/>
                  </a:lnTo>
                  <a:lnTo>
                    <a:pt x="7663" y="554"/>
                  </a:lnTo>
                  <a:lnTo>
                    <a:pt x="7466" y="593"/>
                  </a:lnTo>
                  <a:lnTo>
                    <a:pt x="7308" y="672"/>
                  </a:lnTo>
                  <a:lnTo>
                    <a:pt x="7110" y="751"/>
                  </a:lnTo>
                  <a:lnTo>
                    <a:pt x="6952" y="909"/>
                  </a:lnTo>
                  <a:lnTo>
                    <a:pt x="6834" y="1067"/>
                  </a:lnTo>
                  <a:lnTo>
                    <a:pt x="6755" y="1226"/>
                  </a:lnTo>
                  <a:lnTo>
                    <a:pt x="79" y="19159"/>
                  </a:lnTo>
                  <a:lnTo>
                    <a:pt x="0" y="19396"/>
                  </a:lnTo>
                  <a:lnTo>
                    <a:pt x="0" y="19593"/>
                  </a:lnTo>
                  <a:lnTo>
                    <a:pt x="40" y="19791"/>
                  </a:lnTo>
                  <a:lnTo>
                    <a:pt x="119" y="19988"/>
                  </a:lnTo>
                  <a:lnTo>
                    <a:pt x="79" y="20186"/>
                  </a:lnTo>
                  <a:lnTo>
                    <a:pt x="79" y="20344"/>
                  </a:lnTo>
                  <a:lnTo>
                    <a:pt x="119" y="20541"/>
                  </a:lnTo>
                  <a:lnTo>
                    <a:pt x="198" y="20699"/>
                  </a:lnTo>
                  <a:lnTo>
                    <a:pt x="316" y="20936"/>
                  </a:lnTo>
                  <a:lnTo>
                    <a:pt x="474" y="21094"/>
                  </a:lnTo>
                  <a:lnTo>
                    <a:pt x="672" y="21252"/>
                  </a:lnTo>
                  <a:lnTo>
                    <a:pt x="909" y="21371"/>
                  </a:lnTo>
                  <a:lnTo>
                    <a:pt x="13904" y="26230"/>
                  </a:lnTo>
                  <a:lnTo>
                    <a:pt x="14141" y="26269"/>
                  </a:lnTo>
                  <a:lnTo>
                    <a:pt x="14339" y="26309"/>
                  </a:lnTo>
                  <a:lnTo>
                    <a:pt x="14615" y="26269"/>
                  </a:lnTo>
                  <a:lnTo>
                    <a:pt x="14852" y="26190"/>
                  </a:lnTo>
                  <a:lnTo>
                    <a:pt x="15089" y="26072"/>
                  </a:lnTo>
                  <a:lnTo>
                    <a:pt x="15247" y="25914"/>
                  </a:lnTo>
                  <a:lnTo>
                    <a:pt x="15405" y="25716"/>
                  </a:lnTo>
                  <a:lnTo>
                    <a:pt x="15524" y="25479"/>
                  </a:lnTo>
                  <a:lnTo>
                    <a:pt x="22042" y="8059"/>
                  </a:lnTo>
                  <a:lnTo>
                    <a:pt x="22081" y="7822"/>
                  </a:lnTo>
                  <a:lnTo>
                    <a:pt x="22081" y="7585"/>
                  </a:lnTo>
                  <a:lnTo>
                    <a:pt x="22081" y="7309"/>
                  </a:lnTo>
                  <a:lnTo>
                    <a:pt x="22002" y="7111"/>
                  </a:lnTo>
                  <a:lnTo>
                    <a:pt x="21844" y="6874"/>
                  </a:lnTo>
                  <a:lnTo>
                    <a:pt x="21923" y="6677"/>
                  </a:lnTo>
                  <a:lnTo>
                    <a:pt x="21923" y="6479"/>
                  </a:lnTo>
                  <a:lnTo>
                    <a:pt x="21884" y="6282"/>
                  </a:lnTo>
                  <a:lnTo>
                    <a:pt x="21805" y="6084"/>
                  </a:lnTo>
                  <a:lnTo>
                    <a:pt x="21726" y="5926"/>
                  </a:lnTo>
                  <a:lnTo>
                    <a:pt x="21607" y="5768"/>
                  </a:lnTo>
                  <a:lnTo>
                    <a:pt x="21449" y="5650"/>
                  </a:lnTo>
                  <a:lnTo>
                    <a:pt x="21252" y="5531"/>
                  </a:lnTo>
                  <a:lnTo>
                    <a:pt x="21094" y="5492"/>
                  </a:lnTo>
                  <a:lnTo>
                    <a:pt x="21054" y="5215"/>
                  </a:lnTo>
                  <a:lnTo>
                    <a:pt x="20975" y="4939"/>
                  </a:lnTo>
                  <a:lnTo>
                    <a:pt x="20896" y="4662"/>
                  </a:lnTo>
                  <a:lnTo>
                    <a:pt x="20738" y="4386"/>
                  </a:lnTo>
                  <a:lnTo>
                    <a:pt x="20580" y="4149"/>
                  </a:lnTo>
                  <a:lnTo>
                    <a:pt x="20383" y="3951"/>
                  </a:lnTo>
                  <a:lnTo>
                    <a:pt x="20185" y="3754"/>
                  </a:lnTo>
                  <a:lnTo>
                    <a:pt x="19948" y="3596"/>
                  </a:lnTo>
                  <a:lnTo>
                    <a:pt x="19671" y="3477"/>
                  </a:lnTo>
                  <a:lnTo>
                    <a:pt x="19395" y="3359"/>
                  </a:lnTo>
                  <a:lnTo>
                    <a:pt x="19118" y="3319"/>
                  </a:lnTo>
                  <a:lnTo>
                    <a:pt x="18802" y="3280"/>
                  </a:lnTo>
                  <a:lnTo>
                    <a:pt x="18447" y="3043"/>
                  </a:lnTo>
                  <a:lnTo>
                    <a:pt x="18210" y="2924"/>
                  </a:lnTo>
                  <a:lnTo>
                    <a:pt x="17933" y="2806"/>
                  </a:lnTo>
                  <a:lnTo>
                    <a:pt x="17617" y="2766"/>
                  </a:lnTo>
                  <a:lnTo>
                    <a:pt x="17341" y="2727"/>
                  </a:lnTo>
                  <a:lnTo>
                    <a:pt x="16985" y="2490"/>
                  </a:lnTo>
                  <a:lnTo>
                    <a:pt x="16709" y="2371"/>
                  </a:lnTo>
                  <a:lnTo>
                    <a:pt x="16432" y="2253"/>
                  </a:lnTo>
                  <a:lnTo>
                    <a:pt x="16156" y="2213"/>
                  </a:lnTo>
                  <a:lnTo>
                    <a:pt x="15840" y="2174"/>
                  </a:lnTo>
                  <a:lnTo>
                    <a:pt x="15524" y="1937"/>
                  </a:lnTo>
                  <a:lnTo>
                    <a:pt x="15247" y="1818"/>
                  </a:lnTo>
                  <a:lnTo>
                    <a:pt x="14971" y="1700"/>
                  </a:lnTo>
                  <a:lnTo>
                    <a:pt x="14694" y="1660"/>
                  </a:lnTo>
                  <a:lnTo>
                    <a:pt x="14378" y="1621"/>
                  </a:lnTo>
                  <a:lnTo>
                    <a:pt x="14023" y="1384"/>
                  </a:lnTo>
                  <a:lnTo>
                    <a:pt x="13786" y="1265"/>
                  </a:lnTo>
                  <a:lnTo>
                    <a:pt x="13470" y="1147"/>
                  </a:lnTo>
                  <a:lnTo>
                    <a:pt x="13193" y="1107"/>
                  </a:lnTo>
                  <a:lnTo>
                    <a:pt x="12917" y="1107"/>
                  </a:lnTo>
                  <a:lnTo>
                    <a:pt x="12561" y="830"/>
                  </a:lnTo>
                  <a:lnTo>
                    <a:pt x="12285" y="712"/>
                  </a:lnTo>
                  <a:lnTo>
                    <a:pt x="12008" y="633"/>
                  </a:lnTo>
                  <a:lnTo>
                    <a:pt x="11732" y="554"/>
                  </a:lnTo>
                  <a:lnTo>
                    <a:pt x="11416" y="554"/>
                  </a:lnTo>
                  <a:lnTo>
                    <a:pt x="11060" y="277"/>
                  </a:lnTo>
                  <a:lnTo>
                    <a:pt x="10744" y="119"/>
                  </a:lnTo>
                  <a:lnTo>
                    <a:pt x="10349" y="40"/>
                  </a:lnTo>
                  <a:lnTo>
                    <a:pt x="9994" y="1"/>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8" name="Google Shape;2268;p45"/>
            <p:cNvGrpSpPr/>
            <p:nvPr/>
          </p:nvGrpSpPr>
          <p:grpSpPr>
            <a:xfrm>
              <a:off x="2251268" y="2084341"/>
              <a:ext cx="808480" cy="979114"/>
              <a:chOff x="263800" y="1523825"/>
              <a:chExt cx="500700" cy="606375"/>
            </a:xfrm>
          </p:grpSpPr>
          <p:sp>
            <p:nvSpPr>
              <p:cNvPr id="2269" name="Google Shape;2269;p45"/>
              <p:cNvSpPr/>
              <p:nvPr/>
            </p:nvSpPr>
            <p:spPr>
              <a:xfrm>
                <a:off x="265775" y="1561375"/>
                <a:ext cx="498725" cy="568825"/>
              </a:xfrm>
              <a:custGeom>
                <a:avLst/>
                <a:gdLst/>
                <a:ahLst/>
                <a:cxnLst/>
                <a:rect l="l" t="t" r="r" b="b"/>
                <a:pathLst>
                  <a:path w="19949" h="22753" extrusionOk="0">
                    <a:moveTo>
                      <a:pt x="6715" y="0"/>
                    </a:moveTo>
                    <a:lnTo>
                      <a:pt x="6636" y="40"/>
                    </a:lnTo>
                    <a:lnTo>
                      <a:pt x="6557" y="79"/>
                    </a:lnTo>
                    <a:lnTo>
                      <a:pt x="6518" y="158"/>
                    </a:lnTo>
                    <a:lnTo>
                      <a:pt x="0" y="17578"/>
                    </a:lnTo>
                    <a:lnTo>
                      <a:pt x="0" y="17696"/>
                    </a:lnTo>
                    <a:lnTo>
                      <a:pt x="40" y="17775"/>
                    </a:lnTo>
                    <a:lnTo>
                      <a:pt x="79" y="17815"/>
                    </a:lnTo>
                    <a:lnTo>
                      <a:pt x="158" y="17894"/>
                    </a:lnTo>
                    <a:lnTo>
                      <a:pt x="13154" y="22713"/>
                    </a:lnTo>
                    <a:lnTo>
                      <a:pt x="13233" y="22753"/>
                    </a:lnTo>
                    <a:lnTo>
                      <a:pt x="13351" y="22713"/>
                    </a:lnTo>
                    <a:lnTo>
                      <a:pt x="13391" y="22674"/>
                    </a:lnTo>
                    <a:lnTo>
                      <a:pt x="13430" y="22595"/>
                    </a:lnTo>
                    <a:lnTo>
                      <a:pt x="19948" y="5175"/>
                    </a:lnTo>
                    <a:lnTo>
                      <a:pt x="19948" y="5056"/>
                    </a:lnTo>
                    <a:lnTo>
                      <a:pt x="19948" y="4977"/>
                    </a:lnTo>
                    <a:lnTo>
                      <a:pt x="19909" y="4938"/>
                    </a:lnTo>
                    <a:lnTo>
                      <a:pt x="19830" y="4859"/>
                    </a:lnTo>
                    <a:lnTo>
                      <a:pt x="6794" y="40"/>
                    </a:lnTo>
                    <a:lnTo>
                      <a:pt x="67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5"/>
              <p:cNvSpPr/>
              <p:nvPr/>
            </p:nvSpPr>
            <p:spPr>
              <a:xfrm>
                <a:off x="263800" y="1537675"/>
                <a:ext cx="496750" cy="571800"/>
              </a:xfrm>
              <a:custGeom>
                <a:avLst/>
                <a:gdLst/>
                <a:ahLst/>
                <a:cxnLst/>
                <a:rect l="l" t="t" r="r" b="b"/>
                <a:pathLst>
                  <a:path w="19870" h="22872" extrusionOk="0">
                    <a:moveTo>
                      <a:pt x="6676" y="0"/>
                    </a:moveTo>
                    <a:lnTo>
                      <a:pt x="0" y="17973"/>
                    </a:lnTo>
                    <a:lnTo>
                      <a:pt x="13154" y="22871"/>
                    </a:lnTo>
                    <a:lnTo>
                      <a:pt x="19869" y="4938"/>
                    </a:lnTo>
                    <a:lnTo>
                      <a:pt x="66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5"/>
              <p:cNvSpPr/>
              <p:nvPr/>
            </p:nvSpPr>
            <p:spPr>
              <a:xfrm>
                <a:off x="443525" y="1611725"/>
                <a:ext cx="220225" cy="84950"/>
              </a:xfrm>
              <a:custGeom>
                <a:avLst/>
                <a:gdLst/>
                <a:ahLst/>
                <a:cxnLst/>
                <a:rect l="l" t="t" r="r" b="b"/>
                <a:pathLst>
                  <a:path w="8809" h="3398" extrusionOk="0">
                    <a:moveTo>
                      <a:pt x="79" y="1"/>
                    </a:moveTo>
                    <a:lnTo>
                      <a:pt x="0" y="80"/>
                    </a:lnTo>
                    <a:lnTo>
                      <a:pt x="0" y="159"/>
                    </a:lnTo>
                    <a:lnTo>
                      <a:pt x="79" y="198"/>
                    </a:lnTo>
                    <a:lnTo>
                      <a:pt x="8651" y="3398"/>
                    </a:lnTo>
                    <a:lnTo>
                      <a:pt x="8769" y="3398"/>
                    </a:lnTo>
                    <a:lnTo>
                      <a:pt x="8809" y="3358"/>
                    </a:lnTo>
                    <a:lnTo>
                      <a:pt x="8809" y="3279"/>
                    </a:lnTo>
                    <a:lnTo>
                      <a:pt x="8730" y="3200"/>
                    </a:ln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5"/>
              <p:cNvSpPr/>
              <p:nvPr/>
            </p:nvSpPr>
            <p:spPr>
              <a:xfrm>
                <a:off x="428700" y="1653200"/>
                <a:ext cx="219250" cy="84950"/>
              </a:xfrm>
              <a:custGeom>
                <a:avLst/>
                <a:gdLst/>
                <a:ahLst/>
                <a:cxnLst/>
                <a:rect l="l" t="t" r="r" b="b"/>
                <a:pathLst>
                  <a:path w="8770" h="3398" extrusionOk="0">
                    <a:moveTo>
                      <a:pt x="40" y="1"/>
                    </a:moveTo>
                    <a:lnTo>
                      <a:pt x="1" y="40"/>
                    </a:lnTo>
                    <a:lnTo>
                      <a:pt x="1" y="119"/>
                    </a:lnTo>
                    <a:lnTo>
                      <a:pt x="80" y="198"/>
                    </a:lnTo>
                    <a:lnTo>
                      <a:pt x="8651" y="3398"/>
                    </a:lnTo>
                    <a:lnTo>
                      <a:pt x="8691" y="3398"/>
                    </a:lnTo>
                    <a:lnTo>
                      <a:pt x="8730" y="3358"/>
                    </a:lnTo>
                    <a:lnTo>
                      <a:pt x="8770" y="3319"/>
                    </a:lnTo>
                    <a:lnTo>
                      <a:pt x="8770" y="3240"/>
                    </a:lnTo>
                    <a:lnTo>
                      <a:pt x="8730" y="320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5"/>
              <p:cNvSpPr/>
              <p:nvPr/>
            </p:nvSpPr>
            <p:spPr>
              <a:xfrm>
                <a:off x="412900" y="1693700"/>
                <a:ext cx="220250" cy="84950"/>
              </a:xfrm>
              <a:custGeom>
                <a:avLst/>
                <a:gdLst/>
                <a:ahLst/>
                <a:cxnLst/>
                <a:rect l="l" t="t" r="r" b="b"/>
                <a:pathLst>
                  <a:path w="8810" h="3398" extrusionOk="0">
                    <a:moveTo>
                      <a:pt x="80" y="0"/>
                    </a:moveTo>
                    <a:lnTo>
                      <a:pt x="1" y="79"/>
                    </a:lnTo>
                    <a:lnTo>
                      <a:pt x="40" y="158"/>
                    </a:lnTo>
                    <a:lnTo>
                      <a:pt x="80" y="198"/>
                    </a:lnTo>
                    <a:lnTo>
                      <a:pt x="8651" y="3397"/>
                    </a:lnTo>
                    <a:lnTo>
                      <a:pt x="8770" y="3397"/>
                    </a:lnTo>
                    <a:lnTo>
                      <a:pt x="8809" y="3358"/>
                    </a:lnTo>
                    <a:lnTo>
                      <a:pt x="8809" y="3279"/>
                    </a:lnTo>
                    <a:lnTo>
                      <a:pt x="8730" y="3200"/>
                    </a:lnTo>
                    <a:lnTo>
                      <a:pt x="1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5"/>
              <p:cNvSpPr/>
              <p:nvPr/>
            </p:nvSpPr>
            <p:spPr>
              <a:xfrm>
                <a:off x="398100" y="1735175"/>
                <a:ext cx="219250" cy="84950"/>
              </a:xfrm>
              <a:custGeom>
                <a:avLst/>
                <a:gdLst/>
                <a:ahLst/>
                <a:cxnLst/>
                <a:rect l="l" t="t" r="r" b="b"/>
                <a:pathLst>
                  <a:path w="8770" h="3398" extrusionOk="0">
                    <a:moveTo>
                      <a:pt x="40" y="0"/>
                    </a:moveTo>
                    <a:lnTo>
                      <a:pt x="0" y="40"/>
                    </a:lnTo>
                    <a:lnTo>
                      <a:pt x="0" y="119"/>
                    </a:lnTo>
                    <a:lnTo>
                      <a:pt x="79" y="198"/>
                    </a:lnTo>
                    <a:lnTo>
                      <a:pt x="8651" y="3397"/>
                    </a:lnTo>
                    <a:lnTo>
                      <a:pt x="8690" y="3397"/>
                    </a:lnTo>
                    <a:lnTo>
                      <a:pt x="8730" y="3358"/>
                    </a:lnTo>
                    <a:lnTo>
                      <a:pt x="8769" y="3318"/>
                    </a:lnTo>
                    <a:lnTo>
                      <a:pt x="8769" y="3239"/>
                    </a:lnTo>
                    <a:lnTo>
                      <a:pt x="8730" y="320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5"/>
              <p:cNvSpPr/>
              <p:nvPr/>
            </p:nvSpPr>
            <p:spPr>
              <a:xfrm>
                <a:off x="382300" y="1775650"/>
                <a:ext cx="220225" cy="84950"/>
              </a:xfrm>
              <a:custGeom>
                <a:avLst/>
                <a:gdLst/>
                <a:ahLst/>
                <a:cxnLst/>
                <a:rect l="l" t="t" r="r" b="b"/>
                <a:pathLst>
                  <a:path w="8809" h="3398" extrusionOk="0">
                    <a:moveTo>
                      <a:pt x="79" y="1"/>
                    </a:moveTo>
                    <a:lnTo>
                      <a:pt x="0" y="80"/>
                    </a:lnTo>
                    <a:lnTo>
                      <a:pt x="40" y="159"/>
                    </a:lnTo>
                    <a:lnTo>
                      <a:pt x="79" y="198"/>
                    </a:lnTo>
                    <a:lnTo>
                      <a:pt x="8651" y="3398"/>
                    </a:lnTo>
                    <a:lnTo>
                      <a:pt x="8769" y="3398"/>
                    </a:lnTo>
                    <a:lnTo>
                      <a:pt x="8809" y="3358"/>
                    </a:lnTo>
                    <a:lnTo>
                      <a:pt x="8809" y="3279"/>
                    </a:lnTo>
                    <a:lnTo>
                      <a:pt x="8730" y="3200"/>
                    </a:ln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5"/>
              <p:cNvSpPr/>
              <p:nvPr/>
            </p:nvSpPr>
            <p:spPr>
              <a:xfrm>
                <a:off x="367475" y="1817125"/>
                <a:ext cx="219250" cy="84950"/>
              </a:xfrm>
              <a:custGeom>
                <a:avLst/>
                <a:gdLst/>
                <a:ahLst/>
                <a:cxnLst/>
                <a:rect l="l" t="t" r="r" b="b"/>
                <a:pathLst>
                  <a:path w="8770" h="3398" extrusionOk="0">
                    <a:moveTo>
                      <a:pt x="40" y="1"/>
                    </a:moveTo>
                    <a:lnTo>
                      <a:pt x="1" y="40"/>
                    </a:lnTo>
                    <a:lnTo>
                      <a:pt x="1" y="119"/>
                    </a:lnTo>
                    <a:lnTo>
                      <a:pt x="80" y="198"/>
                    </a:lnTo>
                    <a:lnTo>
                      <a:pt x="8651" y="3398"/>
                    </a:lnTo>
                    <a:lnTo>
                      <a:pt x="8691" y="3398"/>
                    </a:lnTo>
                    <a:lnTo>
                      <a:pt x="8730" y="3358"/>
                    </a:lnTo>
                    <a:lnTo>
                      <a:pt x="8770" y="3319"/>
                    </a:lnTo>
                    <a:lnTo>
                      <a:pt x="8770" y="3240"/>
                    </a:lnTo>
                    <a:lnTo>
                      <a:pt x="8730" y="320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5"/>
              <p:cNvSpPr/>
              <p:nvPr/>
            </p:nvSpPr>
            <p:spPr>
              <a:xfrm>
                <a:off x="352675" y="1857625"/>
                <a:ext cx="219250" cy="84950"/>
              </a:xfrm>
              <a:custGeom>
                <a:avLst/>
                <a:gdLst/>
                <a:ahLst/>
                <a:cxnLst/>
                <a:rect l="l" t="t" r="r" b="b"/>
                <a:pathLst>
                  <a:path w="8770" h="3398" extrusionOk="0">
                    <a:moveTo>
                      <a:pt x="40" y="0"/>
                    </a:moveTo>
                    <a:lnTo>
                      <a:pt x="0" y="79"/>
                    </a:lnTo>
                    <a:lnTo>
                      <a:pt x="0" y="158"/>
                    </a:lnTo>
                    <a:lnTo>
                      <a:pt x="40" y="198"/>
                    </a:lnTo>
                    <a:lnTo>
                      <a:pt x="8611" y="3397"/>
                    </a:lnTo>
                    <a:lnTo>
                      <a:pt x="8730" y="3397"/>
                    </a:lnTo>
                    <a:lnTo>
                      <a:pt x="8769" y="3358"/>
                    </a:lnTo>
                    <a:lnTo>
                      <a:pt x="8769" y="3279"/>
                    </a:lnTo>
                    <a:lnTo>
                      <a:pt x="8690" y="320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5"/>
              <p:cNvSpPr/>
              <p:nvPr/>
            </p:nvSpPr>
            <p:spPr>
              <a:xfrm>
                <a:off x="336875" y="1899100"/>
                <a:ext cx="219250" cy="84950"/>
              </a:xfrm>
              <a:custGeom>
                <a:avLst/>
                <a:gdLst/>
                <a:ahLst/>
                <a:cxnLst/>
                <a:rect l="l" t="t" r="r" b="b"/>
                <a:pathLst>
                  <a:path w="8770" h="3398" extrusionOk="0">
                    <a:moveTo>
                      <a:pt x="40" y="0"/>
                    </a:moveTo>
                    <a:lnTo>
                      <a:pt x="0" y="40"/>
                    </a:lnTo>
                    <a:lnTo>
                      <a:pt x="0" y="119"/>
                    </a:lnTo>
                    <a:lnTo>
                      <a:pt x="79" y="198"/>
                    </a:lnTo>
                    <a:lnTo>
                      <a:pt x="8651" y="3397"/>
                    </a:lnTo>
                    <a:lnTo>
                      <a:pt x="8730" y="3397"/>
                    </a:lnTo>
                    <a:lnTo>
                      <a:pt x="8769" y="3318"/>
                    </a:lnTo>
                    <a:lnTo>
                      <a:pt x="8769" y="3239"/>
                    </a:lnTo>
                    <a:lnTo>
                      <a:pt x="8730" y="3200"/>
                    </a:lnTo>
                    <a:lnTo>
                      <a:pt x="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5"/>
              <p:cNvSpPr/>
              <p:nvPr/>
            </p:nvSpPr>
            <p:spPr>
              <a:xfrm>
                <a:off x="322050" y="1939575"/>
                <a:ext cx="219250" cy="85950"/>
              </a:xfrm>
              <a:custGeom>
                <a:avLst/>
                <a:gdLst/>
                <a:ahLst/>
                <a:cxnLst/>
                <a:rect l="l" t="t" r="r" b="b"/>
                <a:pathLst>
                  <a:path w="8770" h="3438" extrusionOk="0">
                    <a:moveTo>
                      <a:pt x="40" y="1"/>
                    </a:moveTo>
                    <a:lnTo>
                      <a:pt x="1" y="80"/>
                    </a:lnTo>
                    <a:lnTo>
                      <a:pt x="1" y="159"/>
                    </a:lnTo>
                    <a:lnTo>
                      <a:pt x="40" y="198"/>
                    </a:lnTo>
                    <a:lnTo>
                      <a:pt x="8612" y="3398"/>
                    </a:lnTo>
                    <a:lnTo>
                      <a:pt x="8651" y="3437"/>
                    </a:lnTo>
                    <a:lnTo>
                      <a:pt x="8730" y="3398"/>
                    </a:lnTo>
                    <a:lnTo>
                      <a:pt x="8770" y="3358"/>
                    </a:lnTo>
                    <a:lnTo>
                      <a:pt x="8770" y="3279"/>
                    </a:lnTo>
                    <a:lnTo>
                      <a:pt x="8691" y="3200"/>
                    </a:lnTo>
                    <a:lnTo>
                      <a:pt x="1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5"/>
              <p:cNvSpPr/>
              <p:nvPr/>
            </p:nvSpPr>
            <p:spPr>
              <a:xfrm>
                <a:off x="455375" y="1523825"/>
                <a:ext cx="62225" cy="50400"/>
              </a:xfrm>
              <a:custGeom>
                <a:avLst/>
                <a:gdLst/>
                <a:ahLst/>
                <a:cxnLst/>
                <a:rect l="l" t="t" r="r" b="b"/>
                <a:pathLst>
                  <a:path w="2489" h="2016" extrusionOk="0">
                    <a:moveTo>
                      <a:pt x="1027" y="1"/>
                    </a:moveTo>
                    <a:lnTo>
                      <a:pt x="830" y="40"/>
                    </a:lnTo>
                    <a:lnTo>
                      <a:pt x="632" y="120"/>
                    </a:lnTo>
                    <a:lnTo>
                      <a:pt x="474" y="238"/>
                    </a:lnTo>
                    <a:lnTo>
                      <a:pt x="316" y="396"/>
                    </a:lnTo>
                    <a:lnTo>
                      <a:pt x="158" y="554"/>
                    </a:lnTo>
                    <a:lnTo>
                      <a:pt x="79" y="752"/>
                    </a:lnTo>
                    <a:lnTo>
                      <a:pt x="0" y="949"/>
                    </a:lnTo>
                    <a:lnTo>
                      <a:pt x="0" y="1186"/>
                    </a:lnTo>
                    <a:lnTo>
                      <a:pt x="0" y="1384"/>
                    </a:lnTo>
                    <a:lnTo>
                      <a:pt x="40" y="1621"/>
                    </a:lnTo>
                    <a:lnTo>
                      <a:pt x="119" y="1818"/>
                    </a:lnTo>
                    <a:lnTo>
                      <a:pt x="237" y="1976"/>
                    </a:lnTo>
                    <a:lnTo>
                      <a:pt x="316" y="2016"/>
                    </a:lnTo>
                    <a:lnTo>
                      <a:pt x="356" y="2016"/>
                    </a:lnTo>
                    <a:lnTo>
                      <a:pt x="395" y="1937"/>
                    </a:lnTo>
                    <a:lnTo>
                      <a:pt x="395" y="1858"/>
                    </a:lnTo>
                    <a:lnTo>
                      <a:pt x="316" y="1700"/>
                    </a:lnTo>
                    <a:lnTo>
                      <a:pt x="237" y="1542"/>
                    </a:lnTo>
                    <a:lnTo>
                      <a:pt x="198" y="1384"/>
                    </a:lnTo>
                    <a:lnTo>
                      <a:pt x="198" y="1186"/>
                    </a:lnTo>
                    <a:lnTo>
                      <a:pt x="237" y="1028"/>
                    </a:lnTo>
                    <a:lnTo>
                      <a:pt x="277" y="831"/>
                    </a:lnTo>
                    <a:lnTo>
                      <a:pt x="356" y="673"/>
                    </a:lnTo>
                    <a:lnTo>
                      <a:pt x="474" y="554"/>
                    </a:lnTo>
                    <a:lnTo>
                      <a:pt x="593" y="436"/>
                    </a:lnTo>
                    <a:lnTo>
                      <a:pt x="751" y="317"/>
                    </a:lnTo>
                    <a:lnTo>
                      <a:pt x="909" y="238"/>
                    </a:lnTo>
                    <a:lnTo>
                      <a:pt x="1067" y="199"/>
                    </a:lnTo>
                    <a:lnTo>
                      <a:pt x="1422" y="199"/>
                    </a:lnTo>
                    <a:lnTo>
                      <a:pt x="1620" y="238"/>
                    </a:lnTo>
                    <a:lnTo>
                      <a:pt x="1778" y="317"/>
                    </a:lnTo>
                    <a:lnTo>
                      <a:pt x="1896" y="436"/>
                    </a:lnTo>
                    <a:lnTo>
                      <a:pt x="2054" y="554"/>
                    </a:lnTo>
                    <a:lnTo>
                      <a:pt x="2133" y="712"/>
                    </a:lnTo>
                    <a:lnTo>
                      <a:pt x="2212" y="870"/>
                    </a:lnTo>
                    <a:lnTo>
                      <a:pt x="2252" y="1028"/>
                    </a:lnTo>
                    <a:lnTo>
                      <a:pt x="2291" y="1226"/>
                    </a:lnTo>
                    <a:lnTo>
                      <a:pt x="2291" y="1384"/>
                    </a:lnTo>
                    <a:lnTo>
                      <a:pt x="2252" y="1581"/>
                    </a:lnTo>
                    <a:lnTo>
                      <a:pt x="2252" y="1660"/>
                    </a:lnTo>
                    <a:lnTo>
                      <a:pt x="2291" y="1700"/>
                    </a:lnTo>
                    <a:lnTo>
                      <a:pt x="2370" y="1700"/>
                    </a:lnTo>
                    <a:lnTo>
                      <a:pt x="2449" y="1660"/>
                    </a:lnTo>
                    <a:lnTo>
                      <a:pt x="2489" y="1423"/>
                    </a:lnTo>
                    <a:lnTo>
                      <a:pt x="2489" y="1226"/>
                    </a:lnTo>
                    <a:lnTo>
                      <a:pt x="2489" y="989"/>
                    </a:lnTo>
                    <a:lnTo>
                      <a:pt x="2410" y="791"/>
                    </a:lnTo>
                    <a:lnTo>
                      <a:pt x="2331" y="594"/>
                    </a:lnTo>
                    <a:lnTo>
                      <a:pt x="2212" y="436"/>
                    </a:lnTo>
                    <a:lnTo>
                      <a:pt x="2054" y="278"/>
                    </a:lnTo>
                    <a:lnTo>
                      <a:pt x="1857" y="159"/>
                    </a:lnTo>
                    <a:lnTo>
                      <a:pt x="1659" y="40"/>
                    </a:lnTo>
                    <a:lnTo>
                      <a:pt x="14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5"/>
              <p:cNvSpPr/>
              <p:nvPr/>
            </p:nvSpPr>
            <p:spPr>
              <a:xfrm>
                <a:off x="491900" y="1537675"/>
                <a:ext cx="63225" cy="50375"/>
              </a:xfrm>
              <a:custGeom>
                <a:avLst/>
                <a:gdLst/>
                <a:ahLst/>
                <a:cxnLst/>
                <a:rect l="l" t="t" r="r" b="b"/>
                <a:pathLst>
                  <a:path w="2529" h="2015" extrusionOk="0">
                    <a:moveTo>
                      <a:pt x="1067" y="0"/>
                    </a:moveTo>
                    <a:lnTo>
                      <a:pt x="870" y="40"/>
                    </a:lnTo>
                    <a:lnTo>
                      <a:pt x="672" y="119"/>
                    </a:lnTo>
                    <a:lnTo>
                      <a:pt x="475" y="237"/>
                    </a:lnTo>
                    <a:lnTo>
                      <a:pt x="317" y="395"/>
                    </a:lnTo>
                    <a:lnTo>
                      <a:pt x="198" y="553"/>
                    </a:lnTo>
                    <a:lnTo>
                      <a:pt x="80" y="751"/>
                    </a:lnTo>
                    <a:lnTo>
                      <a:pt x="40" y="948"/>
                    </a:lnTo>
                    <a:lnTo>
                      <a:pt x="1" y="1185"/>
                    </a:lnTo>
                    <a:lnTo>
                      <a:pt x="1" y="1383"/>
                    </a:lnTo>
                    <a:lnTo>
                      <a:pt x="40" y="1620"/>
                    </a:lnTo>
                    <a:lnTo>
                      <a:pt x="119" y="1817"/>
                    </a:lnTo>
                    <a:lnTo>
                      <a:pt x="238" y="1975"/>
                    </a:lnTo>
                    <a:lnTo>
                      <a:pt x="317" y="2015"/>
                    </a:lnTo>
                    <a:lnTo>
                      <a:pt x="396" y="2015"/>
                    </a:lnTo>
                    <a:lnTo>
                      <a:pt x="435" y="1936"/>
                    </a:lnTo>
                    <a:lnTo>
                      <a:pt x="396" y="1857"/>
                    </a:lnTo>
                    <a:lnTo>
                      <a:pt x="317" y="1699"/>
                    </a:lnTo>
                    <a:lnTo>
                      <a:pt x="238" y="1541"/>
                    </a:lnTo>
                    <a:lnTo>
                      <a:pt x="238" y="1383"/>
                    </a:lnTo>
                    <a:lnTo>
                      <a:pt x="198" y="1185"/>
                    </a:lnTo>
                    <a:lnTo>
                      <a:pt x="238" y="1027"/>
                    </a:lnTo>
                    <a:lnTo>
                      <a:pt x="277" y="830"/>
                    </a:lnTo>
                    <a:lnTo>
                      <a:pt x="356" y="672"/>
                    </a:lnTo>
                    <a:lnTo>
                      <a:pt x="475" y="553"/>
                    </a:lnTo>
                    <a:lnTo>
                      <a:pt x="593" y="395"/>
                    </a:lnTo>
                    <a:lnTo>
                      <a:pt x="751" y="316"/>
                    </a:lnTo>
                    <a:lnTo>
                      <a:pt x="909" y="237"/>
                    </a:lnTo>
                    <a:lnTo>
                      <a:pt x="1107" y="198"/>
                    </a:lnTo>
                    <a:lnTo>
                      <a:pt x="1462" y="198"/>
                    </a:lnTo>
                    <a:lnTo>
                      <a:pt x="1620" y="237"/>
                    </a:lnTo>
                    <a:lnTo>
                      <a:pt x="1778" y="316"/>
                    </a:lnTo>
                    <a:lnTo>
                      <a:pt x="1936" y="435"/>
                    </a:lnTo>
                    <a:lnTo>
                      <a:pt x="2055" y="553"/>
                    </a:lnTo>
                    <a:lnTo>
                      <a:pt x="2173" y="711"/>
                    </a:lnTo>
                    <a:lnTo>
                      <a:pt x="2213" y="869"/>
                    </a:lnTo>
                    <a:lnTo>
                      <a:pt x="2292" y="1027"/>
                    </a:lnTo>
                    <a:lnTo>
                      <a:pt x="2292" y="1225"/>
                    </a:lnTo>
                    <a:lnTo>
                      <a:pt x="2292" y="1383"/>
                    </a:lnTo>
                    <a:lnTo>
                      <a:pt x="2252" y="1580"/>
                    </a:lnTo>
                    <a:lnTo>
                      <a:pt x="2252" y="1659"/>
                    </a:lnTo>
                    <a:lnTo>
                      <a:pt x="2331" y="1699"/>
                    </a:lnTo>
                    <a:lnTo>
                      <a:pt x="2410" y="1699"/>
                    </a:lnTo>
                    <a:lnTo>
                      <a:pt x="2450" y="1620"/>
                    </a:lnTo>
                    <a:lnTo>
                      <a:pt x="2489" y="1422"/>
                    </a:lnTo>
                    <a:lnTo>
                      <a:pt x="2529" y="1225"/>
                    </a:lnTo>
                    <a:lnTo>
                      <a:pt x="2489" y="988"/>
                    </a:lnTo>
                    <a:lnTo>
                      <a:pt x="2410" y="790"/>
                    </a:lnTo>
                    <a:lnTo>
                      <a:pt x="2331" y="593"/>
                    </a:lnTo>
                    <a:lnTo>
                      <a:pt x="2213" y="435"/>
                    </a:lnTo>
                    <a:lnTo>
                      <a:pt x="2055" y="277"/>
                    </a:lnTo>
                    <a:lnTo>
                      <a:pt x="1897" y="158"/>
                    </a:lnTo>
                    <a:lnTo>
                      <a:pt x="1699" y="40"/>
                    </a:lnTo>
                    <a:lnTo>
                      <a:pt x="15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5"/>
              <p:cNvSpPr/>
              <p:nvPr/>
            </p:nvSpPr>
            <p:spPr>
              <a:xfrm>
                <a:off x="529425" y="1551500"/>
                <a:ext cx="62250" cy="50375"/>
              </a:xfrm>
              <a:custGeom>
                <a:avLst/>
                <a:gdLst/>
                <a:ahLst/>
                <a:cxnLst/>
                <a:rect l="l" t="t" r="r" b="b"/>
                <a:pathLst>
                  <a:path w="2490" h="2015" extrusionOk="0">
                    <a:moveTo>
                      <a:pt x="1028" y="0"/>
                    </a:moveTo>
                    <a:lnTo>
                      <a:pt x="830" y="40"/>
                    </a:lnTo>
                    <a:lnTo>
                      <a:pt x="633" y="119"/>
                    </a:lnTo>
                    <a:lnTo>
                      <a:pt x="435" y="237"/>
                    </a:lnTo>
                    <a:lnTo>
                      <a:pt x="277" y="395"/>
                    </a:lnTo>
                    <a:lnTo>
                      <a:pt x="159" y="553"/>
                    </a:lnTo>
                    <a:lnTo>
                      <a:pt x="80" y="751"/>
                    </a:lnTo>
                    <a:lnTo>
                      <a:pt x="1" y="948"/>
                    </a:lnTo>
                    <a:lnTo>
                      <a:pt x="1" y="1185"/>
                    </a:lnTo>
                    <a:lnTo>
                      <a:pt x="1" y="1383"/>
                    </a:lnTo>
                    <a:lnTo>
                      <a:pt x="40" y="1620"/>
                    </a:lnTo>
                    <a:lnTo>
                      <a:pt x="119" y="1817"/>
                    </a:lnTo>
                    <a:lnTo>
                      <a:pt x="198" y="1975"/>
                    </a:lnTo>
                    <a:lnTo>
                      <a:pt x="317" y="2015"/>
                    </a:lnTo>
                    <a:lnTo>
                      <a:pt x="356" y="2015"/>
                    </a:lnTo>
                    <a:lnTo>
                      <a:pt x="396" y="1936"/>
                    </a:lnTo>
                    <a:lnTo>
                      <a:pt x="396" y="1857"/>
                    </a:lnTo>
                    <a:lnTo>
                      <a:pt x="277" y="1699"/>
                    </a:lnTo>
                    <a:lnTo>
                      <a:pt x="238" y="1541"/>
                    </a:lnTo>
                    <a:lnTo>
                      <a:pt x="198" y="1383"/>
                    </a:lnTo>
                    <a:lnTo>
                      <a:pt x="198" y="1185"/>
                    </a:lnTo>
                    <a:lnTo>
                      <a:pt x="198" y="1027"/>
                    </a:lnTo>
                    <a:lnTo>
                      <a:pt x="277" y="830"/>
                    </a:lnTo>
                    <a:lnTo>
                      <a:pt x="356" y="672"/>
                    </a:lnTo>
                    <a:lnTo>
                      <a:pt x="435" y="514"/>
                    </a:lnTo>
                    <a:lnTo>
                      <a:pt x="593" y="395"/>
                    </a:lnTo>
                    <a:lnTo>
                      <a:pt x="712" y="316"/>
                    </a:lnTo>
                    <a:lnTo>
                      <a:pt x="909" y="237"/>
                    </a:lnTo>
                    <a:lnTo>
                      <a:pt x="1067" y="198"/>
                    </a:lnTo>
                    <a:lnTo>
                      <a:pt x="1423" y="198"/>
                    </a:lnTo>
                    <a:lnTo>
                      <a:pt x="1581" y="237"/>
                    </a:lnTo>
                    <a:lnTo>
                      <a:pt x="1778" y="316"/>
                    </a:lnTo>
                    <a:lnTo>
                      <a:pt x="1897" y="435"/>
                    </a:lnTo>
                    <a:lnTo>
                      <a:pt x="2015" y="553"/>
                    </a:lnTo>
                    <a:lnTo>
                      <a:pt x="2134" y="711"/>
                    </a:lnTo>
                    <a:lnTo>
                      <a:pt x="2213" y="869"/>
                    </a:lnTo>
                    <a:lnTo>
                      <a:pt x="2252" y="1027"/>
                    </a:lnTo>
                    <a:lnTo>
                      <a:pt x="2292" y="1225"/>
                    </a:lnTo>
                    <a:lnTo>
                      <a:pt x="2252" y="1383"/>
                    </a:lnTo>
                    <a:lnTo>
                      <a:pt x="2213" y="1580"/>
                    </a:lnTo>
                    <a:lnTo>
                      <a:pt x="2252" y="1659"/>
                    </a:lnTo>
                    <a:lnTo>
                      <a:pt x="2292" y="1699"/>
                    </a:lnTo>
                    <a:lnTo>
                      <a:pt x="2371" y="1699"/>
                    </a:lnTo>
                    <a:lnTo>
                      <a:pt x="2410" y="1620"/>
                    </a:lnTo>
                    <a:lnTo>
                      <a:pt x="2489" y="1422"/>
                    </a:lnTo>
                    <a:lnTo>
                      <a:pt x="2489" y="1225"/>
                    </a:lnTo>
                    <a:lnTo>
                      <a:pt x="2450" y="988"/>
                    </a:lnTo>
                    <a:lnTo>
                      <a:pt x="2410" y="790"/>
                    </a:lnTo>
                    <a:lnTo>
                      <a:pt x="2292" y="593"/>
                    </a:lnTo>
                    <a:lnTo>
                      <a:pt x="2173" y="435"/>
                    </a:lnTo>
                    <a:lnTo>
                      <a:pt x="2055" y="277"/>
                    </a:lnTo>
                    <a:lnTo>
                      <a:pt x="1857" y="158"/>
                    </a:lnTo>
                    <a:lnTo>
                      <a:pt x="1660" y="40"/>
                    </a:lnTo>
                    <a:lnTo>
                      <a:pt x="14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5"/>
              <p:cNvSpPr/>
              <p:nvPr/>
            </p:nvSpPr>
            <p:spPr>
              <a:xfrm>
                <a:off x="565975" y="1565325"/>
                <a:ext cx="62225" cy="50375"/>
              </a:xfrm>
              <a:custGeom>
                <a:avLst/>
                <a:gdLst/>
                <a:ahLst/>
                <a:cxnLst/>
                <a:rect l="l" t="t" r="r" b="b"/>
                <a:pathLst>
                  <a:path w="2489" h="2015" extrusionOk="0">
                    <a:moveTo>
                      <a:pt x="1067" y="0"/>
                    </a:moveTo>
                    <a:lnTo>
                      <a:pt x="830" y="40"/>
                    </a:lnTo>
                    <a:lnTo>
                      <a:pt x="632" y="119"/>
                    </a:lnTo>
                    <a:lnTo>
                      <a:pt x="474" y="237"/>
                    </a:lnTo>
                    <a:lnTo>
                      <a:pt x="316" y="395"/>
                    </a:lnTo>
                    <a:lnTo>
                      <a:pt x="198" y="553"/>
                    </a:lnTo>
                    <a:lnTo>
                      <a:pt x="79" y="751"/>
                    </a:lnTo>
                    <a:lnTo>
                      <a:pt x="40" y="948"/>
                    </a:lnTo>
                    <a:lnTo>
                      <a:pt x="0" y="1185"/>
                    </a:lnTo>
                    <a:lnTo>
                      <a:pt x="0" y="1383"/>
                    </a:lnTo>
                    <a:lnTo>
                      <a:pt x="40" y="1580"/>
                    </a:lnTo>
                    <a:lnTo>
                      <a:pt x="119" y="1817"/>
                    </a:lnTo>
                    <a:lnTo>
                      <a:pt x="237" y="1975"/>
                    </a:lnTo>
                    <a:lnTo>
                      <a:pt x="316" y="2015"/>
                    </a:lnTo>
                    <a:lnTo>
                      <a:pt x="395" y="2015"/>
                    </a:lnTo>
                    <a:lnTo>
                      <a:pt x="435" y="1936"/>
                    </a:lnTo>
                    <a:lnTo>
                      <a:pt x="395" y="1857"/>
                    </a:lnTo>
                    <a:lnTo>
                      <a:pt x="316" y="1699"/>
                    </a:lnTo>
                    <a:lnTo>
                      <a:pt x="237" y="1541"/>
                    </a:lnTo>
                    <a:lnTo>
                      <a:pt x="198" y="1343"/>
                    </a:lnTo>
                    <a:lnTo>
                      <a:pt x="198" y="1185"/>
                    </a:lnTo>
                    <a:lnTo>
                      <a:pt x="237" y="988"/>
                    </a:lnTo>
                    <a:lnTo>
                      <a:pt x="277" y="830"/>
                    </a:lnTo>
                    <a:lnTo>
                      <a:pt x="356" y="672"/>
                    </a:lnTo>
                    <a:lnTo>
                      <a:pt x="474" y="514"/>
                    </a:lnTo>
                    <a:lnTo>
                      <a:pt x="593" y="395"/>
                    </a:lnTo>
                    <a:lnTo>
                      <a:pt x="751" y="316"/>
                    </a:lnTo>
                    <a:lnTo>
                      <a:pt x="909" y="237"/>
                    </a:lnTo>
                    <a:lnTo>
                      <a:pt x="1067" y="198"/>
                    </a:lnTo>
                    <a:lnTo>
                      <a:pt x="1422" y="198"/>
                    </a:lnTo>
                    <a:lnTo>
                      <a:pt x="1620" y="237"/>
                    </a:lnTo>
                    <a:lnTo>
                      <a:pt x="1778" y="316"/>
                    </a:lnTo>
                    <a:lnTo>
                      <a:pt x="1936" y="435"/>
                    </a:lnTo>
                    <a:lnTo>
                      <a:pt x="2054" y="553"/>
                    </a:lnTo>
                    <a:lnTo>
                      <a:pt x="2133" y="711"/>
                    </a:lnTo>
                    <a:lnTo>
                      <a:pt x="2212" y="869"/>
                    </a:lnTo>
                    <a:lnTo>
                      <a:pt x="2291" y="1027"/>
                    </a:lnTo>
                    <a:lnTo>
                      <a:pt x="2291" y="1225"/>
                    </a:lnTo>
                    <a:lnTo>
                      <a:pt x="2291" y="1383"/>
                    </a:lnTo>
                    <a:lnTo>
                      <a:pt x="2252" y="1580"/>
                    </a:lnTo>
                    <a:lnTo>
                      <a:pt x="2252" y="1659"/>
                    </a:lnTo>
                    <a:lnTo>
                      <a:pt x="2291" y="1699"/>
                    </a:lnTo>
                    <a:lnTo>
                      <a:pt x="2410" y="1699"/>
                    </a:lnTo>
                    <a:lnTo>
                      <a:pt x="2449" y="1620"/>
                    </a:lnTo>
                    <a:lnTo>
                      <a:pt x="2489" y="1422"/>
                    </a:lnTo>
                    <a:lnTo>
                      <a:pt x="2489" y="1225"/>
                    </a:lnTo>
                    <a:lnTo>
                      <a:pt x="2489" y="988"/>
                    </a:lnTo>
                    <a:lnTo>
                      <a:pt x="2410" y="790"/>
                    </a:lnTo>
                    <a:lnTo>
                      <a:pt x="2331" y="593"/>
                    </a:lnTo>
                    <a:lnTo>
                      <a:pt x="2212" y="435"/>
                    </a:lnTo>
                    <a:lnTo>
                      <a:pt x="2054" y="277"/>
                    </a:lnTo>
                    <a:lnTo>
                      <a:pt x="1896" y="158"/>
                    </a:lnTo>
                    <a:lnTo>
                      <a:pt x="1699" y="40"/>
                    </a:lnTo>
                    <a:lnTo>
                      <a:pt x="14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5"/>
              <p:cNvSpPr/>
              <p:nvPr/>
            </p:nvSpPr>
            <p:spPr>
              <a:xfrm>
                <a:off x="602500" y="1578150"/>
                <a:ext cx="63225" cy="51375"/>
              </a:xfrm>
              <a:custGeom>
                <a:avLst/>
                <a:gdLst/>
                <a:ahLst/>
                <a:cxnLst/>
                <a:rect l="l" t="t" r="r" b="b"/>
                <a:pathLst>
                  <a:path w="2529" h="2055" extrusionOk="0">
                    <a:moveTo>
                      <a:pt x="1265" y="1"/>
                    </a:moveTo>
                    <a:lnTo>
                      <a:pt x="1067" y="40"/>
                    </a:lnTo>
                    <a:lnTo>
                      <a:pt x="870" y="80"/>
                    </a:lnTo>
                    <a:lnTo>
                      <a:pt x="672" y="159"/>
                    </a:lnTo>
                    <a:lnTo>
                      <a:pt x="475" y="277"/>
                    </a:lnTo>
                    <a:lnTo>
                      <a:pt x="317" y="435"/>
                    </a:lnTo>
                    <a:lnTo>
                      <a:pt x="198" y="593"/>
                    </a:lnTo>
                    <a:lnTo>
                      <a:pt x="119" y="791"/>
                    </a:lnTo>
                    <a:lnTo>
                      <a:pt x="40" y="988"/>
                    </a:lnTo>
                    <a:lnTo>
                      <a:pt x="1" y="1225"/>
                    </a:lnTo>
                    <a:lnTo>
                      <a:pt x="1" y="1423"/>
                    </a:lnTo>
                    <a:lnTo>
                      <a:pt x="80" y="1620"/>
                    </a:lnTo>
                    <a:lnTo>
                      <a:pt x="119" y="1818"/>
                    </a:lnTo>
                    <a:lnTo>
                      <a:pt x="238" y="2015"/>
                    </a:lnTo>
                    <a:lnTo>
                      <a:pt x="317" y="2055"/>
                    </a:lnTo>
                    <a:lnTo>
                      <a:pt x="396" y="2055"/>
                    </a:lnTo>
                    <a:lnTo>
                      <a:pt x="435" y="1976"/>
                    </a:lnTo>
                    <a:lnTo>
                      <a:pt x="435" y="1897"/>
                    </a:lnTo>
                    <a:lnTo>
                      <a:pt x="317" y="1739"/>
                    </a:lnTo>
                    <a:lnTo>
                      <a:pt x="277" y="1581"/>
                    </a:lnTo>
                    <a:lnTo>
                      <a:pt x="238" y="1383"/>
                    </a:lnTo>
                    <a:lnTo>
                      <a:pt x="238" y="1225"/>
                    </a:lnTo>
                    <a:lnTo>
                      <a:pt x="238" y="1028"/>
                    </a:lnTo>
                    <a:lnTo>
                      <a:pt x="277" y="870"/>
                    </a:lnTo>
                    <a:lnTo>
                      <a:pt x="356" y="712"/>
                    </a:lnTo>
                    <a:lnTo>
                      <a:pt x="475" y="554"/>
                    </a:lnTo>
                    <a:lnTo>
                      <a:pt x="593" y="435"/>
                    </a:lnTo>
                    <a:lnTo>
                      <a:pt x="751" y="356"/>
                    </a:lnTo>
                    <a:lnTo>
                      <a:pt x="909" y="277"/>
                    </a:lnTo>
                    <a:lnTo>
                      <a:pt x="1107" y="238"/>
                    </a:lnTo>
                    <a:lnTo>
                      <a:pt x="1462" y="238"/>
                    </a:lnTo>
                    <a:lnTo>
                      <a:pt x="1620" y="277"/>
                    </a:lnTo>
                    <a:lnTo>
                      <a:pt x="1778" y="356"/>
                    </a:lnTo>
                    <a:lnTo>
                      <a:pt x="1936" y="475"/>
                    </a:lnTo>
                    <a:lnTo>
                      <a:pt x="2055" y="593"/>
                    </a:lnTo>
                    <a:lnTo>
                      <a:pt x="2173" y="751"/>
                    </a:lnTo>
                    <a:lnTo>
                      <a:pt x="2252" y="909"/>
                    </a:lnTo>
                    <a:lnTo>
                      <a:pt x="2292" y="1067"/>
                    </a:lnTo>
                    <a:lnTo>
                      <a:pt x="2292" y="1265"/>
                    </a:lnTo>
                    <a:lnTo>
                      <a:pt x="2292" y="1423"/>
                    </a:lnTo>
                    <a:lnTo>
                      <a:pt x="2252" y="1620"/>
                    </a:lnTo>
                    <a:lnTo>
                      <a:pt x="2252" y="1699"/>
                    </a:lnTo>
                    <a:lnTo>
                      <a:pt x="2331" y="1739"/>
                    </a:lnTo>
                    <a:lnTo>
                      <a:pt x="2410" y="1739"/>
                    </a:lnTo>
                    <a:lnTo>
                      <a:pt x="2450" y="1660"/>
                    </a:lnTo>
                    <a:lnTo>
                      <a:pt x="2489" y="1462"/>
                    </a:lnTo>
                    <a:lnTo>
                      <a:pt x="2529" y="1265"/>
                    </a:lnTo>
                    <a:lnTo>
                      <a:pt x="2489" y="1028"/>
                    </a:lnTo>
                    <a:lnTo>
                      <a:pt x="2450" y="830"/>
                    </a:lnTo>
                    <a:lnTo>
                      <a:pt x="2331" y="633"/>
                    </a:lnTo>
                    <a:lnTo>
                      <a:pt x="2213" y="475"/>
                    </a:lnTo>
                    <a:lnTo>
                      <a:pt x="2055" y="317"/>
                    </a:lnTo>
                    <a:lnTo>
                      <a:pt x="1897" y="198"/>
                    </a:lnTo>
                    <a:lnTo>
                      <a:pt x="1699" y="80"/>
                    </a:lnTo>
                    <a:lnTo>
                      <a:pt x="1502" y="40"/>
                    </a:lnTo>
                    <a:lnTo>
                      <a:pt x="1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5"/>
              <p:cNvSpPr/>
              <p:nvPr/>
            </p:nvSpPr>
            <p:spPr>
              <a:xfrm>
                <a:off x="640025" y="1591975"/>
                <a:ext cx="62250" cy="51375"/>
              </a:xfrm>
              <a:custGeom>
                <a:avLst/>
                <a:gdLst/>
                <a:ahLst/>
                <a:cxnLst/>
                <a:rect l="l" t="t" r="r" b="b"/>
                <a:pathLst>
                  <a:path w="2490" h="2055" extrusionOk="0">
                    <a:moveTo>
                      <a:pt x="1265" y="1"/>
                    </a:moveTo>
                    <a:lnTo>
                      <a:pt x="1028" y="40"/>
                    </a:lnTo>
                    <a:lnTo>
                      <a:pt x="830" y="80"/>
                    </a:lnTo>
                    <a:lnTo>
                      <a:pt x="633" y="159"/>
                    </a:lnTo>
                    <a:lnTo>
                      <a:pt x="475" y="277"/>
                    </a:lnTo>
                    <a:lnTo>
                      <a:pt x="317" y="435"/>
                    </a:lnTo>
                    <a:lnTo>
                      <a:pt x="159" y="593"/>
                    </a:lnTo>
                    <a:lnTo>
                      <a:pt x="80" y="791"/>
                    </a:lnTo>
                    <a:lnTo>
                      <a:pt x="1" y="988"/>
                    </a:lnTo>
                    <a:lnTo>
                      <a:pt x="1" y="1225"/>
                    </a:lnTo>
                    <a:lnTo>
                      <a:pt x="1" y="1423"/>
                    </a:lnTo>
                    <a:lnTo>
                      <a:pt x="40" y="1620"/>
                    </a:lnTo>
                    <a:lnTo>
                      <a:pt x="119" y="1818"/>
                    </a:lnTo>
                    <a:lnTo>
                      <a:pt x="238" y="2015"/>
                    </a:lnTo>
                    <a:lnTo>
                      <a:pt x="317" y="2055"/>
                    </a:lnTo>
                    <a:lnTo>
                      <a:pt x="356" y="2055"/>
                    </a:lnTo>
                    <a:lnTo>
                      <a:pt x="396" y="1976"/>
                    </a:lnTo>
                    <a:lnTo>
                      <a:pt x="396" y="1897"/>
                    </a:lnTo>
                    <a:lnTo>
                      <a:pt x="317" y="1739"/>
                    </a:lnTo>
                    <a:lnTo>
                      <a:pt x="238" y="1581"/>
                    </a:lnTo>
                    <a:lnTo>
                      <a:pt x="198" y="1383"/>
                    </a:lnTo>
                    <a:lnTo>
                      <a:pt x="198" y="1225"/>
                    </a:lnTo>
                    <a:lnTo>
                      <a:pt x="238" y="1028"/>
                    </a:lnTo>
                    <a:lnTo>
                      <a:pt x="277" y="870"/>
                    </a:lnTo>
                    <a:lnTo>
                      <a:pt x="356" y="712"/>
                    </a:lnTo>
                    <a:lnTo>
                      <a:pt x="475" y="554"/>
                    </a:lnTo>
                    <a:lnTo>
                      <a:pt x="593" y="435"/>
                    </a:lnTo>
                    <a:lnTo>
                      <a:pt x="751" y="356"/>
                    </a:lnTo>
                    <a:lnTo>
                      <a:pt x="909" y="277"/>
                    </a:lnTo>
                    <a:lnTo>
                      <a:pt x="1067" y="238"/>
                    </a:lnTo>
                    <a:lnTo>
                      <a:pt x="1423" y="238"/>
                    </a:lnTo>
                    <a:lnTo>
                      <a:pt x="1620" y="277"/>
                    </a:lnTo>
                    <a:lnTo>
                      <a:pt x="1778" y="356"/>
                    </a:lnTo>
                    <a:lnTo>
                      <a:pt x="1897" y="475"/>
                    </a:lnTo>
                    <a:lnTo>
                      <a:pt x="2055" y="593"/>
                    </a:lnTo>
                    <a:lnTo>
                      <a:pt x="2134" y="751"/>
                    </a:lnTo>
                    <a:lnTo>
                      <a:pt x="2213" y="909"/>
                    </a:lnTo>
                    <a:lnTo>
                      <a:pt x="2252" y="1067"/>
                    </a:lnTo>
                    <a:lnTo>
                      <a:pt x="2292" y="1265"/>
                    </a:lnTo>
                    <a:lnTo>
                      <a:pt x="2292" y="1423"/>
                    </a:lnTo>
                    <a:lnTo>
                      <a:pt x="2252" y="1620"/>
                    </a:lnTo>
                    <a:lnTo>
                      <a:pt x="2252" y="1699"/>
                    </a:lnTo>
                    <a:lnTo>
                      <a:pt x="2292" y="1739"/>
                    </a:lnTo>
                    <a:lnTo>
                      <a:pt x="2371" y="1739"/>
                    </a:lnTo>
                    <a:lnTo>
                      <a:pt x="2450" y="1660"/>
                    </a:lnTo>
                    <a:lnTo>
                      <a:pt x="2489" y="1462"/>
                    </a:lnTo>
                    <a:lnTo>
                      <a:pt x="2489" y="1265"/>
                    </a:lnTo>
                    <a:lnTo>
                      <a:pt x="2489" y="1028"/>
                    </a:lnTo>
                    <a:lnTo>
                      <a:pt x="2410" y="830"/>
                    </a:lnTo>
                    <a:lnTo>
                      <a:pt x="2331" y="633"/>
                    </a:lnTo>
                    <a:lnTo>
                      <a:pt x="2213" y="475"/>
                    </a:lnTo>
                    <a:lnTo>
                      <a:pt x="2055" y="317"/>
                    </a:lnTo>
                    <a:lnTo>
                      <a:pt x="1857" y="159"/>
                    </a:lnTo>
                    <a:lnTo>
                      <a:pt x="1660" y="80"/>
                    </a:lnTo>
                    <a:lnTo>
                      <a:pt x="1462" y="40"/>
                    </a:lnTo>
                    <a:lnTo>
                      <a:pt x="1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5"/>
              <p:cNvSpPr/>
              <p:nvPr/>
            </p:nvSpPr>
            <p:spPr>
              <a:xfrm>
                <a:off x="676575" y="1605800"/>
                <a:ext cx="63225" cy="51375"/>
              </a:xfrm>
              <a:custGeom>
                <a:avLst/>
                <a:gdLst/>
                <a:ahLst/>
                <a:cxnLst/>
                <a:rect l="l" t="t" r="r" b="b"/>
                <a:pathLst>
                  <a:path w="2529" h="2055" extrusionOk="0">
                    <a:moveTo>
                      <a:pt x="1264" y="1"/>
                    </a:moveTo>
                    <a:lnTo>
                      <a:pt x="1067" y="40"/>
                    </a:lnTo>
                    <a:lnTo>
                      <a:pt x="869" y="80"/>
                    </a:lnTo>
                    <a:lnTo>
                      <a:pt x="672" y="159"/>
                    </a:lnTo>
                    <a:lnTo>
                      <a:pt x="474" y="277"/>
                    </a:lnTo>
                    <a:lnTo>
                      <a:pt x="316" y="435"/>
                    </a:lnTo>
                    <a:lnTo>
                      <a:pt x="198" y="593"/>
                    </a:lnTo>
                    <a:lnTo>
                      <a:pt x="79" y="791"/>
                    </a:lnTo>
                    <a:lnTo>
                      <a:pt x="40" y="988"/>
                    </a:lnTo>
                    <a:lnTo>
                      <a:pt x="0" y="1225"/>
                    </a:lnTo>
                    <a:lnTo>
                      <a:pt x="0" y="1423"/>
                    </a:lnTo>
                    <a:lnTo>
                      <a:pt x="40" y="1620"/>
                    </a:lnTo>
                    <a:lnTo>
                      <a:pt x="119" y="1818"/>
                    </a:lnTo>
                    <a:lnTo>
                      <a:pt x="237" y="2015"/>
                    </a:lnTo>
                    <a:lnTo>
                      <a:pt x="316" y="2055"/>
                    </a:lnTo>
                    <a:lnTo>
                      <a:pt x="395" y="2055"/>
                    </a:lnTo>
                    <a:lnTo>
                      <a:pt x="435" y="1976"/>
                    </a:lnTo>
                    <a:lnTo>
                      <a:pt x="395" y="1897"/>
                    </a:lnTo>
                    <a:lnTo>
                      <a:pt x="316" y="1739"/>
                    </a:lnTo>
                    <a:lnTo>
                      <a:pt x="237" y="1581"/>
                    </a:lnTo>
                    <a:lnTo>
                      <a:pt x="237" y="1383"/>
                    </a:lnTo>
                    <a:lnTo>
                      <a:pt x="198" y="1225"/>
                    </a:lnTo>
                    <a:lnTo>
                      <a:pt x="237" y="1028"/>
                    </a:lnTo>
                    <a:lnTo>
                      <a:pt x="277" y="870"/>
                    </a:lnTo>
                    <a:lnTo>
                      <a:pt x="356" y="712"/>
                    </a:lnTo>
                    <a:lnTo>
                      <a:pt x="474" y="554"/>
                    </a:lnTo>
                    <a:lnTo>
                      <a:pt x="593" y="435"/>
                    </a:lnTo>
                    <a:lnTo>
                      <a:pt x="751" y="356"/>
                    </a:lnTo>
                    <a:lnTo>
                      <a:pt x="909" y="277"/>
                    </a:lnTo>
                    <a:lnTo>
                      <a:pt x="1106" y="238"/>
                    </a:lnTo>
                    <a:lnTo>
                      <a:pt x="1462" y="238"/>
                    </a:lnTo>
                    <a:lnTo>
                      <a:pt x="1620" y="277"/>
                    </a:lnTo>
                    <a:lnTo>
                      <a:pt x="1778" y="356"/>
                    </a:lnTo>
                    <a:lnTo>
                      <a:pt x="1936" y="475"/>
                    </a:lnTo>
                    <a:lnTo>
                      <a:pt x="2054" y="593"/>
                    </a:lnTo>
                    <a:lnTo>
                      <a:pt x="2173" y="751"/>
                    </a:lnTo>
                    <a:lnTo>
                      <a:pt x="2212" y="909"/>
                    </a:lnTo>
                    <a:lnTo>
                      <a:pt x="2291" y="1067"/>
                    </a:lnTo>
                    <a:lnTo>
                      <a:pt x="2291" y="1265"/>
                    </a:lnTo>
                    <a:lnTo>
                      <a:pt x="2291" y="1423"/>
                    </a:lnTo>
                    <a:lnTo>
                      <a:pt x="2252" y="1581"/>
                    </a:lnTo>
                    <a:lnTo>
                      <a:pt x="2252" y="1699"/>
                    </a:lnTo>
                    <a:lnTo>
                      <a:pt x="2331" y="1739"/>
                    </a:lnTo>
                    <a:lnTo>
                      <a:pt x="2410" y="1739"/>
                    </a:lnTo>
                    <a:lnTo>
                      <a:pt x="2449" y="1660"/>
                    </a:lnTo>
                    <a:lnTo>
                      <a:pt x="2489" y="1462"/>
                    </a:lnTo>
                    <a:lnTo>
                      <a:pt x="2528" y="1225"/>
                    </a:lnTo>
                    <a:lnTo>
                      <a:pt x="2489" y="1028"/>
                    </a:lnTo>
                    <a:lnTo>
                      <a:pt x="2410" y="830"/>
                    </a:lnTo>
                    <a:lnTo>
                      <a:pt x="2331" y="633"/>
                    </a:lnTo>
                    <a:lnTo>
                      <a:pt x="2212" y="435"/>
                    </a:lnTo>
                    <a:lnTo>
                      <a:pt x="2054" y="317"/>
                    </a:lnTo>
                    <a:lnTo>
                      <a:pt x="1896" y="159"/>
                    </a:lnTo>
                    <a:lnTo>
                      <a:pt x="1699" y="80"/>
                    </a:lnTo>
                    <a:lnTo>
                      <a:pt x="1501" y="40"/>
                    </a:lnTo>
                    <a:lnTo>
                      <a:pt x="1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5"/>
              <p:cNvSpPr/>
              <p:nvPr/>
            </p:nvSpPr>
            <p:spPr>
              <a:xfrm>
                <a:off x="557075" y="1646300"/>
                <a:ext cx="172850" cy="453300"/>
              </a:xfrm>
              <a:custGeom>
                <a:avLst/>
                <a:gdLst/>
                <a:ahLst/>
                <a:cxnLst/>
                <a:rect l="l" t="t" r="r" b="b"/>
                <a:pathLst>
                  <a:path w="6914" h="18132" extrusionOk="0">
                    <a:moveTo>
                      <a:pt x="6755" y="0"/>
                    </a:moveTo>
                    <a:lnTo>
                      <a:pt x="6716" y="40"/>
                    </a:lnTo>
                    <a:lnTo>
                      <a:pt x="1" y="17973"/>
                    </a:lnTo>
                    <a:lnTo>
                      <a:pt x="1" y="18052"/>
                    </a:lnTo>
                    <a:lnTo>
                      <a:pt x="80" y="18131"/>
                    </a:lnTo>
                    <a:lnTo>
                      <a:pt x="159" y="18131"/>
                    </a:lnTo>
                    <a:lnTo>
                      <a:pt x="198" y="18052"/>
                    </a:lnTo>
                    <a:lnTo>
                      <a:pt x="6913" y="119"/>
                    </a:lnTo>
                    <a:lnTo>
                      <a:pt x="6913" y="40"/>
                    </a:lnTo>
                    <a:lnTo>
                      <a:pt x="68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5"/>
              <p:cNvSpPr/>
              <p:nvPr/>
            </p:nvSpPr>
            <p:spPr>
              <a:xfrm>
                <a:off x="640025" y="1689750"/>
                <a:ext cx="95825" cy="250850"/>
              </a:xfrm>
              <a:custGeom>
                <a:avLst/>
                <a:gdLst/>
                <a:ahLst/>
                <a:cxnLst/>
                <a:rect l="l" t="t" r="r" b="b"/>
                <a:pathLst>
                  <a:path w="3833" h="10034" extrusionOk="0">
                    <a:moveTo>
                      <a:pt x="3714" y="0"/>
                    </a:moveTo>
                    <a:lnTo>
                      <a:pt x="3635" y="40"/>
                    </a:lnTo>
                    <a:lnTo>
                      <a:pt x="1" y="9875"/>
                    </a:lnTo>
                    <a:lnTo>
                      <a:pt x="1" y="9954"/>
                    </a:lnTo>
                    <a:lnTo>
                      <a:pt x="40" y="9994"/>
                    </a:lnTo>
                    <a:lnTo>
                      <a:pt x="80" y="10033"/>
                    </a:lnTo>
                    <a:lnTo>
                      <a:pt x="159" y="9994"/>
                    </a:lnTo>
                    <a:lnTo>
                      <a:pt x="198" y="9954"/>
                    </a:lnTo>
                    <a:lnTo>
                      <a:pt x="3832" y="119"/>
                    </a:lnTo>
                    <a:lnTo>
                      <a:pt x="3832" y="40"/>
                    </a:lnTo>
                    <a:lnTo>
                      <a:pt x="37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5"/>
              <p:cNvSpPr/>
              <p:nvPr/>
            </p:nvSpPr>
            <p:spPr>
              <a:xfrm>
                <a:off x="588675" y="1971175"/>
                <a:ext cx="42500" cy="105700"/>
              </a:xfrm>
              <a:custGeom>
                <a:avLst/>
                <a:gdLst/>
                <a:ahLst/>
                <a:cxnLst/>
                <a:rect l="l" t="t" r="r" b="b"/>
                <a:pathLst>
                  <a:path w="1700" h="4228" extrusionOk="0">
                    <a:moveTo>
                      <a:pt x="1581" y="1"/>
                    </a:moveTo>
                    <a:lnTo>
                      <a:pt x="1502" y="80"/>
                    </a:lnTo>
                    <a:lnTo>
                      <a:pt x="1" y="4109"/>
                    </a:lnTo>
                    <a:lnTo>
                      <a:pt x="1" y="4188"/>
                    </a:lnTo>
                    <a:lnTo>
                      <a:pt x="80" y="4228"/>
                    </a:lnTo>
                    <a:lnTo>
                      <a:pt x="159" y="4228"/>
                    </a:lnTo>
                    <a:lnTo>
                      <a:pt x="198" y="4149"/>
                    </a:lnTo>
                    <a:lnTo>
                      <a:pt x="1699" y="159"/>
                    </a:lnTo>
                    <a:lnTo>
                      <a:pt x="1699" y="80"/>
                    </a:lnTo>
                    <a:lnTo>
                      <a:pt x="1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0" name="Google Shape;2290;p45"/>
            <p:cNvGrpSpPr/>
            <p:nvPr/>
          </p:nvGrpSpPr>
          <p:grpSpPr>
            <a:xfrm>
              <a:off x="2874675" y="2256515"/>
              <a:ext cx="368394" cy="609146"/>
              <a:chOff x="2874675" y="2256515"/>
              <a:chExt cx="368394" cy="609146"/>
            </a:xfrm>
          </p:grpSpPr>
          <p:sp>
            <p:nvSpPr>
              <p:cNvPr id="2291" name="Google Shape;2291;p45"/>
              <p:cNvSpPr/>
              <p:nvPr/>
            </p:nvSpPr>
            <p:spPr>
              <a:xfrm>
                <a:off x="2874675" y="2256515"/>
                <a:ext cx="368394" cy="609146"/>
              </a:xfrm>
              <a:custGeom>
                <a:avLst/>
                <a:gdLst/>
                <a:ahLst/>
                <a:cxnLst/>
                <a:rect l="l" t="t" r="r" b="b"/>
                <a:pathLst>
                  <a:path w="9126" h="15090" extrusionOk="0">
                    <a:moveTo>
                      <a:pt x="7862" y="0"/>
                    </a:moveTo>
                    <a:lnTo>
                      <a:pt x="7585" y="40"/>
                    </a:lnTo>
                    <a:lnTo>
                      <a:pt x="7348" y="198"/>
                    </a:lnTo>
                    <a:lnTo>
                      <a:pt x="5610" y="1462"/>
                    </a:lnTo>
                    <a:lnTo>
                      <a:pt x="5413" y="1620"/>
                    </a:lnTo>
                    <a:lnTo>
                      <a:pt x="5255" y="1857"/>
                    </a:lnTo>
                    <a:lnTo>
                      <a:pt x="119" y="12719"/>
                    </a:lnTo>
                    <a:lnTo>
                      <a:pt x="40" y="12917"/>
                    </a:lnTo>
                    <a:lnTo>
                      <a:pt x="1" y="13114"/>
                    </a:lnTo>
                    <a:lnTo>
                      <a:pt x="1" y="13312"/>
                    </a:lnTo>
                    <a:lnTo>
                      <a:pt x="40" y="13509"/>
                    </a:lnTo>
                    <a:lnTo>
                      <a:pt x="159" y="13667"/>
                    </a:lnTo>
                    <a:lnTo>
                      <a:pt x="277" y="13825"/>
                    </a:lnTo>
                    <a:lnTo>
                      <a:pt x="396" y="13983"/>
                    </a:lnTo>
                    <a:lnTo>
                      <a:pt x="593" y="14062"/>
                    </a:lnTo>
                    <a:lnTo>
                      <a:pt x="2450" y="14971"/>
                    </a:lnTo>
                    <a:lnTo>
                      <a:pt x="2687" y="15050"/>
                    </a:lnTo>
                    <a:lnTo>
                      <a:pt x="2924" y="15089"/>
                    </a:lnTo>
                    <a:lnTo>
                      <a:pt x="3082" y="15050"/>
                    </a:lnTo>
                    <a:lnTo>
                      <a:pt x="3240" y="15010"/>
                    </a:lnTo>
                    <a:lnTo>
                      <a:pt x="3437" y="14931"/>
                    </a:lnTo>
                    <a:lnTo>
                      <a:pt x="3595" y="14813"/>
                    </a:lnTo>
                    <a:lnTo>
                      <a:pt x="3714" y="14655"/>
                    </a:lnTo>
                    <a:lnTo>
                      <a:pt x="3832" y="14497"/>
                    </a:lnTo>
                    <a:lnTo>
                      <a:pt x="9007" y="3634"/>
                    </a:lnTo>
                    <a:lnTo>
                      <a:pt x="9086" y="3397"/>
                    </a:lnTo>
                    <a:lnTo>
                      <a:pt x="9126" y="3121"/>
                    </a:lnTo>
                    <a:lnTo>
                      <a:pt x="8968" y="948"/>
                    </a:lnTo>
                    <a:lnTo>
                      <a:pt x="8928" y="672"/>
                    </a:lnTo>
                    <a:lnTo>
                      <a:pt x="8810" y="435"/>
                    </a:lnTo>
                    <a:lnTo>
                      <a:pt x="8652" y="237"/>
                    </a:lnTo>
                    <a:lnTo>
                      <a:pt x="8415" y="79"/>
                    </a:lnTo>
                    <a:lnTo>
                      <a:pt x="8138" y="0"/>
                    </a:lnTo>
                    <a:close/>
                  </a:path>
                </a:pathLst>
              </a:custGeom>
              <a:solidFill>
                <a:schemeClr val="dk2"/>
              </a:solidFill>
              <a:ln>
                <a:noFill/>
              </a:ln>
              <a:effectLst>
                <a:outerShdw blurRad="57150" dist="19050" dir="5400000" algn="bl" rotWithShape="0">
                  <a:schemeClr val="dk1">
                    <a:alpha val="14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2" name="Google Shape;2292;p45"/>
              <p:cNvGrpSpPr/>
              <p:nvPr/>
            </p:nvGrpSpPr>
            <p:grpSpPr>
              <a:xfrm>
                <a:off x="2916161" y="2298047"/>
                <a:ext cx="285479" cy="526231"/>
                <a:chOff x="675575" y="1656175"/>
                <a:chExt cx="176800" cy="325900"/>
              </a:xfrm>
            </p:grpSpPr>
            <p:sp>
              <p:nvSpPr>
                <p:cNvPr id="2293" name="Google Shape;2293;p45"/>
                <p:cNvSpPr/>
                <p:nvPr/>
              </p:nvSpPr>
              <p:spPr>
                <a:xfrm>
                  <a:off x="675575" y="1687775"/>
                  <a:ext cx="176800" cy="294300"/>
                </a:xfrm>
                <a:custGeom>
                  <a:avLst/>
                  <a:gdLst/>
                  <a:ahLst/>
                  <a:cxnLst/>
                  <a:rect l="l" t="t" r="r" b="b"/>
                  <a:pathLst>
                    <a:path w="7072" h="11772" extrusionOk="0">
                      <a:moveTo>
                        <a:pt x="5176" y="0"/>
                      </a:moveTo>
                      <a:lnTo>
                        <a:pt x="1" y="10863"/>
                      </a:lnTo>
                      <a:lnTo>
                        <a:pt x="1897" y="11771"/>
                      </a:lnTo>
                      <a:lnTo>
                        <a:pt x="7072" y="909"/>
                      </a:lnTo>
                      <a:lnTo>
                        <a:pt x="51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5"/>
                <p:cNvSpPr/>
                <p:nvPr/>
              </p:nvSpPr>
              <p:spPr>
                <a:xfrm>
                  <a:off x="804950" y="1656175"/>
                  <a:ext cx="47425" cy="54325"/>
                </a:xfrm>
                <a:custGeom>
                  <a:avLst/>
                  <a:gdLst/>
                  <a:ahLst/>
                  <a:cxnLst/>
                  <a:rect l="l" t="t" r="r" b="b"/>
                  <a:pathLst>
                    <a:path w="1897" h="2173" extrusionOk="0">
                      <a:moveTo>
                        <a:pt x="1739" y="0"/>
                      </a:moveTo>
                      <a:lnTo>
                        <a:pt x="1" y="1264"/>
                      </a:lnTo>
                      <a:lnTo>
                        <a:pt x="1897" y="2173"/>
                      </a:lnTo>
                      <a:lnTo>
                        <a:pt x="1897" y="2173"/>
                      </a:lnTo>
                      <a:lnTo>
                        <a:pt x="17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5"/>
                <p:cNvSpPr/>
                <p:nvPr/>
              </p:nvSpPr>
              <p:spPr>
                <a:xfrm>
                  <a:off x="830625" y="1656175"/>
                  <a:ext cx="19775" cy="21750"/>
                </a:xfrm>
                <a:custGeom>
                  <a:avLst/>
                  <a:gdLst/>
                  <a:ahLst/>
                  <a:cxnLst/>
                  <a:rect l="l" t="t" r="r" b="b"/>
                  <a:pathLst>
                    <a:path w="791" h="870" extrusionOk="0">
                      <a:moveTo>
                        <a:pt x="712" y="0"/>
                      </a:moveTo>
                      <a:lnTo>
                        <a:pt x="1" y="514"/>
                      </a:lnTo>
                      <a:lnTo>
                        <a:pt x="791" y="869"/>
                      </a:lnTo>
                      <a:lnTo>
                        <a:pt x="7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5"/>
                <p:cNvSpPr/>
                <p:nvPr/>
              </p:nvSpPr>
              <p:spPr>
                <a:xfrm>
                  <a:off x="693350" y="1705550"/>
                  <a:ext cx="121500" cy="248875"/>
                </a:xfrm>
                <a:custGeom>
                  <a:avLst/>
                  <a:gdLst/>
                  <a:ahLst/>
                  <a:cxnLst/>
                  <a:rect l="l" t="t" r="r" b="b"/>
                  <a:pathLst>
                    <a:path w="4860" h="9955" extrusionOk="0">
                      <a:moveTo>
                        <a:pt x="4702" y="0"/>
                      </a:moveTo>
                      <a:lnTo>
                        <a:pt x="4662" y="79"/>
                      </a:lnTo>
                      <a:lnTo>
                        <a:pt x="1" y="9796"/>
                      </a:lnTo>
                      <a:lnTo>
                        <a:pt x="1" y="9875"/>
                      </a:lnTo>
                      <a:lnTo>
                        <a:pt x="80" y="9954"/>
                      </a:lnTo>
                      <a:lnTo>
                        <a:pt x="119" y="9954"/>
                      </a:lnTo>
                      <a:lnTo>
                        <a:pt x="159" y="9915"/>
                      </a:lnTo>
                      <a:lnTo>
                        <a:pt x="198" y="9875"/>
                      </a:lnTo>
                      <a:lnTo>
                        <a:pt x="4820" y="158"/>
                      </a:lnTo>
                      <a:lnTo>
                        <a:pt x="4860" y="79"/>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5"/>
                <p:cNvSpPr/>
                <p:nvPr/>
              </p:nvSpPr>
              <p:spPr>
                <a:xfrm>
                  <a:off x="713100" y="1715425"/>
                  <a:ext cx="120525" cy="247875"/>
                </a:xfrm>
                <a:custGeom>
                  <a:avLst/>
                  <a:gdLst/>
                  <a:ahLst/>
                  <a:cxnLst/>
                  <a:rect l="l" t="t" r="r" b="b"/>
                  <a:pathLst>
                    <a:path w="4821" h="9915" extrusionOk="0">
                      <a:moveTo>
                        <a:pt x="4702" y="0"/>
                      </a:moveTo>
                      <a:lnTo>
                        <a:pt x="4623" y="40"/>
                      </a:lnTo>
                      <a:lnTo>
                        <a:pt x="1" y="9757"/>
                      </a:lnTo>
                      <a:lnTo>
                        <a:pt x="1" y="9836"/>
                      </a:lnTo>
                      <a:lnTo>
                        <a:pt x="40" y="9915"/>
                      </a:lnTo>
                      <a:lnTo>
                        <a:pt x="159" y="9915"/>
                      </a:lnTo>
                      <a:lnTo>
                        <a:pt x="198" y="9875"/>
                      </a:lnTo>
                      <a:lnTo>
                        <a:pt x="4820" y="119"/>
                      </a:lnTo>
                      <a:lnTo>
                        <a:pt x="4820" y="40"/>
                      </a:lnTo>
                      <a:lnTo>
                        <a:pt x="4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 name="Title 2">
            <a:extLst>
              <a:ext uri="{FF2B5EF4-FFF2-40B4-BE49-F238E27FC236}">
                <a16:creationId xmlns:a16="http://schemas.microsoft.com/office/drawing/2014/main" id="{2C807B77-4071-8952-E15B-291BD5F14203}"/>
              </a:ext>
            </a:extLst>
          </p:cNvPr>
          <p:cNvSpPr>
            <a:spLocks noGrp="1"/>
          </p:cNvSpPr>
          <p:nvPr>
            <p:ph type="title"/>
          </p:nvPr>
        </p:nvSpPr>
        <p:spPr>
          <a:xfrm>
            <a:off x="353340" y="1070069"/>
            <a:ext cx="5114472" cy="1678500"/>
          </a:xfrm>
        </p:spPr>
        <p:txBody>
          <a:bodyPr/>
          <a:lstStyle/>
          <a:p>
            <a:pPr>
              <a:lnSpc>
                <a:spcPct val="150000"/>
              </a:lnSpc>
            </a:pPr>
            <a:r>
              <a:rPr lang="en-US" sz="7200" dirty="0" err="1">
                <a:solidFill>
                  <a:schemeClr val="accent6">
                    <a:lumMod val="75000"/>
                  </a:schemeClr>
                </a:solidFill>
                <a:latin typeface="Times New Roman" panose="02020603050405020304" pitchFamily="18" charset="0"/>
                <a:cs typeface="Times New Roman" panose="02020603050405020304" pitchFamily="18" charset="0"/>
              </a:rPr>
              <a:t>Chuẩn</a:t>
            </a:r>
            <a:r>
              <a:rPr lang="en-US" sz="7200" dirty="0">
                <a:solidFill>
                  <a:schemeClr val="accent6">
                    <a:lumMod val="75000"/>
                  </a:schemeClr>
                </a:solidFill>
                <a:latin typeface="Times New Roman" panose="02020603050405020304" pitchFamily="18" charset="0"/>
                <a:cs typeface="Times New Roman" panose="02020603050405020304" pitchFamily="18" charset="0"/>
              </a:rPr>
              <a:t> </a:t>
            </a:r>
            <a:r>
              <a:rPr lang="en-US" sz="7200" dirty="0" err="1">
                <a:solidFill>
                  <a:schemeClr val="accent6">
                    <a:lumMod val="75000"/>
                  </a:schemeClr>
                </a:solidFill>
                <a:latin typeface="Times New Roman" panose="02020603050405020304" pitchFamily="18" charset="0"/>
                <a:cs typeface="Times New Roman" panose="02020603050405020304" pitchFamily="18" charset="0"/>
              </a:rPr>
              <a:t>bị</a:t>
            </a:r>
            <a:r>
              <a:rPr lang="en-US" sz="7200" dirty="0">
                <a:solidFill>
                  <a:schemeClr val="accent6">
                    <a:lumMod val="75000"/>
                  </a:schemeClr>
                </a:solidFill>
                <a:latin typeface="Times New Roman" panose="02020603050405020304" pitchFamily="18" charset="0"/>
                <a:cs typeface="Times New Roman" panose="02020603050405020304" pitchFamily="18" charset="0"/>
              </a:rPr>
              <a:t> </a:t>
            </a:r>
            <a:r>
              <a:rPr lang="vi-VN" sz="7200" dirty="0">
                <a:solidFill>
                  <a:schemeClr val="accent6">
                    <a:lumMod val="75000"/>
                  </a:schemeClr>
                </a:solidFill>
                <a:latin typeface="Times New Roman" panose="02020603050405020304" pitchFamily="18" charset="0"/>
                <a:cs typeface="Times New Roman" panose="02020603050405020304" pitchFamily="18" charset="0"/>
              </a:rPr>
              <a:t>tranh biện</a:t>
            </a:r>
            <a:endParaRPr lang="en-US" sz="7200" dirty="0">
              <a:solidFill>
                <a:schemeClr val="accent6">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C6F509-96D8-C348-F0A3-03CDDB7F3ACE}"/>
              </a:ext>
            </a:extLst>
          </p:cNvPr>
          <p:cNvSpPr>
            <a:spLocks noGrp="1"/>
          </p:cNvSpPr>
          <p:nvPr>
            <p:ph type="title"/>
          </p:nvPr>
        </p:nvSpPr>
        <p:spPr>
          <a:xfrm>
            <a:off x="2514600" y="177125"/>
            <a:ext cx="7704000" cy="572700"/>
          </a:xfrm>
        </p:spPr>
        <p:txBody>
          <a:bodyPr/>
          <a:lstStyle/>
          <a:p>
            <a:pPr algn="l"/>
            <a:r>
              <a:rPr lang="en-US" dirty="0">
                <a:latin typeface="Times New Roman" panose="02020603050405020304" pitchFamily="18" charset="0"/>
                <a:cs typeface="Times New Roman" panose="02020603050405020304" pitchFamily="18" charset="0"/>
              </a:rPr>
              <a:t>Hoàn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vụ</a:t>
            </a:r>
            <a:endParaRPr lang="en-US" dirty="0">
              <a:latin typeface="Times New Roman" panose="02020603050405020304" pitchFamily="18" charset="0"/>
              <a:cs typeface="Times New Roman" panose="02020603050405020304" pitchFamily="18" charset="0"/>
            </a:endParaRPr>
          </a:p>
        </p:txBody>
      </p:sp>
      <p:pic>
        <p:nvPicPr>
          <p:cNvPr id="4" name="Picture 30">
            <a:extLst>
              <a:ext uri="{FF2B5EF4-FFF2-40B4-BE49-F238E27FC236}">
                <a16:creationId xmlns:a16="http://schemas.microsoft.com/office/drawing/2014/main" id="{497AE825-4391-8FAE-66D8-9CF1D3E6FB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05000" y="140225"/>
            <a:ext cx="609600" cy="609600"/>
          </a:xfrm>
          <a:prstGeom prst="rect">
            <a:avLst/>
          </a:prstGeom>
        </p:spPr>
      </p:pic>
      <p:sp>
        <p:nvSpPr>
          <p:cNvPr id="5" name="Google Shape;495;p7">
            <a:extLst>
              <a:ext uri="{FF2B5EF4-FFF2-40B4-BE49-F238E27FC236}">
                <a16:creationId xmlns:a16="http://schemas.microsoft.com/office/drawing/2014/main" id="{28D086DF-52A9-E61F-73B8-28CB94D77C69}"/>
              </a:ext>
            </a:extLst>
          </p:cNvPr>
          <p:cNvSpPr txBox="1"/>
          <p:nvPr/>
        </p:nvSpPr>
        <p:spPr>
          <a:xfrm>
            <a:off x="76200" y="1030409"/>
            <a:ext cx="2708329" cy="1815841"/>
          </a:xfrm>
          <a:prstGeom prst="rect">
            <a:avLst/>
          </a:prstGeom>
          <a:solidFill>
            <a:srgbClr val="FFFFFF"/>
          </a:solidFill>
          <a:ln>
            <a:noFill/>
          </a:ln>
        </p:spPr>
        <p:txBody>
          <a:bodyPr spcFirstLastPara="1" wrap="square" lIns="91425" tIns="45700" rIns="91425" bIns="45700" anchor="t" anchorCtr="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Calibri"/>
                <a:cs typeface="Times New Roman" panose="02020603050405020304" pitchFamily="18" charset="0"/>
                <a:sym typeface="Calibri"/>
              </a:rPr>
              <a:t>Học</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Calibri"/>
                <a:cs typeface="Times New Roman" panose="02020603050405020304" pitchFamily="18" charset="0"/>
                <a:sym typeface="Calibri"/>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Calibri"/>
                <a:cs typeface="Times New Roman" panose="02020603050405020304" pitchFamily="18" charset="0"/>
                <a:sym typeface="Calibri"/>
              </a:rPr>
              <a:t>sinh</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Calibri"/>
                <a:cs typeface="Times New Roman" panose="02020603050405020304" pitchFamily="18" charset="0"/>
                <a:sym typeface="Calibri"/>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Calibri"/>
                <a:cs typeface="Times New Roman" panose="02020603050405020304" pitchFamily="18" charset="0"/>
                <a:sym typeface="Calibri"/>
              </a:rPr>
              <a:t>hoàn</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Calibri"/>
                <a:cs typeface="Times New Roman" panose="02020603050405020304" pitchFamily="18" charset="0"/>
                <a:sym typeface="Calibri"/>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Calibri"/>
                <a:cs typeface="Times New Roman" panose="02020603050405020304" pitchFamily="18" charset="0"/>
                <a:sym typeface="Calibri"/>
              </a:rPr>
              <a:t>thiện</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Calibri"/>
                <a:cs typeface="Times New Roman" panose="02020603050405020304" pitchFamily="18" charset="0"/>
                <a:sym typeface="Calibri"/>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Calibri"/>
                <a:cs typeface="Times New Roman" panose="02020603050405020304" pitchFamily="18" charset="0"/>
                <a:sym typeface="Calibri"/>
              </a:rPr>
              <a:t>phiếu</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Calibri"/>
                <a:cs typeface="Times New Roman" panose="02020603050405020304" pitchFamily="18" charset="0"/>
                <a:sym typeface="Calibri"/>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Calibri"/>
                <a:cs typeface="Times New Roman" panose="02020603050405020304" pitchFamily="18" charset="0"/>
                <a:sym typeface="Calibri"/>
              </a:rPr>
              <a:t>bài</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Calibri"/>
                <a:cs typeface="Times New Roman" panose="02020603050405020304" pitchFamily="18" charset="0"/>
                <a:sym typeface="Calibri"/>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Calibri"/>
                <a:cs typeface="Times New Roman" panose="02020603050405020304" pitchFamily="18" charset="0"/>
                <a:sym typeface="Calibri"/>
              </a:rPr>
              <a:t>tập</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Calibri"/>
                <a:cs typeface="Times New Roman" panose="02020603050405020304" pitchFamily="18" charset="0"/>
                <a:sym typeface="Calibri"/>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Calibri"/>
                <a:cs typeface="Times New Roman" panose="02020603050405020304" pitchFamily="18" charset="0"/>
                <a:sym typeface="Calibri"/>
              </a:rPr>
              <a:t>chuẩn</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Calibri"/>
                <a:cs typeface="Times New Roman" panose="02020603050405020304" pitchFamily="18" charset="0"/>
                <a:sym typeface="Calibri"/>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Calibri"/>
                <a:cs typeface="Times New Roman" panose="02020603050405020304" pitchFamily="18" charset="0"/>
                <a:sym typeface="Calibri"/>
              </a:rPr>
              <a:t>bị</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Calibri"/>
                <a:cs typeface="Times New Roman" panose="02020603050405020304" pitchFamily="18" charset="0"/>
                <a:sym typeface="Calibri"/>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Calibri"/>
                <a:cs typeface="Times New Roman" panose="02020603050405020304" pitchFamily="18" charset="0"/>
                <a:sym typeface="Calibri"/>
              </a:rPr>
              <a:t>nghe</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Calibri"/>
                <a:cs typeface="Times New Roman" panose="02020603050405020304" pitchFamily="18" charset="0"/>
                <a:sym typeface="Calibri"/>
              </a:rPr>
              <a:t>  -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ea typeface="Calibri"/>
                <a:cs typeface="Times New Roman" panose="02020603050405020304" pitchFamily="18" charset="0"/>
                <a:sym typeface="Calibri"/>
              </a:rPr>
              <a:t>nói</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a typeface="Calibri"/>
                <a:cs typeface="Times New Roman" panose="02020603050405020304" pitchFamily="18" charset="0"/>
                <a:sym typeface="Calibri"/>
              </a:rPr>
              <a:t> </a:t>
            </a:r>
            <a:endParaRPr kumimoji="0" sz="2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a:cs typeface="Times New Roman" panose="02020603050405020304" pitchFamily="18" charset="0"/>
              <a:sym typeface="Calibri"/>
            </a:endParaRPr>
          </a:p>
        </p:txBody>
      </p:sp>
      <p:graphicFrame>
        <p:nvGraphicFramePr>
          <p:cNvPr id="6" name="Google Shape;496;p7">
            <a:extLst>
              <a:ext uri="{FF2B5EF4-FFF2-40B4-BE49-F238E27FC236}">
                <a16:creationId xmlns:a16="http://schemas.microsoft.com/office/drawing/2014/main" id="{C0168F31-D9ED-3B87-97F7-B00E123FBBE3}"/>
              </a:ext>
            </a:extLst>
          </p:cNvPr>
          <p:cNvGraphicFramePr/>
          <p:nvPr>
            <p:extLst>
              <p:ext uri="{D42A27DB-BD31-4B8C-83A1-F6EECF244321}">
                <p14:modId xmlns:p14="http://schemas.microsoft.com/office/powerpoint/2010/main" val="1309135785"/>
              </p:ext>
            </p:extLst>
          </p:nvPr>
        </p:nvGraphicFramePr>
        <p:xfrm>
          <a:off x="2971800" y="1054625"/>
          <a:ext cx="5987870" cy="3863321"/>
        </p:xfrm>
        <a:graphic>
          <a:graphicData uri="http://schemas.openxmlformats.org/drawingml/2006/table">
            <a:tbl>
              <a:tblPr>
                <a:noFill/>
              </a:tblPr>
              <a:tblGrid>
                <a:gridCol w="1496815">
                  <a:extLst>
                    <a:ext uri="{9D8B030D-6E8A-4147-A177-3AD203B41FA5}">
                      <a16:colId xmlns:a16="http://schemas.microsoft.com/office/drawing/2014/main" val="20000"/>
                    </a:ext>
                  </a:extLst>
                </a:gridCol>
                <a:gridCol w="1496815">
                  <a:extLst>
                    <a:ext uri="{9D8B030D-6E8A-4147-A177-3AD203B41FA5}">
                      <a16:colId xmlns:a16="http://schemas.microsoft.com/office/drawing/2014/main" val="20001"/>
                    </a:ext>
                  </a:extLst>
                </a:gridCol>
                <a:gridCol w="1496815">
                  <a:extLst>
                    <a:ext uri="{9D8B030D-6E8A-4147-A177-3AD203B41FA5}">
                      <a16:colId xmlns:a16="http://schemas.microsoft.com/office/drawing/2014/main" val="20002"/>
                    </a:ext>
                  </a:extLst>
                </a:gridCol>
                <a:gridCol w="1497425">
                  <a:extLst>
                    <a:ext uri="{9D8B030D-6E8A-4147-A177-3AD203B41FA5}">
                      <a16:colId xmlns:a16="http://schemas.microsoft.com/office/drawing/2014/main" val="20003"/>
                    </a:ext>
                  </a:extLst>
                </a:gridCol>
              </a:tblGrid>
              <a:tr h="286540">
                <a:tc grid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lnSpc>
                          <a:spcPct val="150000"/>
                        </a:lnSpc>
                        <a:spcBef>
                          <a:spcPts val="0"/>
                        </a:spcBef>
                        <a:spcAft>
                          <a:spcPts val="0"/>
                        </a:spcAft>
                        <a:buNone/>
                      </a:pPr>
                      <a:r>
                        <a:rPr lang="en-US" sz="1600" b="1" u="none" strike="noStrike" cap="none" dirty="0" err="1">
                          <a:latin typeface="Times New Roman" panose="02020603050405020304" pitchFamily="18" charset="0"/>
                          <a:ea typeface="Times New Roman"/>
                          <a:cs typeface="Times New Roman" panose="02020603050405020304" pitchFamily="18" charset="0"/>
                          <a:sym typeface="Times New Roman"/>
                        </a:rPr>
                        <a:t>Chuẩn</a:t>
                      </a:r>
                      <a:r>
                        <a:rPr lang="en-US" sz="1600" b="1" u="none" strike="noStrike" cap="none" dirty="0">
                          <a:latin typeface="Times New Roman" panose="02020603050405020304" pitchFamily="18" charset="0"/>
                          <a:ea typeface="Times New Roman"/>
                          <a:cs typeface="Times New Roman" panose="02020603050405020304" pitchFamily="18" charset="0"/>
                          <a:sym typeface="Times New Roman"/>
                        </a:rPr>
                        <a:t> </a:t>
                      </a:r>
                      <a:r>
                        <a:rPr lang="en-US" sz="1600" b="1" u="none" strike="noStrike" cap="none" dirty="0" err="1">
                          <a:latin typeface="Times New Roman" panose="02020603050405020304" pitchFamily="18" charset="0"/>
                          <a:ea typeface="Times New Roman"/>
                          <a:cs typeface="Times New Roman" panose="02020603050405020304" pitchFamily="18" charset="0"/>
                          <a:sym typeface="Times New Roman"/>
                        </a:rPr>
                        <a:t>bị</a:t>
                      </a:r>
                      <a:r>
                        <a:rPr lang="en-US" sz="1600" b="1" u="none" strike="noStrike" cap="none" dirty="0">
                          <a:latin typeface="Times New Roman" panose="02020603050405020304" pitchFamily="18" charset="0"/>
                          <a:ea typeface="Times New Roman"/>
                          <a:cs typeface="Times New Roman" panose="02020603050405020304" pitchFamily="18" charset="0"/>
                          <a:sym typeface="Times New Roman"/>
                        </a:rPr>
                        <a:t> </a:t>
                      </a:r>
                      <a:r>
                        <a:rPr lang="en-US" sz="1600" b="1" u="none" strike="noStrike" cap="none" dirty="0" err="1">
                          <a:latin typeface="Times New Roman" panose="02020603050405020304" pitchFamily="18" charset="0"/>
                          <a:ea typeface="Times New Roman"/>
                          <a:cs typeface="Times New Roman" panose="02020603050405020304" pitchFamily="18" charset="0"/>
                          <a:sym typeface="Times New Roman"/>
                        </a:rPr>
                        <a:t>nói</a:t>
                      </a:r>
                      <a:endParaRPr sz="1600" u="none" strike="noStrike" cap="none" dirty="0">
                        <a:latin typeface="Times New Roman" panose="02020603050405020304" pitchFamily="18" charset="0"/>
                        <a:ea typeface="Calibri"/>
                        <a:cs typeface="Times New Roman" panose="02020603050405020304" pitchFamily="18" charset="0"/>
                        <a:sym typeface="Calibri"/>
                      </a:endParaRPr>
                    </a:p>
                  </a:txBody>
                  <a:tcPr marL="66350" marR="66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lnSpc>
                          <a:spcPct val="150000"/>
                        </a:lnSpc>
                        <a:spcBef>
                          <a:spcPts val="0"/>
                        </a:spcBef>
                        <a:spcAft>
                          <a:spcPts val="0"/>
                        </a:spcAft>
                        <a:buNone/>
                      </a:pPr>
                      <a:r>
                        <a:rPr lang="en-US" sz="1600" b="1" u="none" strike="noStrike" cap="none">
                          <a:latin typeface="Times New Roman" panose="02020603050405020304" pitchFamily="18" charset="0"/>
                          <a:ea typeface="Times New Roman"/>
                          <a:cs typeface="Times New Roman" panose="02020603050405020304" pitchFamily="18" charset="0"/>
                          <a:sym typeface="Times New Roman"/>
                        </a:rPr>
                        <a:t>Chuẩn bị nghe</a:t>
                      </a:r>
                      <a:endParaRPr sz="1600" u="none" strike="noStrike" cap="none">
                        <a:latin typeface="Times New Roman" panose="02020603050405020304" pitchFamily="18" charset="0"/>
                        <a:ea typeface="Calibri"/>
                        <a:cs typeface="Times New Roman" panose="02020603050405020304" pitchFamily="18" charset="0"/>
                        <a:sym typeface="Calibri"/>
                      </a:endParaRPr>
                    </a:p>
                  </a:txBody>
                  <a:tcPr marL="66350" marR="66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60743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lnSpc>
                          <a:spcPct val="150000"/>
                        </a:lnSpc>
                        <a:spcBef>
                          <a:spcPts val="0"/>
                        </a:spcBef>
                        <a:spcAft>
                          <a:spcPts val="0"/>
                        </a:spcAft>
                        <a:buNone/>
                      </a:pPr>
                      <a:r>
                        <a:rPr lang="en-US" sz="1600" b="1" u="none" strike="noStrike" cap="none" dirty="0" err="1">
                          <a:latin typeface="Times New Roman" panose="02020603050405020304" pitchFamily="18" charset="0"/>
                          <a:ea typeface="Times New Roman"/>
                          <a:cs typeface="Times New Roman" panose="02020603050405020304" pitchFamily="18" charset="0"/>
                          <a:sym typeface="Times New Roman"/>
                        </a:rPr>
                        <a:t>Lựa</a:t>
                      </a:r>
                      <a:r>
                        <a:rPr lang="en-US" sz="1600" b="1" u="none" strike="noStrike" cap="none" dirty="0">
                          <a:latin typeface="Times New Roman" panose="02020603050405020304" pitchFamily="18" charset="0"/>
                          <a:ea typeface="Times New Roman"/>
                          <a:cs typeface="Times New Roman" panose="02020603050405020304" pitchFamily="18" charset="0"/>
                          <a:sym typeface="Times New Roman"/>
                        </a:rPr>
                        <a:t> </a:t>
                      </a:r>
                      <a:r>
                        <a:rPr lang="en-US" sz="1600" b="1" u="none" strike="noStrike" cap="none" dirty="0" err="1">
                          <a:latin typeface="Times New Roman" panose="02020603050405020304" pitchFamily="18" charset="0"/>
                          <a:ea typeface="Times New Roman"/>
                          <a:cs typeface="Times New Roman" panose="02020603050405020304" pitchFamily="18" charset="0"/>
                          <a:sym typeface="Times New Roman"/>
                        </a:rPr>
                        <a:t>chọn</a:t>
                      </a:r>
                      <a:r>
                        <a:rPr lang="en-US" sz="1600" b="1" u="none" strike="noStrike" cap="none" dirty="0">
                          <a:latin typeface="Times New Roman" panose="02020603050405020304" pitchFamily="18" charset="0"/>
                          <a:ea typeface="Times New Roman"/>
                          <a:cs typeface="Times New Roman" panose="02020603050405020304" pitchFamily="18" charset="0"/>
                          <a:sym typeface="Times New Roman"/>
                        </a:rPr>
                        <a:t> </a:t>
                      </a:r>
                      <a:r>
                        <a:rPr lang="en-US" sz="1600" b="1" u="none" strike="noStrike" cap="none" dirty="0" err="1">
                          <a:latin typeface="Times New Roman" panose="02020603050405020304" pitchFamily="18" charset="0"/>
                          <a:ea typeface="Times New Roman"/>
                          <a:cs typeface="Times New Roman" panose="02020603050405020304" pitchFamily="18" charset="0"/>
                          <a:sym typeface="Times New Roman"/>
                        </a:rPr>
                        <a:t>đề</a:t>
                      </a:r>
                      <a:r>
                        <a:rPr lang="en-US" sz="1600" b="1" u="none" strike="noStrike" cap="none" dirty="0">
                          <a:latin typeface="Times New Roman" panose="02020603050405020304" pitchFamily="18" charset="0"/>
                          <a:ea typeface="Times New Roman"/>
                          <a:cs typeface="Times New Roman" panose="02020603050405020304" pitchFamily="18" charset="0"/>
                          <a:sym typeface="Times New Roman"/>
                        </a:rPr>
                        <a:t> </a:t>
                      </a:r>
                      <a:r>
                        <a:rPr lang="en-US" sz="1600" b="1" u="none" strike="noStrike" cap="none" dirty="0" err="1">
                          <a:latin typeface="Times New Roman" panose="02020603050405020304" pitchFamily="18" charset="0"/>
                          <a:ea typeface="Times New Roman"/>
                          <a:cs typeface="Times New Roman" panose="02020603050405020304" pitchFamily="18" charset="0"/>
                          <a:sym typeface="Times New Roman"/>
                        </a:rPr>
                        <a:t>tài</a:t>
                      </a:r>
                      <a:endParaRPr sz="1600" u="none" strike="noStrike" cap="none" dirty="0">
                        <a:latin typeface="Times New Roman" panose="02020603050405020304" pitchFamily="18" charset="0"/>
                        <a:ea typeface="Calibri"/>
                        <a:cs typeface="Times New Roman" panose="02020603050405020304" pitchFamily="18" charset="0"/>
                        <a:sym typeface="Calibri"/>
                      </a:endParaRPr>
                    </a:p>
                  </a:txBody>
                  <a:tcPr marL="66350" marR="66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lnSpc>
                          <a:spcPct val="150000"/>
                        </a:lnSpc>
                        <a:spcBef>
                          <a:spcPts val="0"/>
                        </a:spcBef>
                        <a:spcAft>
                          <a:spcPts val="0"/>
                        </a:spcAft>
                        <a:buNone/>
                      </a:pPr>
                      <a:r>
                        <a:rPr lang="en-US" sz="1600" b="1" u="none" strike="noStrike" cap="none" dirty="0" err="1">
                          <a:latin typeface="Times New Roman" panose="02020603050405020304" pitchFamily="18" charset="0"/>
                          <a:ea typeface="Times New Roman"/>
                          <a:cs typeface="Times New Roman" panose="02020603050405020304" pitchFamily="18" charset="0"/>
                          <a:sym typeface="Times New Roman"/>
                        </a:rPr>
                        <a:t>Tìm</a:t>
                      </a:r>
                      <a:r>
                        <a:rPr lang="en-US" sz="1600" b="1" u="none" strike="noStrike" cap="none" dirty="0">
                          <a:latin typeface="Times New Roman" panose="02020603050405020304" pitchFamily="18" charset="0"/>
                          <a:ea typeface="Times New Roman"/>
                          <a:cs typeface="Times New Roman" panose="02020603050405020304" pitchFamily="18" charset="0"/>
                          <a:sym typeface="Times New Roman"/>
                        </a:rPr>
                        <a:t> ý </a:t>
                      </a:r>
                      <a:r>
                        <a:rPr lang="en-US" sz="1600" b="1" u="none" strike="noStrike" cap="none" dirty="0" err="1">
                          <a:latin typeface="Times New Roman" panose="02020603050405020304" pitchFamily="18" charset="0"/>
                          <a:ea typeface="Times New Roman"/>
                          <a:cs typeface="Times New Roman" panose="02020603050405020304" pitchFamily="18" charset="0"/>
                          <a:sym typeface="Times New Roman"/>
                        </a:rPr>
                        <a:t>và</a:t>
                      </a:r>
                      <a:r>
                        <a:rPr lang="en-US" sz="1600" b="1" u="none" strike="noStrike" cap="none" dirty="0">
                          <a:latin typeface="Times New Roman" panose="02020603050405020304" pitchFamily="18" charset="0"/>
                          <a:ea typeface="Times New Roman"/>
                          <a:cs typeface="Times New Roman" panose="02020603050405020304" pitchFamily="18" charset="0"/>
                          <a:sym typeface="Times New Roman"/>
                        </a:rPr>
                        <a:t> </a:t>
                      </a:r>
                      <a:r>
                        <a:rPr lang="en-US" sz="1600" b="1" u="none" strike="noStrike" cap="none" dirty="0" err="1">
                          <a:latin typeface="Times New Roman" panose="02020603050405020304" pitchFamily="18" charset="0"/>
                          <a:ea typeface="Times New Roman"/>
                          <a:cs typeface="Times New Roman" panose="02020603050405020304" pitchFamily="18" charset="0"/>
                          <a:sym typeface="Times New Roman"/>
                        </a:rPr>
                        <a:t>sắp</a:t>
                      </a:r>
                      <a:r>
                        <a:rPr lang="en-US" sz="1600" b="1" u="none" strike="noStrike" cap="none" dirty="0">
                          <a:latin typeface="Times New Roman" panose="02020603050405020304" pitchFamily="18" charset="0"/>
                          <a:ea typeface="Times New Roman"/>
                          <a:cs typeface="Times New Roman" panose="02020603050405020304" pitchFamily="18" charset="0"/>
                          <a:sym typeface="Times New Roman"/>
                        </a:rPr>
                        <a:t> </a:t>
                      </a:r>
                      <a:r>
                        <a:rPr lang="en-US" sz="1600" b="1" u="none" strike="noStrike" cap="none" dirty="0" err="1">
                          <a:latin typeface="Times New Roman" panose="02020603050405020304" pitchFamily="18" charset="0"/>
                          <a:ea typeface="Times New Roman"/>
                          <a:cs typeface="Times New Roman" panose="02020603050405020304" pitchFamily="18" charset="0"/>
                          <a:sym typeface="Times New Roman"/>
                        </a:rPr>
                        <a:t>xếp</a:t>
                      </a:r>
                      <a:r>
                        <a:rPr lang="en-US" sz="1600" b="1" u="none" strike="noStrike" cap="none" dirty="0">
                          <a:latin typeface="Times New Roman" panose="02020603050405020304" pitchFamily="18" charset="0"/>
                          <a:ea typeface="Times New Roman"/>
                          <a:cs typeface="Times New Roman" panose="02020603050405020304" pitchFamily="18" charset="0"/>
                          <a:sym typeface="Times New Roman"/>
                        </a:rPr>
                        <a:t> ý</a:t>
                      </a:r>
                      <a:endParaRPr sz="1600" u="none" strike="noStrike" cap="none" dirty="0">
                        <a:latin typeface="Times New Roman" panose="02020603050405020304" pitchFamily="18" charset="0"/>
                        <a:ea typeface="Calibri"/>
                        <a:cs typeface="Times New Roman" panose="02020603050405020304" pitchFamily="18" charset="0"/>
                        <a:sym typeface="Calibri"/>
                      </a:endParaRPr>
                    </a:p>
                  </a:txBody>
                  <a:tcPr marL="66350" marR="66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lnSpc>
                          <a:spcPct val="150000"/>
                        </a:lnSpc>
                        <a:spcBef>
                          <a:spcPts val="0"/>
                        </a:spcBef>
                        <a:spcAft>
                          <a:spcPts val="0"/>
                        </a:spcAft>
                        <a:buNone/>
                      </a:pPr>
                      <a:r>
                        <a:rPr lang="en-US" sz="1600" b="1" u="none" strike="noStrike" cap="none" dirty="0" err="1">
                          <a:latin typeface="Times New Roman" panose="02020603050405020304" pitchFamily="18" charset="0"/>
                          <a:ea typeface="Times New Roman"/>
                          <a:cs typeface="Times New Roman" panose="02020603050405020304" pitchFamily="18" charset="0"/>
                          <a:sym typeface="Times New Roman"/>
                        </a:rPr>
                        <a:t>Xác</a:t>
                      </a:r>
                      <a:r>
                        <a:rPr lang="en-US" sz="1600" b="1" u="none" strike="noStrike" cap="none" dirty="0">
                          <a:latin typeface="Times New Roman" panose="02020603050405020304" pitchFamily="18" charset="0"/>
                          <a:ea typeface="Times New Roman"/>
                          <a:cs typeface="Times New Roman" panose="02020603050405020304" pitchFamily="18" charset="0"/>
                          <a:sym typeface="Times New Roman"/>
                        </a:rPr>
                        <a:t> </a:t>
                      </a:r>
                      <a:r>
                        <a:rPr lang="en-US" sz="1600" b="1" u="none" strike="noStrike" cap="none" dirty="0" err="1">
                          <a:latin typeface="Times New Roman" panose="02020603050405020304" pitchFamily="18" charset="0"/>
                          <a:ea typeface="Times New Roman"/>
                          <a:cs typeface="Times New Roman" panose="02020603050405020304" pitchFamily="18" charset="0"/>
                          <a:sym typeface="Times New Roman"/>
                        </a:rPr>
                        <a:t>định</a:t>
                      </a:r>
                      <a:r>
                        <a:rPr lang="en-US" sz="1600" b="1" u="none" strike="noStrike" cap="none" dirty="0">
                          <a:latin typeface="Times New Roman" panose="02020603050405020304" pitchFamily="18" charset="0"/>
                          <a:ea typeface="Times New Roman"/>
                          <a:cs typeface="Times New Roman" panose="02020603050405020304" pitchFamily="18" charset="0"/>
                          <a:sym typeface="Times New Roman"/>
                        </a:rPr>
                        <a:t> </a:t>
                      </a:r>
                      <a:r>
                        <a:rPr lang="en-US" sz="1600" b="1" u="none" strike="noStrike" cap="none" dirty="0" err="1">
                          <a:latin typeface="Times New Roman" panose="02020603050405020304" pitchFamily="18" charset="0"/>
                          <a:ea typeface="Times New Roman"/>
                          <a:cs typeface="Times New Roman" panose="02020603050405020304" pitchFamily="18" charset="0"/>
                          <a:sym typeface="Times New Roman"/>
                        </a:rPr>
                        <a:t>từ</a:t>
                      </a:r>
                      <a:r>
                        <a:rPr lang="en-US" sz="1600" b="1" u="none" strike="noStrike" cap="none" dirty="0">
                          <a:latin typeface="Times New Roman" panose="02020603050405020304" pitchFamily="18" charset="0"/>
                          <a:ea typeface="Times New Roman"/>
                          <a:cs typeface="Times New Roman" panose="02020603050405020304" pitchFamily="18" charset="0"/>
                          <a:sym typeface="Times New Roman"/>
                        </a:rPr>
                        <a:t> </a:t>
                      </a:r>
                      <a:r>
                        <a:rPr lang="en-US" sz="1600" b="1" u="none" strike="noStrike" cap="none" dirty="0" err="1">
                          <a:latin typeface="Times New Roman" panose="02020603050405020304" pitchFamily="18" charset="0"/>
                          <a:ea typeface="Times New Roman"/>
                          <a:cs typeface="Times New Roman" panose="02020603050405020304" pitchFamily="18" charset="0"/>
                          <a:sym typeface="Times New Roman"/>
                        </a:rPr>
                        <a:t>ngữ</a:t>
                      </a:r>
                      <a:r>
                        <a:rPr lang="en-US" sz="1600" b="1" u="none" strike="noStrike" cap="none" dirty="0">
                          <a:latin typeface="Times New Roman" panose="02020603050405020304" pitchFamily="18" charset="0"/>
                          <a:ea typeface="Times New Roman"/>
                          <a:cs typeface="Times New Roman" panose="02020603050405020304" pitchFamily="18" charset="0"/>
                          <a:sym typeface="Times New Roman"/>
                        </a:rPr>
                        <a:t> then </a:t>
                      </a:r>
                      <a:r>
                        <a:rPr lang="en-US" sz="1600" b="1" u="none" strike="noStrike" cap="none" dirty="0" err="1">
                          <a:latin typeface="Times New Roman" panose="02020603050405020304" pitchFamily="18" charset="0"/>
                          <a:ea typeface="Times New Roman"/>
                          <a:cs typeface="Times New Roman" panose="02020603050405020304" pitchFamily="18" charset="0"/>
                          <a:sym typeface="Times New Roman"/>
                        </a:rPr>
                        <a:t>chốt</a:t>
                      </a:r>
                      <a:endParaRPr sz="1600" u="none" strike="noStrike" cap="none" dirty="0">
                        <a:latin typeface="Times New Roman" panose="02020603050405020304" pitchFamily="18" charset="0"/>
                        <a:ea typeface="Calibri"/>
                        <a:cs typeface="Times New Roman" panose="02020603050405020304" pitchFamily="18" charset="0"/>
                        <a:sym typeface="Calibri"/>
                      </a:endParaRPr>
                    </a:p>
                  </a:txBody>
                  <a:tcPr marL="66350" marR="6635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FFFFFF"/>
                    </a:solidFill>
                  </a:tcPr>
                </a:tc>
                <a:tc vMerge="1">
                  <a:txBody>
                    <a:bodyPr/>
                    <a:lstStyle/>
                    <a:p>
                      <a:endParaRPr lang="en-US"/>
                    </a:p>
                  </a:txBody>
                  <a:tcPr/>
                </a:tc>
                <a:extLst>
                  <a:ext uri="{0D108BD9-81ED-4DB2-BD59-A6C34878D82A}">
                    <a16:rowId xmlns:a16="http://schemas.microsoft.com/office/drawing/2014/main" val="10001"/>
                  </a:ext>
                </a:extLst>
              </a:tr>
              <a:tr h="285367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just" rtl="0">
                        <a:lnSpc>
                          <a:spcPct val="150000"/>
                        </a:lnSpc>
                        <a:spcBef>
                          <a:spcPts val="0"/>
                        </a:spcBef>
                        <a:spcAft>
                          <a:spcPts val="0"/>
                        </a:spcAft>
                        <a:buNone/>
                      </a:pPr>
                      <a:r>
                        <a:rPr lang="en-US" sz="1300" u="none" strike="noStrike" cap="none">
                          <a:latin typeface="Times New Roman" panose="02020603050405020304" pitchFamily="18" charset="0"/>
                          <a:ea typeface="Times New Roman"/>
                          <a:cs typeface="Times New Roman" panose="02020603050405020304" pitchFamily="18" charset="0"/>
                          <a:sym typeface="Times New Roman"/>
                        </a:rPr>
                        <a:t> </a:t>
                      </a:r>
                      <a:endParaRPr sz="1100" u="none" strike="noStrike" cap="none">
                        <a:latin typeface="Times New Roman" panose="02020603050405020304" pitchFamily="18" charset="0"/>
                        <a:ea typeface="Calibri"/>
                        <a:cs typeface="Times New Roman" panose="02020603050405020304" pitchFamily="18" charset="0"/>
                        <a:sym typeface="Calibri"/>
                      </a:endParaRPr>
                    </a:p>
                  </a:txBody>
                  <a:tcPr marL="66350" marR="663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just" rtl="0">
                        <a:lnSpc>
                          <a:spcPct val="150000"/>
                        </a:lnSpc>
                        <a:spcBef>
                          <a:spcPts val="0"/>
                        </a:spcBef>
                        <a:spcAft>
                          <a:spcPts val="0"/>
                        </a:spcAft>
                        <a:buNone/>
                      </a:pPr>
                      <a:r>
                        <a:rPr lang="en-US" sz="1300" u="none" strike="noStrike" cap="none" dirty="0">
                          <a:latin typeface="Times New Roman" panose="02020603050405020304" pitchFamily="18" charset="0"/>
                          <a:ea typeface="Times New Roman"/>
                          <a:cs typeface="Times New Roman" panose="02020603050405020304" pitchFamily="18" charset="0"/>
                          <a:sym typeface="Times New Roman"/>
                        </a:rPr>
                        <a:t> </a:t>
                      </a:r>
                      <a:endParaRPr sz="1100" u="none" strike="noStrike" cap="none" dirty="0">
                        <a:latin typeface="Times New Roman" panose="02020603050405020304" pitchFamily="18" charset="0"/>
                        <a:ea typeface="Calibri"/>
                        <a:cs typeface="Times New Roman" panose="02020603050405020304" pitchFamily="18" charset="0"/>
                        <a:sym typeface="Calibri"/>
                      </a:endParaRPr>
                    </a:p>
                  </a:txBody>
                  <a:tcPr marL="66350" marR="663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just" rtl="0">
                        <a:lnSpc>
                          <a:spcPct val="150000"/>
                        </a:lnSpc>
                        <a:spcBef>
                          <a:spcPts val="0"/>
                        </a:spcBef>
                        <a:spcAft>
                          <a:spcPts val="0"/>
                        </a:spcAft>
                        <a:buNone/>
                      </a:pPr>
                      <a:r>
                        <a:rPr lang="en-US" sz="1300" u="none" strike="noStrike" cap="none" dirty="0">
                          <a:latin typeface="Times New Roman" panose="02020603050405020304" pitchFamily="18" charset="0"/>
                          <a:ea typeface="Times New Roman"/>
                          <a:cs typeface="Times New Roman" panose="02020603050405020304" pitchFamily="18" charset="0"/>
                          <a:sym typeface="Times New Roman"/>
                        </a:rPr>
                        <a:t> </a:t>
                      </a:r>
                      <a:endParaRPr sz="1100" u="none" strike="noStrike" cap="none" dirty="0">
                        <a:latin typeface="Times New Roman" panose="02020603050405020304" pitchFamily="18" charset="0"/>
                        <a:ea typeface="Calibri"/>
                        <a:cs typeface="Times New Roman" panose="02020603050405020304" pitchFamily="18" charset="0"/>
                        <a:sym typeface="Calibri"/>
                      </a:endParaRPr>
                    </a:p>
                  </a:txBody>
                  <a:tcPr marL="66350" marR="663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FFFFFF"/>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just" rtl="0">
                        <a:lnSpc>
                          <a:spcPct val="150000"/>
                        </a:lnSpc>
                        <a:spcBef>
                          <a:spcPts val="0"/>
                        </a:spcBef>
                        <a:spcAft>
                          <a:spcPts val="0"/>
                        </a:spcAft>
                        <a:buNone/>
                      </a:pPr>
                      <a:r>
                        <a:rPr lang="en-US" sz="1300" u="none" strike="noStrike" cap="none" dirty="0">
                          <a:latin typeface="Times New Roman" panose="02020603050405020304" pitchFamily="18" charset="0"/>
                          <a:ea typeface="Times New Roman"/>
                          <a:cs typeface="Times New Roman" panose="02020603050405020304" pitchFamily="18" charset="0"/>
                          <a:sym typeface="Times New Roman"/>
                        </a:rPr>
                        <a:t> </a:t>
                      </a:r>
                      <a:endParaRPr sz="1100" u="none" strike="noStrike" cap="none" dirty="0">
                        <a:latin typeface="Times New Roman" panose="02020603050405020304" pitchFamily="18" charset="0"/>
                        <a:ea typeface="Calibri"/>
                        <a:cs typeface="Times New Roman" panose="02020603050405020304" pitchFamily="18" charset="0"/>
                        <a:sym typeface="Calibri"/>
                      </a:endParaRPr>
                    </a:p>
                    <a:p>
                      <a:pPr marL="0" marR="0" lvl="0" indent="0" algn="just" rtl="0">
                        <a:lnSpc>
                          <a:spcPct val="150000"/>
                        </a:lnSpc>
                        <a:spcBef>
                          <a:spcPts val="0"/>
                        </a:spcBef>
                        <a:spcAft>
                          <a:spcPts val="0"/>
                        </a:spcAft>
                        <a:buNone/>
                      </a:pPr>
                      <a:r>
                        <a:rPr lang="en-US" sz="1300" u="none" strike="noStrike" cap="none" dirty="0">
                          <a:latin typeface="Times New Roman" panose="02020603050405020304" pitchFamily="18" charset="0"/>
                          <a:ea typeface="Times New Roman"/>
                          <a:cs typeface="Times New Roman" panose="02020603050405020304" pitchFamily="18" charset="0"/>
                          <a:sym typeface="Times New Roman"/>
                        </a:rPr>
                        <a:t> </a:t>
                      </a:r>
                      <a:endParaRPr sz="1100" u="none" strike="noStrike" cap="none" dirty="0">
                        <a:latin typeface="Times New Roman" panose="02020603050405020304" pitchFamily="18" charset="0"/>
                        <a:ea typeface="Calibri"/>
                        <a:cs typeface="Times New Roman" panose="02020603050405020304" pitchFamily="18" charset="0"/>
                        <a:sym typeface="Calibri"/>
                      </a:endParaRPr>
                    </a:p>
                    <a:p>
                      <a:pPr marL="0" marR="0" lvl="0" indent="0" algn="just" rtl="0">
                        <a:lnSpc>
                          <a:spcPct val="150000"/>
                        </a:lnSpc>
                        <a:spcBef>
                          <a:spcPts val="0"/>
                        </a:spcBef>
                        <a:spcAft>
                          <a:spcPts val="0"/>
                        </a:spcAft>
                        <a:buNone/>
                      </a:pPr>
                      <a:r>
                        <a:rPr lang="en-US" sz="1300" u="none" strike="noStrike" cap="none" dirty="0">
                          <a:latin typeface="Times New Roman" panose="02020603050405020304" pitchFamily="18" charset="0"/>
                          <a:ea typeface="Times New Roman"/>
                          <a:cs typeface="Times New Roman" panose="02020603050405020304" pitchFamily="18" charset="0"/>
                          <a:sym typeface="Times New Roman"/>
                        </a:rPr>
                        <a:t> </a:t>
                      </a:r>
                      <a:endParaRPr sz="1100" u="none" strike="noStrike" cap="none" dirty="0">
                        <a:latin typeface="Times New Roman" panose="02020603050405020304" pitchFamily="18" charset="0"/>
                        <a:ea typeface="Calibri"/>
                        <a:cs typeface="Times New Roman" panose="02020603050405020304" pitchFamily="18" charset="0"/>
                        <a:sym typeface="Calibri"/>
                      </a:endParaRPr>
                    </a:p>
                    <a:p>
                      <a:pPr marL="0" marR="0" lvl="0" indent="0" algn="just" rtl="0">
                        <a:lnSpc>
                          <a:spcPct val="150000"/>
                        </a:lnSpc>
                        <a:spcBef>
                          <a:spcPts val="0"/>
                        </a:spcBef>
                        <a:spcAft>
                          <a:spcPts val="0"/>
                        </a:spcAft>
                        <a:buNone/>
                      </a:pPr>
                      <a:r>
                        <a:rPr lang="en-US" sz="1300" u="none" strike="noStrike" cap="none" dirty="0">
                          <a:latin typeface="Times New Roman" panose="02020603050405020304" pitchFamily="18" charset="0"/>
                          <a:ea typeface="Times New Roman"/>
                          <a:cs typeface="Times New Roman" panose="02020603050405020304" pitchFamily="18" charset="0"/>
                          <a:sym typeface="Times New Roman"/>
                        </a:rPr>
                        <a:t> </a:t>
                      </a:r>
                      <a:endParaRPr sz="1100" u="none" strike="noStrike" cap="none" dirty="0">
                        <a:latin typeface="Times New Roman" panose="02020603050405020304" pitchFamily="18" charset="0"/>
                        <a:ea typeface="Calibri"/>
                        <a:cs typeface="Times New Roman" panose="02020603050405020304" pitchFamily="18" charset="0"/>
                        <a:sym typeface="Calibri"/>
                      </a:endParaRPr>
                    </a:p>
                    <a:p>
                      <a:pPr marL="0" marR="0" lvl="0" indent="0" algn="just" rtl="0">
                        <a:lnSpc>
                          <a:spcPct val="150000"/>
                        </a:lnSpc>
                        <a:spcBef>
                          <a:spcPts val="0"/>
                        </a:spcBef>
                        <a:spcAft>
                          <a:spcPts val="0"/>
                        </a:spcAft>
                        <a:buNone/>
                      </a:pPr>
                      <a:r>
                        <a:rPr lang="en-US" sz="1300" u="none" strike="noStrike" cap="none" dirty="0">
                          <a:latin typeface="Times New Roman" panose="02020603050405020304" pitchFamily="18" charset="0"/>
                          <a:ea typeface="Times New Roman"/>
                          <a:cs typeface="Times New Roman" panose="02020603050405020304" pitchFamily="18" charset="0"/>
                          <a:sym typeface="Times New Roman"/>
                        </a:rPr>
                        <a:t> </a:t>
                      </a:r>
                      <a:endParaRPr sz="1100" u="none" strike="noStrike" cap="none" dirty="0">
                        <a:latin typeface="Times New Roman" panose="02020603050405020304" pitchFamily="18" charset="0"/>
                        <a:ea typeface="Calibri"/>
                        <a:cs typeface="Times New Roman" panose="02020603050405020304" pitchFamily="18" charset="0"/>
                        <a:sym typeface="Calibri"/>
                      </a:endParaRPr>
                    </a:p>
                    <a:p>
                      <a:pPr marL="0" marR="0" lvl="0" indent="0" algn="just" rtl="0">
                        <a:lnSpc>
                          <a:spcPct val="150000"/>
                        </a:lnSpc>
                        <a:spcBef>
                          <a:spcPts val="0"/>
                        </a:spcBef>
                        <a:spcAft>
                          <a:spcPts val="0"/>
                        </a:spcAft>
                        <a:buNone/>
                      </a:pPr>
                      <a:r>
                        <a:rPr lang="en-US" sz="1300" u="none" strike="noStrike" cap="none" dirty="0">
                          <a:latin typeface="Times New Roman" panose="02020603050405020304" pitchFamily="18" charset="0"/>
                          <a:ea typeface="Times New Roman"/>
                          <a:cs typeface="Times New Roman" panose="02020603050405020304" pitchFamily="18" charset="0"/>
                          <a:sym typeface="Times New Roman"/>
                        </a:rPr>
                        <a:t> </a:t>
                      </a:r>
                      <a:endParaRPr sz="1100" u="none" strike="noStrike" cap="none" dirty="0">
                        <a:latin typeface="Times New Roman" panose="02020603050405020304" pitchFamily="18" charset="0"/>
                        <a:ea typeface="Calibri"/>
                        <a:cs typeface="Times New Roman" panose="02020603050405020304" pitchFamily="18" charset="0"/>
                        <a:sym typeface="Calibri"/>
                      </a:endParaRPr>
                    </a:p>
                    <a:p>
                      <a:pPr marL="0" marR="0" lvl="0" indent="0" algn="just" rtl="0">
                        <a:lnSpc>
                          <a:spcPct val="150000"/>
                        </a:lnSpc>
                        <a:spcBef>
                          <a:spcPts val="0"/>
                        </a:spcBef>
                        <a:spcAft>
                          <a:spcPts val="0"/>
                        </a:spcAft>
                        <a:buNone/>
                      </a:pPr>
                      <a:r>
                        <a:rPr lang="en-US" sz="1300" u="none" strike="noStrike" cap="none" dirty="0">
                          <a:latin typeface="Times New Roman" panose="02020603050405020304" pitchFamily="18" charset="0"/>
                          <a:ea typeface="Times New Roman"/>
                          <a:cs typeface="Times New Roman" panose="02020603050405020304" pitchFamily="18" charset="0"/>
                          <a:sym typeface="Times New Roman"/>
                        </a:rPr>
                        <a:t> </a:t>
                      </a:r>
                      <a:endParaRPr sz="1100" u="none" strike="noStrike" cap="none" dirty="0">
                        <a:latin typeface="Times New Roman" panose="02020603050405020304" pitchFamily="18" charset="0"/>
                        <a:ea typeface="Calibri"/>
                        <a:cs typeface="Times New Roman" panose="02020603050405020304" pitchFamily="18" charset="0"/>
                        <a:sym typeface="Calibri"/>
                      </a:endParaRPr>
                    </a:p>
                    <a:p>
                      <a:pPr marL="0" marR="0" lvl="0" indent="0" algn="just" rtl="0">
                        <a:lnSpc>
                          <a:spcPct val="150000"/>
                        </a:lnSpc>
                        <a:spcBef>
                          <a:spcPts val="0"/>
                        </a:spcBef>
                        <a:spcAft>
                          <a:spcPts val="0"/>
                        </a:spcAft>
                        <a:buNone/>
                      </a:pPr>
                      <a:r>
                        <a:rPr lang="en-US" sz="1300" u="none" strike="noStrike" cap="none" dirty="0">
                          <a:latin typeface="Times New Roman" panose="02020603050405020304" pitchFamily="18" charset="0"/>
                          <a:ea typeface="Times New Roman"/>
                          <a:cs typeface="Times New Roman" panose="02020603050405020304" pitchFamily="18" charset="0"/>
                          <a:sym typeface="Times New Roman"/>
                        </a:rPr>
                        <a:t> </a:t>
                      </a:r>
                      <a:endParaRPr sz="1100" u="none" strike="noStrike" cap="none" dirty="0">
                        <a:latin typeface="Times New Roman" panose="02020603050405020304" pitchFamily="18" charset="0"/>
                        <a:ea typeface="Calibri"/>
                        <a:cs typeface="Times New Roman" panose="02020603050405020304" pitchFamily="18" charset="0"/>
                        <a:sym typeface="Calibri"/>
                      </a:endParaRPr>
                    </a:p>
                    <a:p>
                      <a:pPr marL="0" marR="0" lvl="0" indent="0" algn="just" rtl="0">
                        <a:lnSpc>
                          <a:spcPct val="150000"/>
                        </a:lnSpc>
                        <a:spcBef>
                          <a:spcPts val="0"/>
                        </a:spcBef>
                        <a:spcAft>
                          <a:spcPts val="0"/>
                        </a:spcAft>
                        <a:buNone/>
                      </a:pPr>
                      <a:r>
                        <a:rPr lang="en-US" sz="1300" u="none" strike="noStrike" cap="none" dirty="0">
                          <a:latin typeface="Times New Roman" panose="02020603050405020304" pitchFamily="18" charset="0"/>
                          <a:ea typeface="Times New Roman"/>
                          <a:cs typeface="Times New Roman" panose="02020603050405020304" pitchFamily="18" charset="0"/>
                          <a:sym typeface="Times New Roman"/>
                        </a:rPr>
                        <a:t> </a:t>
                      </a:r>
                      <a:endParaRPr sz="1100" u="none" strike="noStrike" cap="none" dirty="0">
                        <a:latin typeface="Times New Roman" panose="02020603050405020304" pitchFamily="18" charset="0"/>
                        <a:ea typeface="Calibri"/>
                        <a:cs typeface="Times New Roman" panose="02020603050405020304" pitchFamily="18" charset="0"/>
                        <a:sym typeface="Calibri"/>
                      </a:endParaRPr>
                    </a:p>
                  </a:txBody>
                  <a:tcPr marL="66350" marR="6635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539775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theme/theme1.xml><?xml version="1.0" encoding="utf-8"?>
<a:theme xmlns:a="http://schemas.openxmlformats.org/drawingml/2006/main" name="Let's Celebrate Teacher's Day in Brazil by Slidesgo">
  <a:themeElements>
    <a:clrScheme name="Simple Light">
      <a:dk1>
        <a:srgbClr val="272727"/>
      </a:dk1>
      <a:lt1>
        <a:srgbClr val="516AFF"/>
      </a:lt1>
      <a:dk2>
        <a:srgbClr val="FFFFFF"/>
      </a:dk2>
      <a:lt2>
        <a:srgbClr val="FFF3BA"/>
      </a:lt2>
      <a:accent1>
        <a:srgbClr val="FFBF37"/>
      </a:accent1>
      <a:accent2>
        <a:srgbClr val="5CA264"/>
      </a:accent2>
      <a:accent3>
        <a:srgbClr val="FF515F"/>
      </a:accent3>
      <a:accent4>
        <a:srgbClr val="E9E9E9"/>
      </a:accent4>
      <a:accent5>
        <a:srgbClr val="B5EAEB"/>
      </a:accent5>
      <a:accent6>
        <a:srgbClr val="BE4F4F"/>
      </a:accent6>
      <a:hlink>
        <a:srgbClr val="27272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181</TotalTime>
  <Words>997</Words>
  <Application>Microsoft Office PowerPoint</Application>
  <PresentationFormat>On-screen Show (16:9)</PresentationFormat>
  <Paragraphs>146</Paragraphs>
  <Slides>22</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Rubik</vt:lpstr>
      <vt:lpstr>Grandstander</vt:lpstr>
      <vt:lpstr>Times New Roman</vt:lpstr>
      <vt:lpstr>Arial</vt:lpstr>
      <vt:lpstr>Symbol</vt:lpstr>
      <vt:lpstr>Calibri</vt:lpstr>
      <vt:lpstr>Congenial Black</vt:lpstr>
      <vt:lpstr>Montserrat</vt:lpstr>
      <vt:lpstr>Wingdings</vt:lpstr>
      <vt:lpstr>Let's Celebrate Teacher's Day in Brazil by Slidesgo</vt:lpstr>
      <vt:lpstr>DỰ ÁN SOẠN GIÁO  ÁN 12 CỘNG ĐỒNG BỘ SÁCH KẾT NỐI TRI THỨC VÀ CUỘC SỐNG </vt:lpstr>
      <vt:lpstr>Nói và nghe</vt:lpstr>
      <vt:lpstr>PowerPoint Presentation</vt:lpstr>
      <vt:lpstr>KHỞI ĐỘNG</vt:lpstr>
      <vt:lpstr>KHỞI ĐỘNG</vt:lpstr>
      <vt:lpstr>KHỞI ĐỘNG</vt:lpstr>
      <vt:lpstr>Hình thành kiến thức</vt:lpstr>
      <vt:lpstr>Chuẩn bị tranh biện</vt:lpstr>
      <vt:lpstr>Hoàn thành nhiệm vụ</vt:lpstr>
      <vt:lpstr>PowerPoint Presentation</vt:lpstr>
      <vt:lpstr>PowerPoint Presentation</vt:lpstr>
      <vt:lpstr>PowerPoint Presentation</vt:lpstr>
      <vt:lpstr>PowerPoint Presentation</vt:lpstr>
      <vt:lpstr>PowerPoint Presentation</vt:lpstr>
      <vt:lpstr>LUYỆN TẬP</vt:lpstr>
      <vt:lpstr>PowerPoint Presentation</vt:lpstr>
      <vt:lpstr>VẬN DỤNG</vt:lpstr>
      <vt:lpstr>PowerPoint Presentation</vt:lpstr>
      <vt:lpstr>VẬN DỤNG</vt:lpstr>
      <vt:lpstr>VẬN DỤNG</vt:lpstr>
      <vt:lpstr>VẬN DỤNG</vt:lpstr>
      <vt:lpstr>Rubric đánh giá</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YEN NHI</dc:creator>
  <dc:description>9Slide.vn</dc:description>
  <cp:lastModifiedBy>hoanganhthcs2006@gmail.com</cp:lastModifiedBy>
  <cp:revision>43</cp:revision>
  <dcterms:modified xsi:type="dcterms:W3CDTF">2024-08-09T13:20:39Z</dcterms:modified>
  <cp:category>9Slide.vn</cp:category>
</cp:coreProperties>
</file>