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notesMasterIdLst>
    <p:notesMasterId r:id="rId16"/>
  </p:notesMasterIdLst>
  <p:sldIdLst>
    <p:sldId id="318" r:id="rId4"/>
    <p:sldId id="258" r:id="rId5"/>
    <p:sldId id="319" r:id="rId6"/>
    <p:sldId id="320" r:id="rId7"/>
    <p:sldId id="321" r:id="rId8"/>
    <p:sldId id="326" r:id="rId9"/>
    <p:sldId id="322" r:id="rId10"/>
    <p:sldId id="323" r:id="rId11"/>
    <p:sldId id="327" r:id="rId12"/>
    <p:sldId id="324" r:id="rId13"/>
    <p:sldId id="325" r:id="rId14"/>
    <p:sldId id="265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CCFFCC"/>
    <a:srgbClr val="6600CC"/>
    <a:srgbClr val="FFCCFF"/>
    <a:srgbClr val="FFFF00"/>
    <a:srgbClr val="CCFFFF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3B9796-E323-4A3C-83A4-32635D5446D4}" v="630" dt="2024-07-31T02:05:04.4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6" autoAdjust="0"/>
    <p:restoredTop sz="94660"/>
  </p:normalViewPr>
  <p:slideViewPr>
    <p:cSldViewPr snapToGrid="0">
      <p:cViewPr varScale="1">
        <p:scale>
          <a:sx n="63" d="100"/>
          <a:sy n="63" d="100"/>
        </p:scale>
        <p:origin x="9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 Hoang Duong" userId="40c37315-3495-44df-b99c-d1364814afae" providerId="ADAL" clId="{4C3B9796-E323-4A3C-83A4-32635D5446D4}"/>
    <pc:docChg chg="undo custSel addSld delSld modSld delMainMaster">
      <pc:chgData name="Nguyen Hoang Duong" userId="40c37315-3495-44df-b99c-d1364814afae" providerId="ADAL" clId="{4C3B9796-E323-4A3C-83A4-32635D5446D4}" dt="2024-07-31T02:05:04.477" v="1522" actId="207"/>
      <pc:docMkLst>
        <pc:docMk/>
      </pc:docMkLst>
      <pc:sldChg chg="del">
        <pc:chgData name="Nguyen Hoang Duong" userId="40c37315-3495-44df-b99c-d1364814afae" providerId="ADAL" clId="{4C3B9796-E323-4A3C-83A4-32635D5446D4}" dt="2024-07-30T23:43:42.579" v="164" actId="2696"/>
        <pc:sldMkLst>
          <pc:docMk/>
          <pc:sldMk cId="3574237116" sldId="257"/>
        </pc:sldMkLst>
      </pc:sldChg>
      <pc:sldChg chg="modSp">
        <pc:chgData name="Nguyen Hoang Duong" userId="40c37315-3495-44df-b99c-d1364814afae" providerId="ADAL" clId="{4C3B9796-E323-4A3C-83A4-32635D5446D4}" dt="2024-07-30T23:44:59.090" v="194" actId="403"/>
        <pc:sldMkLst>
          <pc:docMk/>
          <pc:sldMk cId="3275623375" sldId="258"/>
        </pc:sldMkLst>
        <pc:spChg chg="mod">
          <ac:chgData name="Nguyen Hoang Duong" userId="40c37315-3495-44df-b99c-d1364814afae" providerId="ADAL" clId="{4C3B9796-E323-4A3C-83A4-32635D5446D4}" dt="2024-07-30T23:44:59.090" v="194" actId="403"/>
          <ac:spMkLst>
            <pc:docMk/>
            <pc:sldMk cId="3275623375" sldId="258"/>
            <ac:spMk id="2" creationId="{A1998B19-591E-5D1C-3539-652903DD1B81}"/>
          </ac:spMkLst>
        </pc:spChg>
      </pc:sldChg>
      <pc:sldChg chg="del">
        <pc:chgData name="Nguyen Hoang Duong" userId="40c37315-3495-44df-b99c-d1364814afae" providerId="ADAL" clId="{4C3B9796-E323-4A3C-83A4-32635D5446D4}" dt="2024-07-30T23:43:39.719" v="163" actId="2696"/>
        <pc:sldMkLst>
          <pc:docMk/>
          <pc:sldMk cId="2467812515" sldId="259"/>
        </pc:sldMkLst>
      </pc:sldChg>
      <pc:sldChg chg="modSp mod">
        <pc:chgData name="Nguyen Hoang Duong" userId="40c37315-3495-44df-b99c-d1364814afae" providerId="ADAL" clId="{4C3B9796-E323-4A3C-83A4-32635D5446D4}" dt="2024-07-31T02:02:45.617" v="1505" actId="1076"/>
        <pc:sldMkLst>
          <pc:docMk/>
          <pc:sldMk cId="2852296960" sldId="265"/>
        </pc:sldMkLst>
        <pc:spChg chg="mod">
          <ac:chgData name="Nguyen Hoang Duong" userId="40c37315-3495-44df-b99c-d1364814afae" providerId="ADAL" clId="{4C3B9796-E323-4A3C-83A4-32635D5446D4}" dt="2024-07-31T02:02:45.617" v="1505" actId="1076"/>
          <ac:spMkLst>
            <pc:docMk/>
            <pc:sldMk cId="2852296960" sldId="265"/>
            <ac:spMk id="2" creationId="{A1998B19-591E-5D1C-3539-652903DD1B81}"/>
          </ac:spMkLst>
        </pc:spChg>
      </pc:sldChg>
      <pc:sldChg chg="del">
        <pc:chgData name="Nguyen Hoang Duong" userId="40c37315-3495-44df-b99c-d1364814afae" providerId="ADAL" clId="{4C3B9796-E323-4A3C-83A4-32635D5446D4}" dt="2024-07-31T01:56:02.588" v="1448" actId="2696"/>
        <pc:sldMkLst>
          <pc:docMk/>
          <pc:sldMk cId="4038975712" sldId="267"/>
        </pc:sldMkLst>
      </pc:sldChg>
      <pc:sldChg chg="del">
        <pc:chgData name="Nguyen Hoang Duong" userId="40c37315-3495-44df-b99c-d1364814afae" providerId="ADAL" clId="{4C3B9796-E323-4A3C-83A4-32635D5446D4}" dt="2024-07-31T01:56:04.034" v="1449" actId="2696"/>
        <pc:sldMkLst>
          <pc:docMk/>
          <pc:sldMk cId="2253146278" sldId="268"/>
        </pc:sldMkLst>
      </pc:sldChg>
      <pc:sldChg chg="addSp delSp modSp del mod delAnim">
        <pc:chgData name="Nguyen Hoang Duong" userId="40c37315-3495-44df-b99c-d1364814afae" providerId="ADAL" clId="{4C3B9796-E323-4A3C-83A4-32635D5446D4}" dt="2024-07-31T02:02:51.196" v="1506" actId="2696"/>
        <pc:sldMkLst>
          <pc:docMk/>
          <pc:sldMk cId="0" sldId="289"/>
        </pc:sldMkLst>
        <pc:spChg chg="del">
          <ac:chgData name="Nguyen Hoang Duong" userId="40c37315-3495-44df-b99c-d1364814afae" providerId="ADAL" clId="{4C3B9796-E323-4A3C-83A4-32635D5446D4}" dt="2024-07-30T23:21:21.006" v="1" actId="478"/>
          <ac:spMkLst>
            <pc:docMk/>
            <pc:sldMk cId="0" sldId="289"/>
            <ac:spMk id="3" creationId="{421F9352-E17A-7D96-DA5C-9FA14F71CAE4}"/>
          </ac:spMkLst>
        </pc:spChg>
        <pc:picChg chg="del">
          <ac:chgData name="Nguyen Hoang Duong" userId="40c37315-3495-44df-b99c-d1364814afae" providerId="ADAL" clId="{4C3B9796-E323-4A3C-83A4-32635D5446D4}" dt="2024-07-30T23:21:14.543" v="0" actId="478"/>
          <ac:picMkLst>
            <pc:docMk/>
            <pc:sldMk cId="0" sldId="289"/>
            <ac:picMk id="8" creationId="{00000000-0000-0000-0000-000000000000}"/>
          </ac:picMkLst>
        </pc:picChg>
        <pc:picChg chg="add del mod">
          <ac:chgData name="Nguyen Hoang Duong" userId="40c37315-3495-44df-b99c-d1364814afae" providerId="ADAL" clId="{4C3B9796-E323-4A3C-83A4-32635D5446D4}" dt="2024-07-30T23:44:05.437" v="165" actId="21"/>
          <ac:picMkLst>
            <pc:docMk/>
            <pc:sldMk cId="0" sldId="289"/>
            <ac:picMk id="1026" creationId="{8C3F7BD5-3B56-7FCC-A8AC-9B78B5BDA905}"/>
          </ac:picMkLst>
        </pc:picChg>
        <pc:picChg chg="add del mod">
          <ac:chgData name="Nguyen Hoang Duong" userId="40c37315-3495-44df-b99c-d1364814afae" providerId="ADAL" clId="{4C3B9796-E323-4A3C-83A4-32635D5446D4}" dt="2024-07-30T23:44:05.437" v="165" actId="21"/>
          <ac:picMkLst>
            <pc:docMk/>
            <pc:sldMk cId="0" sldId="289"/>
            <ac:picMk id="1028" creationId="{D7017679-4486-0E18-C3C2-D1C9DD38CF49}"/>
          </ac:picMkLst>
        </pc:picChg>
        <pc:picChg chg="add del mod">
          <ac:chgData name="Nguyen Hoang Duong" userId="40c37315-3495-44df-b99c-d1364814afae" providerId="ADAL" clId="{4C3B9796-E323-4A3C-83A4-32635D5446D4}" dt="2024-07-30T23:44:05.437" v="165" actId="21"/>
          <ac:picMkLst>
            <pc:docMk/>
            <pc:sldMk cId="0" sldId="289"/>
            <ac:picMk id="1030" creationId="{709E62BC-2177-87CE-942F-5D4D144E60B1}"/>
          </ac:picMkLst>
        </pc:picChg>
        <pc:picChg chg="add del mod">
          <ac:chgData name="Nguyen Hoang Duong" userId="40c37315-3495-44df-b99c-d1364814afae" providerId="ADAL" clId="{4C3B9796-E323-4A3C-83A4-32635D5446D4}" dt="2024-07-30T23:44:05.437" v="165" actId="21"/>
          <ac:picMkLst>
            <pc:docMk/>
            <pc:sldMk cId="0" sldId="289"/>
            <ac:picMk id="1032" creationId="{F2324640-6073-4914-B917-79588F06AA1A}"/>
          </ac:picMkLst>
        </pc:picChg>
      </pc:sldChg>
      <pc:sldChg chg="addSp delSp modSp mod delAnim">
        <pc:chgData name="Nguyen Hoang Duong" userId="40c37315-3495-44df-b99c-d1364814afae" providerId="ADAL" clId="{4C3B9796-E323-4A3C-83A4-32635D5446D4}" dt="2024-07-31T02:04:46.332" v="1521" actId="403"/>
        <pc:sldMkLst>
          <pc:docMk/>
          <pc:sldMk cId="1771199224" sldId="303"/>
        </pc:sldMkLst>
        <pc:spChg chg="add mod">
          <ac:chgData name="Nguyen Hoang Duong" userId="40c37315-3495-44df-b99c-d1364814afae" providerId="ADAL" clId="{4C3B9796-E323-4A3C-83A4-32635D5446D4}" dt="2024-07-31T02:04:46.332" v="1521" actId="403"/>
          <ac:spMkLst>
            <pc:docMk/>
            <pc:sldMk cId="1771199224" sldId="303"/>
            <ac:spMk id="3" creationId="{31DDFA59-F0B4-58DB-CABE-6638686FFDCF}"/>
          </ac:spMkLst>
        </pc:spChg>
        <pc:spChg chg="del">
          <ac:chgData name="Nguyen Hoang Duong" userId="40c37315-3495-44df-b99c-d1364814afae" providerId="ADAL" clId="{4C3B9796-E323-4A3C-83A4-32635D5446D4}" dt="2024-07-31T02:03:37.369" v="1514" actId="478"/>
          <ac:spMkLst>
            <pc:docMk/>
            <pc:sldMk cId="1771199224" sldId="303"/>
            <ac:spMk id="72" creationId="{00000000-0000-0000-0000-000000000000}"/>
          </ac:spMkLst>
        </pc:spChg>
      </pc:sldChg>
      <pc:sldChg chg="add del">
        <pc:chgData name="Nguyen Hoang Duong" userId="40c37315-3495-44df-b99c-d1364814afae" providerId="ADAL" clId="{4C3B9796-E323-4A3C-83A4-32635D5446D4}" dt="2024-07-31T02:03:21.835" v="1513" actId="2696"/>
        <pc:sldMkLst>
          <pc:docMk/>
          <pc:sldMk cId="1809134692" sldId="303"/>
        </pc:sldMkLst>
      </pc:sldChg>
      <pc:sldChg chg="del">
        <pc:chgData name="Nguyen Hoang Duong" userId="40c37315-3495-44df-b99c-d1364814afae" providerId="ADAL" clId="{4C3B9796-E323-4A3C-83A4-32635D5446D4}" dt="2024-07-31T01:52:46.318" v="1403" actId="2696"/>
        <pc:sldMkLst>
          <pc:docMk/>
          <pc:sldMk cId="248420226" sldId="311"/>
        </pc:sldMkLst>
      </pc:sldChg>
      <pc:sldChg chg="del">
        <pc:chgData name="Nguyen Hoang Duong" userId="40c37315-3495-44df-b99c-d1364814afae" providerId="ADAL" clId="{4C3B9796-E323-4A3C-83A4-32635D5446D4}" dt="2024-07-31T02:03:00.517" v="1507" actId="2696"/>
        <pc:sldMkLst>
          <pc:docMk/>
          <pc:sldMk cId="2093387240" sldId="313"/>
        </pc:sldMkLst>
      </pc:sldChg>
      <pc:sldChg chg="del">
        <pc:chgData name="Nguyen Hoang Duong" userId="40c37315-3495-44df-b99c-d1364814afae" providerId="ADAL" clId="{4C3B9796-E323-4A3C-83A4-32635D5446D4}" dt="2024-07-31T02:03:01.304" v="1508" actId="2696"/>
        <pc:sldMkLst>
          <pc:docMk/>
          <pc:sldMk cId="3891405760" sldId="314"/>
        </pc:sldMkLst>
      </pc:sldChg>
      <pc:sldChg chg="del">
        <pc:chgData name="Nguyen Hoang Duong" userId="40c37315-3495-44df-b99c-d1364814afae" providerId="ADAL" clId="{4C3B9796-E323-4A3C-83A4-32635D5446D4}" dt="2024-07-31T02:03:02.074" v="1509" actId="2696"/>
        <pc:sldMkLst>
          <pc:docMk/>
          <pc:sldMk cId="2729508958" sldId="316"/>
        </pc:sldMkLst>
      </pc:sldChg>
      <pc:sldChg chg="del">
        <pc:chgData name="Nguyen Hoang Duong" userId="40c37315-3495-44df-b99c-d1364814afae" providerId="ADAL" clId="{4C3B9796-E323-4A3C-83A4-32635D5446D4}" dt="2024-07-31T02:03:03.253" v="1510" actId="2696"/>
        <pc:sldMkLst>
          <pc:docMk/>
          <pc:sldMk cId="3801285370" sldId="317"/>
        </pc:sldMkLst>
      </pc:sldChg>
      <pc:sldChg chg="addSp delSp modSp mod">
        <pc:chgData name="Nguyen Hoang Duong" userId="40c37315-3495-44df-b99c-d1364814afae" providerId="ADAL" clId="{4C3B9796-E323-4A3C-83A4-32635D5446D4}" dt="2024-07-30T23:43:19.837" v="162" actId="14100"/>
        <pc:sldMkLst>
          <pc:docMk/>
          <pc:sldMk cId="2510983405" sldId="318"/>
        </pc:sldMkLst>
        <pc:spChg chg="mod">
          <ac:chgData name="Nguyen Hoang Duong" userId="40c37315-3495-44df-b99c-d1364814afae" providerId="ADAL" clId="{4C3B9796-E323-4A3C-83A4-32635D5446D4}" dt="2024-07-30T23:34:27.457" v="35"/>
          <ac:spMkLst>
            <pc:docMk/>
            <pc:sldMk cId="2510983405" sldId="318"/>
            <ac:spMk id="3" creationId="{1B497FB8-B280-C42C-25FD-F7BB39C9CC93}"/>
          </ac:spMkLst>
        </pc:spChg>
        <pc:spChg chg="mod">
          <ac:chgData name="Nguyen Hoang Duong" userId="40c37315-3495-44df-b99c-d1364814afae" providerId="ADAL" clId="{4C3B9796-E323-4A3C-83A4-32635D5446D4}" dt="2024-07-30T23:34:27.457" v="35"/>
          <ac:spMkLst>
            <pc:docMk/>
            <pc:sldMk cId="2510983405" sldId="318"/>
            <ac:spMk id="4" creationId="{45C00541-B1C9-8823-2FF2-61A54AE8E32D}"/>
          </ac:spMkLst>
        </pc:spChg>
        <pc:spChg chg="mod">
          <ac:chgData name="Nguyen Hoang Duong" userId="40c37315-3495-44df-b99c-d1364814afae" providerId="ADAL" clId="{4C3B9796-E323-4A3C-83A4-32635D5446D4}" dt="2024-07-30T23:34:27.457" v="35"/>
          <ac:spMkLst>
            <pc:docMk/>
            <pc:sldMk cId="2510983405" sldId="318"/>
            <ac:spMk id="5" creationId="{C542F326-87FF-3AEE-3304-7A77E2E43600}"/>
          </ac:spMkLst>
        </pc:spChg>
        <pc:spChg chg="mod">
          <ac:chgData name="Nguyen Hoang Duong" userId="40c37315-3495-44df-b99c-d1364814afae" providerId="ADAL" clId="{4C3B9796-E323-4A3C-83A4-32635D5446D4}" dt="2024-07-30T23:34:27.457" v="35"/>
          <ac:spMkLst>
            <pc:docMk/>
            <pc:sldMk cId="2510983405" sldId="318"/>
            <ac:spMk id="6" creationId="{D1201166-A318-9F72-9429-DAB1F06D834A}"/>
          </ac:spMkLst>
        </pc:spChg>
        <pc:spChg chg="mod">
          <ac:chgData name="Nguyen Hoang Duong" userId="40c37315-3495-44df-b99c-d1364814afae" providerId="ADAL" clId="{4C3B9796-E323-4A3C-83A4-32635D5446D4}" dt="2024-07-30T23:34:27.457" v="35"/>
          <ac:spMkLst>
            <pc:docMk/>
            <pc:sldMk cId="2510983405" sldId="318"/>
            <ac:spMk id="7" creationId="{970FB257-6E48-D3BD-F93B-99F53C2519AA}"/>
          </ac:spMkLst>
        </pc:spChg>
        <pc:spChg chg="mod">
          <ac:chgData name="Nguyen Hoang Duong" userId="40c37315-3495-44df-b99c-d1364814afae" providerId="ADAL" clId="{4C3B9796-E323-4A3C-83A4-32635D5446D4}" dt="2024-07-30T23:34:27.457" v="35"/>
          <ac:spMkLst>
            <pc:docMk/>
            <pc:sldMk cId="2510983405" sldId="318"/>
            <ac:spMk id="8" creationId="{106D6799-4D60-0C9B-7ACB-E7292EB35FA5}"/>
          </ac:spMkLst>
        </pc:spChg>
        <pc:spChg chg="mod">
          <ac:chgData name="Nguyen Hoang Duong" userId="40c37315-3495-44df-b99c-d1364814afae" providerId="ADAL" clId="{4C3B9796-E323-4A3C-83A4-32635D5446D4}" dt="2024-07-30T23:34:27.457" v="35"/>
          <ac:spMkLst>
            <pc:docMk/>
            <pc:sldMk cId="2510983405" sldId="318"/>
            <ac:spMk id="9" creationId="{F6661FD0-4EA1-99E9-5DBE-D8A0C5E58306}"/>
          </ac:spMkLst>
        </pc:spChg>
        <pc:spChg chg="mod">
          <ac:chgData name="Nguyen Hoang Duong" userId="40c37315-3495-44df-b99c-d1364814afae" providerId="ADAL" clId="{4C3B9796-E323-4A3C-83A4-32635D5446D4}" dt="2024-07-30T23:34:27.457" v="35"/>
          <ac:spMkLst>
            <pc:docMk/>
            <pc:sldMk cId="2510983405" sldId="318"/>
            <ac:spMk id="10" creationId="{DD000983-558A-A72F-BD2F-B43B888E94B8}"/>
          </ac:spMkLst>
        </pc:spChg>
        <pc:spChg chg="mod">
          <ac:chgData name="Nguyen Hoang Duong" userId="40c37315-3495-44df-b99c-d1364814afae" providerId="ADAL" clId="{4C3B9796-E323-4A3C-83A4-32635D5446D4}" dt="2024-07-30T23:34:27.457" v="35"/>
          <ac:spMkLst>
            <pc:docMk/>
            <pc:sldMk cId="2510983405" sldId="318"/>
            <ac:spMk id="11" creationId="{A0017A63-AB42-1D96-DC84-62628DDE7CB2}"/>
          </ac:spMkLst>
        </pc:spChg>
        <pc:spChg chg="mod">
          <ac:chgData name="Nguyen Hoang Duong" userId="40c37315-3495-44df-b99c-d1364814afae" providerId="ADAL" clId="{4C3B9796-E323-4A3C-83A4-32635D5446D4}" dt="2024-07-30T23:34:27.457" v="35"/>
          <ac:spMkLst>
            <pc:docMk/>
            <pc:sldMk cId="2510983405" sldId="318"/>
            <ac:spMk id="12" creationId="{6D7D604B-8D5B-4C01-0E4C-CCC09C91FE45}"/>
          </ac:spMkLst>
        </pc:spChg>
        <pc:spChg chg="mod">
          <ac:chgData name="Nguyen Hoang Duong" userId="40c37315-3495-44df-b99c-d1364814afae" providerId="ADAL" clId="{4C3B9796-E323-4A3C-83A4-32635D5446D4}" dt="2024-07-30T23:34:27.457" v="35"/>
          <ac:spMkLst>
            <pc:docMk/>
            <pc:sldMk cId="2510983405" sldId="318"/>
            <ac:spMk id="13" creationId="{5A2E0F08-925D-6FBC-259B-B407255399C9}"/>
          </ac:spMkLst>
        </pc:spChg>
        <pc:spChg chg="mod">
          <ac:chgData name="Nguyen Hoang Duong" userId="40c37315-3495-44df-b99c-d1364814afae" providerId="ADAL" clId="{4C3B9796-E323-4A3C-83A4-32635D5446D4}" dt="2024-07-30T23:34:27.457" v="35"/>
          <ac:spMkLst>
            <pc:docMk/>
            <pc:sldMk cId="2510983405" sldId="318"/>
            <ac:spMk id="14" creationId="{7B1E8221-AB76-D8A8-5B89-1467FA607A7A}"/>
          </ac:spMkLst>
        </pc:spChg>
        <pc:spChg chg="mod">
          <ac:chgData name="Nguyen Hoang Duong" userId="40c37315-3495-44df-b99c-d1364814afae" providerId="ADAL" clId="{4C3B9796-E323-4A3C-83A4-32635D5446D4}" dt="2024-07-30T23:34:27.457" v="35"/>
          <ac:spMkLst>
            <pc:docMk/>
            <pc:sldMk cId="2510983405" sldId="318"/>
            <ac:spMk id="15" creationId="{DB2742A2-1332-8B80-E0AD-A8D10A801A7C}"/>
          </ac:spMkLst>
        </pc:spChg>
        <pc:spChg chg="mod">
          <ac:chgData name="Nguyen Hoang Duong" userId="40c37315-3495-44df-b99c-d1364814afae" providerId="ADAL" clId="{4C3B9796-E323-4A3C-83A4-32635D5446D4}" dt="2024-07-30T23:34:27.457" v="35"/>
          <ac:spMkLst>
            <pc:docMk/>
            <pc:sldMk cId="2510983405" sldId="318"/>
            <ac:spMk id="16" creationId="{8F844213-8DF0-3481-E1B7-0295808C8B96}"/>
          </ac:spMkLst>
        </pc:spChg>
        <pc:spChg chg="mod">
          <ac:chgData name="Nguyen Hoang Duong" userId="40c37315-3495-44df-b99c-d1364814afae" providerId="ADAL" clId="{4C3B9796-E323-4A3C-83A4-32635D5446D4}" dt="2024-07-30T23:34:27.457" v="35"/>
          <ac:spMkLst>
            <pc:docMk/>
            <pc:sldMk cId="2510983405" sldId="318"/>
            <ac:spMk id="17" creationId="{94010355-7CC0-D4E5-C6EF-5306608BD357}"/>
          </ac:spMkLst>
        </pc:spChg>
        <pc:spChg chg="mod">
          <ac:chgData name="Nguyen Hoang Duong" userId="40c37315-3495-44df-b99c-d1364814afae" providerId="ADAL" clId="{4C3B9796-E323-4A3C-83A4-32635D5446D4}" dt="2024-07-30T23:34:27.457" v="35"/>
          <ac:spMkLst>
            <pc:docMk/>
            <pc:sldMk cId="2510983405" sldId="318"/>
            <ac:spMk id="18" creationId="{D6920F89-8311-11ED-7EB3-68DBBC8E9A7C}"/>
          </ac:spMkLst>
        </pc:spChg>
        <pc:spChg chg="mod">
          <ac:chgData name="Nguyen Hoang Duong" userId="40c37315-3495-44df-b99c-d1364814afae" providerId="ADAL" clId="{4C3B9796-E323-4A3C-83A4-32635D5446D4}" dt="2024-07-30T23:34:27.457" v="35"/>
          <ac:spMkLst>
            <pc:docMk/>
            <pc:sldMk cId="2510983405" sldId="318"/>
            <ac:spMk id="19" creationId="{81BA2085-88AD-B9FD-DAA0-DDAD801AC81F}"/>
          </ac:spMkLst>
        </pc:spChg>
        <pc:spChg chg="mod">
          <ac:chgData name="Nguyen Hoang Duong" userId="40c37315-3495-44df-b99c-d1364814afae" providerId="ADAL" clId="{4C3B9796-E323-4A3C-83A4-32635D5446D4}" dt="2024-07-30T23:34:27.457" v="35"/>
          <ac:spMkLst>
            <pc:docMk/>
            <pc:sldMk cId="2510983405" sldId="318"/>
            <ac:spMk id="20" creationId="{3BC6F477-09C8-DC3D-DF3A-2C4C6020AEB7}"/>
          </ac:spMkLst>
        </pc:spChg>
        <pc:spChg chg="mod">
          <ac:chgData name="Nguyen Hoang Duong" userId="40c37315-3495-44df-b99c-d1364814afae" providerId="ADAL" clId="{4C3B9796-E323-4A3C-83A4-32635D5446D4}" dt="2024-07-30T23:34:27.457" v="35"/>
          <ac:spMkLst>
            <pc:docMk/>
            <pc:sldMk cId="2510983405" sldId="318"/>
            <ac:spMk id="21" creationId="{450C9B65-E0E8-9889-34A3-E9847BDC0AE2}"/>
          </ac:spMkLst>
        </pc:spChg>
        <pc:spChg chg="mod">
          <ac:chgData name="Nguyen Hoang Duong" userId="40c37315-3495-44df-b99c-d1364814afae" providerId="ADAL" clId="{4C3B9796-E323-4A3C-83A4-32635D5446D4}" dt="2024-07-30T23:34:27.457" v="35"/>
          <ac:spMkLst>
            <pc:docMk/>
            <pc:sldMk cId="2510983405" sldId="318"/>
            <ac:spMk id="22" creationId="{A99A1D1B-6A53-16B3-3EBB-A250BC95F013}"/>
          </ac:spMkLst>
        </pc:spChg>
        <pc:spChg chg="mod">
          <ac:chgData name="Nguyen Hoang Duong" userId="40c37315-3495-44df-b99c-d1364814afae" providerId="ADAL" clId="{4C3B9796-E323-4A3C-83A4-32635D5446D4}" dt="2024-07-30T23:34:27.457" v="35"/>
          <ac:spMkLst>
            <pc:docMk/>
            <pc:sldMk cId="2510983405" sldId="318"/>
            <ac:spMk id="23" creationId="{DF1E6316-BA63-A937-E775-F1DA331C4507}"/>
          </ac:spMkLst>
        </pc:spChg>
        <pc:spChg chg="mod">
          <ac:chgData name="Nguyen Hoang Duong" userId="40c37315-3495-44df-b99c-d1364814afae" providerId="ADAL" clId="{4C3B9796-E323-4A3C-83A4-32635D5446D4}" dt="2024-07-30T23:34:27.457" v="35"/>
          <ac:spMkLst>
            <pc:docMk/>
            <pc:sldMk cId="2510983405" sldId="318"/>
            <ac:spMk id="24" creationId="{461B8D33-F764-B155-BC56-E262386F187B}"/>
          </ac:spMkLst>
        </pc:spChg>
        <pc:spChg chg="mod">
          <ac:chgData name="Nguyen Hoang Duong" userId="40c37315-3495-44df-b99c-d1364814afae" providerId="ADAL" clId="{4C3B9796-E323-4A3C-83A4-32635D5446D4}" dt="2024-07-30T23:34:27.457" v="35"/>
          <ac:spMkLst>
            <pc:docMk/>
            <pc:sldMk cId="2510983405" sldId="318"/>
            <ac:spMk id="26" creationId="{82D5A749-2B0A-C237-68EB-09C665A61C34}"/>
          </ac:spMkLst>
        </pc:spChg>
        <pc:spChg chg="mod">
          <ac:chgData name="Nguyen Hoang Duong" userId="40c37315-3495-44df-b99c-d1364814afae" providerId="ADAL" clId="{4C3B9796-E323-4A3C-83A4-32635D5446D4}" dt="2024-07-30T23:34:27.457" v="35"/>
          <ac:spMkLst>
            <pc:docMk/>
            <pc:sldMk cId="2510983405" sldId="318"/>
            <ac:spMk id="28" creationId="{CEC04304-2F8D-2ABA-D07D-CDBDE62CD5E9}"/>
          </ac:spMkLst>
        </pc:spChg>
        <pc:spChg chg="add mod">
          <ac:chgData name="Nguyen Hoang Duong" userId="40c37315-3495-44df-b99c-d1364814afae" providerId="ADAL" clId="{4C3B9796-E323-4A3C-83A4-32635D5446D4}" dt="2024-07-30T23:41:06.070" v="131" actId="207"/>
          <ac:spMkLst>
            <pc:docMk/>
            <pc:sldMk cId="2510983405" sldId="318"/>
            <ac:spMk id="34" creationId="{484CFE9D-63C1-D796-771D-2BC3E68B9ABF}"/>
          </ac:spMkLst>
        </pc:spChg>
        <pc:spChg chg="add mod">
          <ac:chgData name="Nguyen Hoang Duong" userId="40c37315-3495-44df-b99c-d1364814afae" providerId="ADAL" clId="{4C3B9796-E323-4A3C-83A4-32635D5446D4}" dt="2024-07-30T23:42:43.351" v="155" actId="14100"/>
          <ac:spMkLst>
            <pc:docMk/>
            <pc:sldMk cId="2510983405" sldId="318"/>
            <ac:spMk id="36" creationId="{008D0169-995F-2649-9030-2F278D0B37DF}"/>
          </ac:spMkLst>
        </pc:spChg>
        <pc:spChg chg="add mod">
          <ac:chgData name="Nguyen Hoang Duong" userId="40c37315-3495-44df-b99c-d1364814afae" providerId="ADAL" clId="{4C3B9796-E323-4A3C-83A4-32635D5446D4}" dt="2024-07-30T23:41:31.827" v="137" actId="207"/>
          <ac:spMkLst>
            <pc:docMk/>
            <pc:sldMk cId="2510983405" sldId="318"/>
            <ac:spMk id="38" creationId="{1700875D-63B5-0C88-D787-6D0A07248B9A}"/>
          </ac:spMkLst>
        </pc:spChg>
        <pc:grpChg chg="add mod">
          <ac:chgData name="Nguyen Hoang Duong" userId="40c37315-3495-44df-b99c-d1364814afae" providerId="ADAL" clId="{4C3B9796-E323-4A3C-83A4-32635D5446D4}" dt="2024-07-30T23:34:27.457" v="35"/>
          <ac:grpSpMkLst>
            <pc:docMk/>
            <pc:sldMk cId="2510983405" sldId="318"/>
            <ac:grpSpMk id="2" creationId="{10E80D67-3EAB-52D8-58BE-A17D97027C39}"/>
          </ac:grpSpMkLst>
        </pc:grpChg>
        <pc:grpChg chg="add mod">
          <ac:chgData name="Nguyen Hoang Duong" userId="40c37315-3495-44df-b99c-d1364814afae" providerId="ADAL" clId="{4C3B9796-E323-4A3C-83A4-32635D5446D4}" dt="2024-07-30T23:34:27.457" v="35"/>
          <ac:grpSpMkLst>
            <pc:docMk/>
            <pc:sldMk cId="2510983405" sldId="318"/>
            <ac:grpSpMk id="25" creationId="{9767F1C4-DB49-C73D-AA87-D1E39F6865B5}"/>
          </ac:grpSpMkLst>
        </pc:grpChg>
        <pc:grpChg chg="add mod">
          <ac:chgData name="Nguyen Hoang Duong" userId="40c37315-3495-44df-b99c-d1364814afae" providerId="ADAL" clId="{4C3B9796-E323-4A3C-83A4-32635D5446D4}" dt="2024-07-30T23:34:27.457" v="35"/>
          <ac:grpSpMkLst>
            <pc:docMk/>
            <pc:sldMk cId="2510983405" sldId="318"/>
            <ac:grpSpMk id="27" creationId="{319771B2-B5AA-8242-74E1-314784B85493}"/>
          </ac:grpSpMkLst>
        </pc:grpChg>
        <pc:picChg chg="add mod">
          <ac:chgData name="Nguyen Hoang Duong" userId="40c37315-3495-44df-b99c-d1364814afae" providerId="ADAL" clId="{4C3B9796-E323-4A3C-83A4-32635D5446D4}" dt="2024-07-30T23:43:10.624" v="159" actId="1076"/>
          <ac:picMkLst>
            <pc:docMk/>
            <pc:sldMk cId="2510983405" sldId="318"/>
            <ac:picMk id="29" creationId="{B27E000E-C1C2-B942-19B7-FF1AD3DE0673}"/>
          </ac:picMkLst>
        </pc:picChg>
        <pc:picChg chg="add mod">
          <ac:chgData name="Nguyen Hoang Duong" userId="40c37315-3495-44df-b99c-d1364814afae" providerId="ADAL" clId="{4C3B9796-E323-4A3C-83A4-32635D5446D4}" dt="2024-07-30T23:43:19.837" v="162" actId="14100"/>
          <ac:picMkLst>
            <pc:docMk/>
            <pc:sldMk cId="2510983405" sldId="318"/>
            <ac:picMk id="30" creationId="{D446ACB8-C006-7A9D-B766-7EB5E565A542}"/>
          </ac:picMkLst>
        </pc:picChg>
        <pc:picChg chg="add mod">
          <ac:chgData name="Nguyen Hoang Duong" userId="40c37315-3495-44df-b99c-d1364814afae" providerId="ADAL" clId="{4C3B9796-E323-4A3C-83A4-32635D5446D4}" dt="2024-07-30T23:43:03.265" v="157" actId="14100"/>
          <ac:picMkLst>
            <pc:docMk/>
            <pc:sldMk cId="2510983405" sldId="318"/>
            <ac:picMk id="31" creationId="{B0F660CD-CD0F-0341-6AC9-37D22EE3AD32}"/>
          </ac:picMkLst>
        </pc:picChg>
        <pc:picChg chg="add mod">
          <ac:chgData name="Nguyen Hoang Duong" userId="40c37315-3495-44df-b99c-d1364814afae" providerId="ADAL" clId="{4C3B9796-E323-4A3C-83A4-32635D5446D4}" dt="2024-07-30T23:43:15.405" v="161" actId="14100"/>
          <ac:picMkLst>
            <pc:docMk/>
            <pc:sldMk cId="2510983405" sldId="318"/>
            <ac:picMk id="32" creationId="{D92B6513-57ED-5A34-D682-EDE28405649C}"/>
          </ac:picMkLst>
        </pc:picChg>
        <pc:picChg chg="del">
          <ac:chgData name="Nguyen Hoang Duong" userId="40c37315-3495-44df-b99c-d1364814afae" providerId="ADAL" clId="{4C3B9796-E323-4A3C-83A4-32635D5446D4}" dt="2024-07-30T23:33:50.769" v="34" actId="21"/>
          <ac:picMkLst>
            <pc:docMk/>
            <pc:sldMk cId="2510983405" sldId="318"/>
            <ac:picMk id="1026" creationId="{8C3F7BD5-3B56-7FCC-A8AC-9B78B5BDA905}"/>
          </ac:picMkLst>
        </pc:picChg>
        <pc:picChg chg="del">
          <ac:chgData name="Nguyen Hoang Duong" userId="40c37315-3495-44df-b99c-d1364814afae" providerId="ADAL" clId="{4C3B9796-E323-4A3C-83A4-32635D5446D4}" dt="2024-07-30T23:33:50.769" v="34" actId="21"/>
          <ac:picMkLst>
            <pc:docMk/>
            <pc:sldMk cId="2510983405" sldId="318"/>
            <ac:picMk id="1028" creationId="{D7017679-4486-0E18-C3C2-D1C9DD38CF49}"/>
          </ac:picMkLst>
        </pc:picChg>
        <pc:picChg chg="del">
          <ac:chgData name="Nguyen Hoang Duong" userId="40c37315-3495-44df-b99c-d1364814afae" providerId="ADAL" clId="{4C3B9796-E323-4A3C-83A4-32635D5446D4}" dt="2024-07-30T23:33:50.769" v="34" actId="21"/>
          <ac:picMkLst>
            <pc:docMk/>
            <pc:sldMk cId="2510983405" sldId="318"/>
            <ac:picMk id="1030" creationId="{709E62BC-2177-87CE-942F-5D4D144E60B1}"/>
          </ac:picMkLst>
        </pc:picChg>
        <pc:picChg chg="del">
          <ac:chgData name="Nguyen Hoang Duong" userId="40c37315-3495-44df-b99c-d1364814afae" providerId="ADAL" clId="{4C3B9796-E323-4A3C-83A4-32635D5446D4}" dt="2024-07-30T23:33:50.769" v="34" actId="21"/>
          <ac:picMkLst>
            <pc:docMk/>
            <pc:sldMk cId="2510983405" sldId="318"/>
            <ac:picMk id="1032" creationId="{F2324640-6073-4914-B917-79588F06AA1A}"/>
          </ac:picMkLst>
        </pc:picChg>
      </pc:sldChg>
      <pc:sldChg chg="addSp delSp modSp mod delAnim modAnim">
        <pc:chgData name="Nguyen Hoang Duong" userId="40c37315-3495-44df-b99c-d1364814afae" providerId="ADAL" clId="{4C3B9796-E323-4A3C-83A4-32635D5446D4}" dt="2024-07-31T02:05:04.477" v="1522" actId="207"/>
        <pc:sldMkLst>
          <pc:docMk/>
          <pc:sldMk cId="1450932865" sldId="319"/>
        </pc:sldMkLst>
        <pc:spChg chg="add mod">
          <ac:chgData name="Nguyen Hoang Duong" userId="40c37315-3495-44df-b99c-d1364814afae" providerId="ADAL" clId="{4C3B9796-E323-4A3C-83A4-32635D5446D4}" dt="2024-07-30T23:46:24.712" v="205" actId="207"/>
          <ac:spMkLst>
            <pc:docMk/>
            <pc:sldMk cId="1450932865" sldId="319"/>
            <ac:spMk id="2" creationId="{05CD9F7C-EB8E-BF15-AA9E-5225B3DF0BCA}"/>
          </ac:spMkLst>
        </pc:spChg>
        <pc:spChg chg="add mod">
          <ac:chgData name="Nguyen Hoang Duong" userId="40c37315-3495-44df-b99c-d1364814afae" providerId="ADAL" clId="{4C3B9796-E323-4A3C-83A4-32635D5446D4}" dt="2024-07-30T23:46:40.544" v="211" actId="1076"/>
          <ac:spMkLst>
            <pc:docMk/>
            <pc:sldMk cId="1450932865" sldId="319"/>
            <ac:spMk id="3" creationId="{19B416E2-03D9-BEC1-CB83-D41115A9C10E}"/>
          </ac:spMkLst>
        </pc:spChg>
        <pc:spChg chg="mod">
          <ac:chgData name="Nguyen Hoang Duong" userId="40c37315-3495-44df-b99c-d1364814afae" providerId="ADAL" clId="{4C3B9796-E323-4A3C-83A4-32635D5446D4}" dt="2024-07-31T00:20:54.186" v="367" actId="1076"/>
          <ac:spMkLst>
            <pc:docMk/>
            <pc:sldMk cId="1450932865" sldId="319"/>
            <ac:spMk id="5" creationId="{EF115F24-7021-CBA3-CCFB-019E9314DEBD}"/>
          </ac:spMkLst>
        </pc:spChg>
        <pc:spChg chg="mod">
          <ac:chgData name="Nguyen Hoang Duong" userId="40c37315-3495-44df-b99c-d1364814afae" providerId="ADAL" clId="{4C3B9796-E323-4A3C-83A4-32635D5446D4}" dt="2024-07-31T00:20:54.186" v="367" actId="1076"/>
          <ac:spMkLst>
            <pc:docMk/>
            <pc:sldMk cId="1450932865" sldId="319"/>
            <ac:spMk id="6" creationId="{345B0617-4E19-54F2-1840-BBE281ABD8FC}"/>
          </ac:spMkLst>
        </pc:spChg>
        <pc:spChg chg="mod">
          <ac:chgData name="Nguyen Hoang Duong" userId="40c37315-3495-44df-b99c-d1364814afae" providerId="ADAL" clId="{4C3B9796-E323-4A3C-83A4-32635D5446D4}" dt="2024-07-31T00:20:54.186" v="367" actId="1076"/>
          <ac:spMkLst>
            <pc:docMk/>
            <pc:sldMk cId="1450932865" sldId="319"/>
            <ac:spMk id="7" creationId="{931917F4-976B-A742-ED8E-D79D3172FA2A}"/>
          </ac:spMkLst>
        </pc:spChg>
        <pc:spChg chg="mod">
          <ac:chgData name="Nguyen Hoang Duong" userId="40c37315-3495-44df-b99c-d1364814afae" providerId="ADAL" clId="{4C3B9796-E323-4A3C-83A4-32635D5446D4}" dt="2024-07-31T00:20:54.186" v="367" actId="1076"/>
          <ac:spMkLst>
            <pc:docMk/>
            <pc:sldMk cId="1450932865" sldId="319"/>
            <ac:spMk id="8" creationId="{09E9488C-18CE-1B44-B9CC-2DB4C351990C}"/>
          </ac:spMkLst>
        </pc:spChg>
        <pc:spChg chg="mod">
          <ac:chgData name="Nguyen Hoang Duong" userId="40c37315-3495-44df-b99c-d1364814afae" providerId="ADAL" clId="{4C3B9796-E323-4A3C-83A4-32635D5446D4}" dt="2024-07-31T00:20:54.186" v="367" actId="1076"/>
          <ac:spMkLst>
            <pc:docMk/>
            <pc:sldMk cId="1450932865" sldId="319"/>
            <ac:spMk id="9" creationId="{37EA5852-FB77-54EC-A33D-0D070CA1B158}"/>
          </ac:spMkLst>
        </pc:spChg>
        <pc:spChg chg="add mod">
          <ac:chgData name="Nguyen Hoang Duong" userId="40c37315-3495-44df-b99c-d1364814afae" providerId="ADAL" clId="{4C3B9796-E323-4A3C-83A4-32635D5446D4}" dt="2024-07-30T23:48:39.806" v="213" actId="1076"/>
          <ac:spMkLst>
            <pc:docMk/>
            <pc:sldMk cId="1450932865" sldId="319"/>
            <ac:spMk id="10" creationId="{62EC3D0D-74E3-D0A6-6C06-BA48DCF77A3C}"/>
          </ac:spMkLst>
        </pc:spChg>
        <pc:spChg chg="add mod">
          <ac:chgData name="Nguyen Hoang Duong" userId="40c37315-3495-44df-b99c-d1364814afae" providerId="ADAL" clId="{4C3B9796-E323-4A3C-83A4-32635D5446D4}" dt="2024-07-30T23:52:54.508" v="248" actId="20577"/>
          <ac:spMkLst>
            <pc:docMk/>
            <pc:sldMk cId="1450932865" sldId="319"/>
            <ac:spMk id="11" creationId="{52BF32FF-B480-9C1F-EC1C-E412A8819085}"/>
          </ac:spMkLst>
        </pc:spChg>
        <pc:spChg chg="add del mod">
          <ac:chgData name="Nguyen Hoang Duong" userId="40c37315-3495-44df-b99c-d1364814afae" providerId="ADAL" clId="{4C3B9796-E323-4A3C-83A4-32635D5446D4}" dt="2024-07-30T23:50:42.572" v="218" actId="478"/>
          <ac:spMkLst>
            <pc:docMk/>
            <pc:sldMk cId="1450932865" sldId="319"/>
            <ac:spMk id="13" creationId="{27B686FB-DF5C-9202-DAA5-0FA23237A98A}"/>
          </ac:spMkLst>
        </pc:spChg>
        <pc:spChg chg="add mod">
          <ac:chgData name="Nguyen Hoang Duong" userId="40c37315-3495-44df-b99c-d1364814afae" providerId="ADAL" clId="{4C3B9796-E323-4A3C-83A4-32635D5446D4}" dt="2024-07-31T02:05:04.477" v="1522" actId="207"/>
          <ac:spMkLst>
            <pc:docMk/>
            <pc:sldMk cId="1450932865" sldId="319"/>
            <ac:spMk id="15" creationId="{9E3C887F-3CA1-1C4D-E0C1-1702C56CD6B7}"/>
          </ac:spMkLst>
        </pc:spChg>
        <pc:spChg chg="del">
          <ac:chgData name="Nguyen Hoang Duong" userId="40c37315-3495-44df-b99c-d1364814afae" providerId="ADAL" clId="{4C3B9796-E323-4A3C-83A4-32635D5446D4}" dt="2024-07-30T23:45:43.330" v="195" actId="478"/>
          <ac:spMkLst>
            <pc:docMk/>
            <pc:sldMk cId="1450932865" sldId="319"/>
            <ac:spMk id="72" creationId="{00000000-0000-0000-0000-000000000000}"/>
          </ac:spMkLst>
        </pc:spChg>
        <pc:grpChg chg="add mod">
          <ac:chgData name="Nguyen Hoang Duong" userId="40c37315-3495-44df-b99c-d1364814afae" providerId="ADAL" clId="{4C3B9796-E323-4A3C-83A4-32635D5446D4}" dt="2024-07-31T00:20:54.186" v="367" actId="1076"/>
          <ac:grpSpMkLst>
            <pc:docMk/>
            <pc:sldMk cId="1450932865" sldId="319"/>
            <ac:grpSpMk id="4" creationId="{A54E84D6-1E01-6D74-9D71-4DBCE636EE16}"/>
          </ac:grpSpMkLst>
        </pc:grpChg>
        <pc:picChg chg="add del mod">
          <ac:chgData name="Nguyen Hoang Duong" userId="40c37315-3495-44df-b99c-d1364814afae" providerId="ADAL" clId="{4C3B9796-E323-4A3C-83A4-32635D5446D4}" dt="2024-07-30T23:50:29.193" v="214" actId="478"/>
          <ac:picMkLst>
            <pc:docMk/>
            <pc:sldMk cId="1450932865" sldId="319"/>
            <ac:picMk id="12" creationId="{7A9FF22C-F3F8-9E43-08BF-BE1CE062A2E8}"/>
          </ac:picMkLst>
        </pc:picChg>
        <pc:picChg chg="add mod">
          <ac:chgData name="Nguyen Hoang Duong" userId="40c37315-3495-44df-b99c-d1364814afae" providerId="ADAL" clId="{4C3B9796-E323-4A3C-83A4-32635D5446D4}" dt="2024-07-31T00:20:59.771" v="369" actId="1076"/>
          <ac:picMkLst>
            <pc:docMk/>
            <pc:sldMk cId="1450932865" sldId="319"/>
            <ac:picMk id="2050" creationId="{0EDD664F-8F5B-F1F7-7AD1-863089719041}"/>
          </ac:picMkLst>
        </pc:picChg>
      </pc:sldChg>
      <pc:sldChg chg="addSp delSp modSp mod delAnim modAnim">
        <pc:chgData name="Nguyen Hoang Duong" userId="40c37315-3495-44df-b99c-d1364814afae" providerId="ADAL" clId="{4C3B9796-E323-4A3C-83A4-32635D5446D4}" dt="2024-07-31T00:23:32.239" v="397"/>
        <pc:sldMkLst>
          <pc:docMk/>
          <pc:sldMk cId="3772541325" sldId="320"/>
        </pc:sldMkLst>
        <pc:spChg chg="add mod">
          <ac:chgData name="Nguyen Hoang Duong" userId="40c37315-3495-44df-b99c-d1364814afae" providerId="ADAL" clId="{4C3B9796-E323-4A3C-83A4-32635D5446D4}" dt="2024-07-30T23:54:35.793" v="254"/>
          <ac:spMkLst>
            <pc:docMk/>
            <pc:sldMk cId="3772541325" sldId="320"/>
            <ac:spMk id="2" creationId="{D62AC307-3A48-9911-3D22-1BAB56CCD01D}"/>
          </ac:spMkLst>
        </pc:spChg>
        <pc:spChg chg="add mod">
          <ac:chgData name="Nguyen Hoang Duong" userId="40c37315-3495-44df-b99c-d1364814afae" providerId="ADAL" clId="{4C3B9796-E323-4A3C-83A4-32635D5446D4}" dt="2024-07-30T23:54:35.793" v="254"/>
          <ac:spMkLst>
            <pc:docMk/>
            <pc:sldMk cId="3772541325" sldId="320"/>
            <ac:spMk id="3" creationId="{2EF9B8FD-C614-1B11-4A0A-96ADB51323E0}"/>
          </ac:spMkLst>
        </pc:spChg>
        <pc:spChg chg="add mod">
          <ac:chgData name="Nguyen Hoang Duong" userId="40c37315-3495-44df-b99c-d1364814afae" providerId="ADAL" clId="{4C3B9796-E323-4A3C-83A4-32635D5446D4}" dt="2024-07-31T00:23:25.260" v="396" actId="1076"/>
          <ac:spMkLst>
            <pc:docMk/>
            <pc:sldMk cId="3772541325" sldId="320"/>
            <ac:spMk id="4" creationId="{673585B5-03BB-5B22-C32A-90EDF0344135}"/>
          </ac:spMkLst>
        </pc:spChg>
        <pc:spChg chg="add mod">
          <ac:chgData name="Nguyen Hoang Duong" userId="40c37315-3495-44df-b99c-d1364814afae" providerId="ADAL" clId="{4C3B9796-E323-4A3C-83A4-32635D5446D4}" dt="2024-07-31T00:07:24.023" v="323" actId="20577"/>
          <ac:spMkLst>
            <pc:docMk/>
            <pc:sldMk cId="3772541325" sldId="320"/>
            <ac:spMk id="5" creationId="{66527498-D14F-4545-60C8-2F730ABB3477}"/>
          </ac:spMkLst>
        </pc:spChg>
        <pc:spChg chg="add mod">
          <ac:chgData name="Nguyen Hoang Duong" userId="40c37315-3495-44df-b99c-d1364814afae" providerId="ADAL" clId="{4C3B9796-E323-4A3C-83A4-32635D5446D4}" dt="2024-07-31T00:23:09.870" v="394" actId="207"/>
          <ac:spMkLst>
            <pc:docMk/>
            <pc:sldMk cId="3772541325" sldId="320"/>
            <ac:spMk id="7" creationId="{3E393A88-2D4E-844B-7BC2-270E9296AC4F}"/>
          </ac:spMkLst>
        </pc:spChg>
        <pc:spChg chg="add">
          <ac:chgData name="Nguyen Hoang Duong" userId="40c37315-3495-44df-b99c-d1364814afae" providerId="ADAL" clId="{4C3B9796-E323-4A3C-83A4-32635D5446D4}" dt="2024-07-31T00:19:44.010" v="359"/>
          <ac:spMkLst>
            <pc:docMk/>
            <pc:sldMk cId="3772541325" sldId="320"/>
            <ac:spMk id="9" creationId="{F572EEF5-F97C-D43E-CC5A-214611BA8D44}"/>
          </ac:spMkLst>
        </pc:spChg>
        <pc:spChg chg="mod">
          <ac:chgData name="Nguyen Hoang Duong" userId="40c37315-3495-44df-b99c-d1364814afae" providerId="ADAL" clId="{4C3B9796-E323-4A3C-83A4-32635D5446D4}" dt="2024-07-31T00:21:30.220" v="374" actId="14100"/>
          <ac:spMkLst>
            <pc:docMk/>
            <pc:sldMk cId="3772541325" sldId="320"/>
            <ac:spMk id="11" creationId="{8C2CC365-51FA-B206-A44A-480B0E8EEDEB}"/>
          </ac:spMkLst>
        </pc:spChg>
        <pc:spChg chg="mod">
          <ac:chgData name="Nguyen Hoang Duong" userId="40c37315-3495-44df-b99c-d1364814afae" providerId="ADAL" clId="{4C3B9796-E323-4A3C-83A4-32635D5446D4}" dt="2024-07-31T00:21:30.220" v="374" actId="14100"/>
          <ac:spMkLst>
            <pc:docMk/>
            <pc:sldMk cId="3772541325" sldId="320"/>
            <ac:spMk id="12" creationId="{A2EF0DE4-7DE2-C24B-16B4-05E0EF898EF9}"/>
          </ac:spMkLst>
        </pc:spChg>
        <pc:spChg chg="mod">
          <ac:chgData name="Nguyen Hoang Duong" userId="40c37315-3495-44df-b99c-d1364814afae" providerId="ADAL" clId="{4C3B9796-E323-4A3C-83A4-32635D5446D4}" dt="2024-07-31T00:21:30.220" v="374" actId="14100"/>
          <ac:spMkLst>
            <pc:docMk/>
            <pc:sldMk cId="3772541325" sldId="320"/>
            <ac:spMk id="13" creationId="{F1C8B515-650D-14C8-D1B6-1BF2B4F3D753}"/>
          </ac:spMkLst>
        </pc:spChg>
        <pc:spChg chg="mod">
          <ac:chgData name="Nguyen Hoang Duong" userId="40c37315-3495-44df-b99c-d1364814afae" providerId="ADAL" clId="{4C3B9796-E323-4A3C-83A4-32635D5446D4}" dt="2024-07-31T00:21:30.220" v="374" actId="14100"/>
          <ac:spMkLst>
            <pc:docMk/>
            <pc:sldMk cId="3772541325" sldId="320"/>
            <ac:spMk id="14" creationId="{8B7E94C4-D999-BFAE-417B-4D3189825175}"/>
          </ac:spMkLst>
        </pc:spChg>
        <pc:spChg chg="mod">
          <ac:chgData name="Nguyen Hoang Duong" userId="40c37315-3495-44df-b99c-d1364814afae" providerId="ADAL" clId="{4C3B9796-E323-4A3C-83A4-32635D5446D4}" dt="2024-07-31T00:21:30.220" v="374" actId="14100"/>
          <ac:spMkLst>
            <pc:docMk/>
            <pc:sldMk cId="3772541325" sldId="320"/>
            <ac:spMk id="15" creationId="{93BA2C8B-9988-8E2D-83C1-AEABCB0FF813}"/>
          </ac:spMkLst>
        </pc:spChg>
        <pc:spChg chg="del">
          <ac:chgData name="Nguyen Hoang Duong" userId="40c37315-3495-44df-b99c-d1364814afae" providerId="ADAL" clId="{4C3B9796-E323-4A3C-83A4-32635D5446D4}" dt="2024-07-30T23:54:26.226" v="253" actId="478"/>
          <ac:spMkLst>
            <pc:docMk/>
            <pc:sldMk cId="3772541325" sldId="320"/>
            <ac:spMk id="72" creationId="{00000000-0000-0000-0000-000000000000}"/>
          </ac:spMkLst>
        </pc:spChg>
        <pc:grpChg chg="add mod">
          <ac:chgData name="Nguyen Hoang Duong" userId="40c37315-3495-44df-b99c-d1364814afae" providerId="ADAL" clId="{4C3B9796-E323-4A3C-83A4-32635D5446D4}" dt="2024-07-31T00:21:30.220" v="374" actId="14100"/>
          <ac:grpSpMkLst>
            <pc:docMk/>
            <pc:sldMk cId="3772541325" sldId="320"/>
            <ac:grpSpMk id="10" creationId="{AF50D5AA-5AFB-CD65-B22C-81DDBC5A13F8}"/>
          </ac:grpSpMkLst>
        </pc:grpChg>
        <pc:picChg chg="add mod">
          <ac:chgData name="Nguyen Hoang Duong" userId="40c37315-3495-44df-b99c-d1364814afae" providerId="ADAL" clId="{4C3B9796-E323-4A3C-83A4-32635D5446D4}" dt="2024-07-31T00:23:15.986" v="395" actId="1076"/>
          <ac:picMkLst>
            <pc:docMk/>
            <pc:sldMk cId="3772541325" sldId="320"/>
            <ac:picMk id="8" creationId="{33CFC88D-54B1-7343-EB15-70CBCB1161B1}"/>
          </ac:picMkLst>
        </pc:picChg>
        <pc:picChg chg="add del mod">
          <ac:chgData name="Nguyen Hoang Duong" userId="40c37315-3495-44df-b99c-d1364814afae" providerId="ADAL" clId="{4C3B9796-E323-4A3C-83A4-32635D5446D4}" dt="2024-07-31T00:16:36.904" v="354" actId="21"/>
          <ac:picMkLst>
            <pc:docMk/>
            <pc:sldMk cId="3772541325" sldId="320"/>
            <ac:picMk id="9218" creationId="{33CFC88D-54B1-7343-EB15-70CBCB1161B1}"/>
          </ac:picMkLst>
        </pc:picChg>
        <pc:picChg chg="add mod">
          <ac:chgData name="Nguyen Hoang Duong" userId="40c37315-3495-44df-b99c-d1364814afae" providerId="ADAL" clId="{4C3B9796-E323-4A3C-83A4-32635D5446D4}" dt="2024-07-31T00:14:27.364" v="347" actId="1076"/>
          <ac:picMkLst>
            <pc:docMk/>
            <pc:sldMk cId="3772541325" sldId="320"/>
            <ac:picMk id="9220" creationId="{5AABC94D-CBFE-ACBC-CFB2-2EE655BE241E}"/>
          </ac:picMkLst>
        </pc:picChg>
      </pc:sldChg>
      <pc:sldChg chg="addSp delSp modSp mod delAnim modAnim">
        <pc:chgData name="Nguyen Hoang Duong" userId="40c37315-3495-44df-b99c-d1364814afae" providerId="ADAL" clId="{4C3B9796-E323-4A3C-83A4-32635D5446D4}" dt="2024-07-31T01:02:23.955" v="854" actId="14100"/>
        <pc:sldMkLst>
          <pc:docMk/>
          <pc:sldMk cId="2286943419" sldId="321"/>
        </pc:sldMkLst>
        <pc:spChg chg="mod">
          <ac:chgData name="Nguyen Hoang Duong" userId="40c37315-3495-44df-b99c-d1364814afae" providerId="ADAL" clId="{4C3B9796-E323-4A3C-83A4-32635D5446D4}" dt="2024-07-31T00:27:31.712" v="436" actId="1076"/>
          <ac:spMkLst>
            <pc:docMk/>
            <pc:sldMk cId="2286943419" sldId="321"/>
            <ac:spMk id="2" creationId="{D62AC307-3A48-9911-3D22-1BAB56CCD01D}"/>
          </ac:spMkLst>
        </pc:spChg>
        <pc:spChg chg="add del">
          <ac:chgData name="Nguyen Hoang Duong" userId="40c37315-3495-44df-b99c-d1364814afae" providerId="ADAL" clId="{4C3B9796-E323-4A3C-83A4-32635D5446D4}" dt="2024-07-31T00:23:55.837" v="399" actId="22"/>
          <ac:spMkLst>
            <pc:docMk/>
            <pc:sldMk cId="2286943419" sldId="321"/>
            <ac:spMk id="5" creationId="{B4914811-EBBB-AFE0-AC32-3D6A8094ADA2}"/>
          </ac:spMkLst>
        </pc:spChg>
        <pc:spChg chg="add del mod">
          <ac:chgData name="Nguyen Hoang Duong" userId="40c37315-3495-44df-b99c-d1364814afae" providerId="ADAL" clId="{4C3B9796-E323-4A3C-83A4-32635D5446D4}" dt="2024-07-31T00:29:00.604" v="460"/>
          <ac:spMkLst>
            <pc:docMk/>
            <pc:sldMk cId="2286943419" sldId="321"/>
            <ac:spMk id="6" creationId="{764B2B59-2CA1-614F-D3DC-A1ED62F118EA}"/>
          </ac:spMkLst>
        </pc:spChg>
        <pc:spChg chg="add mod">
          <ac:chgData name="Nguyen Hoang Duong" userId="40c37315-3495-44df-b99c-d1364814afae" providerId="ADAL" clId="{4C3B9796-E323-4A3C-83A4-32635D5446D4}" dt="2024-07-31T00:27:25.174" v="434"/>
          <ac:spMkLst>
            <pc:docMk/>
            <pc:sldMk cId="2286943419" sldId="321"/>
            <ac:spMk id="7" creationId="{AA21183F-F453-B460-DFA3-04C883CC403D}"/>
          </ac:spMkLst>
        </pc:spChg>
        <pc:spChg chg="add mod">
          <ac:chgData name="Nguyen Hoang Duong" userId="40c37315-3495-44df-b99c-d1364814afae" providerId="ADAL" clId="{4C3B9796-E323-4A3C-83A4-32635D5446D4}" dt="2024-07-31T00:27:25.174" v="434"/>
          <ac:spMkLst>
            <pc:docMk/>
            <pc:sldMk cId="2286943419" sldId="321"/>
            <ac:spMk id="8" creationId="{6D1ABBF3-A2F7-4A8B-6A5F-F14A6C9AEB2B}"/>
          </ac:spMkLst>
        </pc:spChg>
        <pc:spChg chg="add mod">
          <ac:chgData name="Nguyen Hoang Duong" userId="40c37315-3495-44df-b99c-d1364814afae" providerId="ADAL" clId="{4C3B9796-E323-4A3C-83A4-32635D5446D4}" dt="2024-07-31T00:27:25.174" v="434"/>
          <ac:spMkLst>
            <pc:docMk/>
            <pc:sldMk cId="2286943419" sldId="321"/>
            <ac:spMk id="9" creationId="{B68451DD-6695-516B-0E38-815EF471FC19}"/>
          </ac:spMkLst>
        </pc:spChg>
        <pc:spChg chg="add mod">
          <ac:chgData name="Nguyen Hoang Duong" userId="40c37315-3495-44df-b99c-d1364814afae" providerId="ADAL" clId="{4C3B9796-E323-4A3C-83A4-32635D5446D4}" dt="2024-07-31T00:27:25.174" v="434"/>
          <ac:spMkLst>
            <pc:docMk/>
            <pc:sldMk cId="2286943419" sldId="321"/>
            <ac:spMk id="10" creationId="{F3D8457D-5E18-C9ED-A56B-78EEDE0429E8}"/>
          </ac:spMkLst>
        </pc:spChg>
        <pc:spChg chg="add mod">
          <ac:chgData name="Nguyen Hoang Duong" userId="40c37315-3495-44df-b99c-d1364814afae" providerId="ADAL" clId="{4C3B9796-E323-4A3C-83A4-32635D5446D4}" dt="2024-07-31T00:27:25.174" v="434"/>
          <ac:spMkLst>
            <pc:docMk/>
            <pc:sldMk cId="2286943419" sldId="321"/>
            <ac:spMk id="11" creationId="{4046DE63-3487-99B4-1701-080BA912363F}"/>
          </ac:spMkLst>
        </pc:spChg>
        <pc:spChg chg="add mod">
          <ac:chgData name="Nguyen Hoang Duong" userId="40c37315-3495-44df-b99c-d1364814afae" providerId="ADAL" clId="{4C3B9796-E323-4A3C-83A4-32635D5446D4}" dt="2024-07-31T00:27:25.174" v="434"/>
          <ac:spMkLst>
            <pc:docMk/>
            <pc:sldMk cId="2286943419" sldId="321"/>
            <ac:spMk id="12" creationId="{1478E845-CC84-9103-C669-7A167FF49CB7}"/>
          </ac:spMkLst>
        </pc:spChg>
        <pc:spChg chg="add mod">
          <ac:chgData name="Nguyen Hoang Duong" userId="40c37315-3495-44df-b99c-d1364814afae" providerId="ADAL" clId="{4C3B9796-E323-4A3C-83A4-32635D5446D4}" dt="2024-07-31T00:27:25.174" v="434"/>
          <ac:spMkLst>
            <pc:docMk/>
            <pc:sldMk cId="2286943419" sldId="321"/>
            <ac:spMk id="13" creationId="{A1D3BA2D-C411-9D59-94B6-AE3112A379E3}"/>
          </ac:spMkLst>
        </pc:spChg>
        <pc:spChg chg="add mod">
          <ac:chgData name="Nguyen Hoang Duong" userId="40c37315-3495-44df-b99c-d1364814afae" providerId="ADAL" clId="{4C3B9796-E323-4A3C-83A4-32635D5446D4}" dt="2024-07-31T00:28:59.468" v="458" actId="14100"/>
          <ac:spMkLst>
            <pc:docMk/>
            <pc:sldMk cId="2286943419" sldId="321"/>
            <ac:spMk id="14" creationId="{1A829B62-A829-053A-E982-716AF7494978}"/>
          </ac:spMkLst>
        </pc:spChg>
        <pc:spChg chg="add mod">
          <ac:chgData name="Nguyen Hoang Duong" userId="40c37315-3495-44df-b99c-d1364814afae" providerId="ADAL" clId="{4C3B9796-E323-4A3C-83A4-32635D5446D4}" dt="2024-07-31T00:52:41.724" v="750" actId="1076"/>
          <ac:spMkLst>
            <pc:docMk/>
            <pc:sldMk cId="2286943419" sldId="321"/>
            <ac:spMk id="15" creationId="{CBBFFB8F-C5EB-F330-07DA-1131B32E2651}"/>
          </ac:spMkLst>
        </pc:spChg>
        <pc:spChg chg="add mod">
          <ac:chgData name="Nguyen Hoang Duong" userId="40c37315-3495-44df-b99c-d1364814afae" providerId="ADAL" clId="{4C3B9796-E323-4A3C-83A4-32635D5446D4}" dt="2024-07-31T01:02:15.346" v="852" actId="1076"/>
          <ac:spMkLst>
            <pc:docMk/>
            <pc:sldMk cId="2286943419" sldId="321"/>
            <ac:spMk id="16" creationId="{D6426DFC-26E2-F16E-887E-09070E869628}"/>
          </ac:spMkLst>
        </pc:spChg>
        <pc:spChg chg="add del mod">
          <ac:chgData name="Nguyen Hoang Duong" userId="40c37315-3495-44df-b99c-d1364814afae" providerId="ADAL" clId="{4C3B9796-E323-4A3C-83A4-32635D5446D4}" dt="2024-07-31T00:34:41.986" v="647" actId="478"/>
          <ac:spMkLst>
            <pc:docMk/>
            <pc:sldMk cId="2286943419" sldId="321"/>
            <ac:spMk id="17" creationId="{9FA4B41C-5C59-3AA3-1763-819C5C33F2D7}"/>
          </ac:spMkLst>
        </pc:spChg>
        <pc:spChg chg="add mod">
          <ac:chgData name="Nguyen Hoang Duong" userId="40c37315-3495-44df-b99c-d1364814afae" providerId="ADAL" clId="{4C3B9796-E323-4A3C-83A4-32635D5446D4}" dt="2024-07-31T00:52:52.447" v="752" actId="14100"/>
          <ac:spMkLst>
            <pc:docMk/>
            <pc:sldMk cId="2286943419" sldId="321"/>
            <ac:spMk id="18" creationId="{BA1286C3-4581-E66C-6E65-B757E5E0AD9D}"/>
          </ac:spMkLst>
        </pc:spChg>
        <pc:spChg chg="add del mod">
          <ac:chgData name="Nguyen Hoang Duong" userId="40c37315-3495-44df-b99c-d1364814afae" providerId="ADAL" clId="{4C3B9796-E323-4A3C-83A4-32635D5446D4}" dt="2024-07-31T00:45:24.392" v="695" actId="478"/>
          <ac:spMkLst>
            <pc:docMk/>
            <pc:sldMk cId="2286943419" sldId="321"/>
            <ac:spMk id="19" creationId="{32A8965C-0B00-58AA-8EEE-6DD0A99CE686}"/>
          </ac:spMkLst>
        </pc:spChg>
        <pc:spChg chg="add mod">
          <ac:chgData name="Nguyen Hoang Duong" userId="40c37315-3495-44df-b99c-d1364814afae" providerId="ADAL" clId="{4C3B9796-E323-4A3C-83A4-32635D5446D4}" dt="2024-07-31T01:02:23.955" v="854" actId="14100"/>
          <ac:spMkLst>
            <pc:docMk/>
            <pc:sldMk cId="2286943419" sldId="321"/>
            <ac:spMk id="20" creationId="{CF78DBE7-07B8-1D0F-29B1-64CB61575A91}"/>
          </ac:spMkLst>
        </pc:spChg>
        <pc:spChg chg="add mod">
          <ac:chgData name="Nguyen Hoang Duong" userId="40c37315-3495-44df-b99c-d1364814afae" providerId="ADAL" clId="{4C3B9796-E323-4A3C-83A4-32635D5446D4}" dt="2024-07-31T00:52:38.844" v="749" actId="14100"/>
          <ac:spMkLst>
            <pc:docMk/>
            <pc:sldMk cId="2286943419" sldId="321"/>
            <ac:spMk id="21" creationId="{40B9729F-DF55-3F47-C41F-0B59F1432F10}"/>
          </ac:spMkLst>
        </pc:spChg>
        <pc:spChg chg="add mod">
          <ac:chgData name="Nguyen Hoang Duong" userId="40c37315-3495-44df-b99c-d1364814afae" providerId="ADAL" clId="{4C3B9796-E323-4A3C-83A4-32635D5446D4}" dt="2024-07-31T00:34:54.866" v="650"/>
          <ac:spMkLst>
            <pc:docMk/>
            <pc:sldMk cId="2286943419" sldId="321"/>
            <ac:spMk id="22" creationId="{B3F83E64-888E-FBA0-2DDC-138B5185A887}"/>
          </ac:spMkLst>
        </pc:spChg>
      </pc:sldChg>
      <pc:sldChg chg="addSp delSp modSp add mod modAnim">
        <pc:chgData name="Nguyen Hoang Duong" userId="40c37315-3495-44df-b99c-d1364814afae" providerId="ADAL" clId="{4C3B9796-E323-4A3C-83A4-32635D5446D4}" dt="2024-07-31T01:25:03.705" v="1156" actId="1076"/>
        <pc:sldMkLst>
          <pc:docMk/>
          <pc:sldMk cId="3806642809" sldId="322"/>
        </pc:sldMkLst>
        <pc:spChg chg="add mod">
          <ac:chgData name="Nguyen Hoang Duong" userId="40c37315-3495-44df-b99c-d1364814afae" providerId="ADAL" clId="{4C3B9796-E323-4A3C-83A4-32635D5446D4}" dt="2024-07-31T01:22:22.436" v="1133" actId="1076"/>
          <ac:spMkLst>
            <pc:docMk/>
            <pc:sldMk cId="3806642809" sldId="322"/>
            <ac:spMk id="4" creationId="{1B325130-CC3A-BDAF-9041-4B1804397470}"/>
          </ac:spMkLst>
        </pc:spChg>
        <pc:spChg chg="add mod">
          <ac:chgData name="Nguyen Hoang Duong" userId="40c37315-3495-44df-b99c-d1364814afae" providerId="ADAL" clId="{4C3B9796-E323-4A3C-83A4-32635D5446D4}" dt="2024-07-31T01:22:24.919" v="1134" actId="1076"/>
          <ac:spMkLst>
            <pc:docMk/>
            <pc:sldMk cId="3806642809" sldId="322"/>
            <ac:spMk id="5" creationId="{B51BE43B-C2AD-20A1-0467-35E451ABBED9}"/>
          </ac:spMkLst>
        </pc:spChg>
        <pc:spChg chg="add del">
          <ac:chgData name="Nguyen Hoang Duong" userId="40c37315-3495-44df-b99c-d1364814afae" providerId="ADAL" clId="{4C3B9796-E323-4A3C-83A4-32635D5446D4}" dt="2024-07-31T01:12:25.825" v="944" actId="11529"/>
          <ac:spMkLst>
            <pc:docMk/>
            <pc:sldMk cId="3806642809" sldId="322"/>
            <ac:spMk id="6" creationId="{F70C3D91-0F66-1388-6E0D-3A71011FC86C}"/>
          </ac:spMkLst>
        </pc:spChg>
        <pc:spChg chg="add mod">
          <ac:chgData name="Nguyen Hoang Duong" userId="40c37315-3495-44df-b99c-d1364814afae" providerId="ADAL" clId="{4C3B9796-E323-4A3C-83A4-32635D5446D4}" dt="2024-07-31T01:15:27.686" v="1055" actId="1076"/>
          <ac:spMkLst>
            <pc:docMk/>
            <pc:sldMk cId="3806642809" sldId="322"/>
            <ac:spMk id="7" creationId="{8D2F8009-9F67-6382-6D10-72C064F4D0EA}"/>
          </ac:spMkLst>
        </pc:spChg>
        <pc:spChg chg="add mod">
          <ac:chgData name="Nguyen Hoang Duong" userId="40c37315-3495-44df-b99c-d1364814afae" providerId="ADAL" clId="{4C3B9796-E323-4A3C-83A4-32635D5446D4}" dt="2024-07-31T01:19:39.992" v="1099" actId="207"/>
          <ac:spMkLst>
            <pc:docMk/>
            <pc:sldMk cId="3806642809" sldId="322"/>
            <ac:spMk id="9" creationId="{9E3F400A-79C7-0F3D-D348-D65B5CB06286}"/>
          </ac:spMkLst>
        </pc:spChg>
        <pc:spChg chg="add mod">
          <ac:chgData name="Nguyen Hoang Duong" userId="40c37315-3495-44df-b99c-d1364814afae" providerId="ADAL" clId="{4C3B9796-E323-4A3C-83A4-32635D5446D4}" dt="2024-07-31T01:20:46.059" v="1107" actId="1076"/>
          <ac:spMkLst>
            <pc:docMk/>
            <pc:sldMk cId="3806642809" sldId="322"/>
            <ac:spMk id="11" creationId="{5CD0DBEB-D9D4-68D5-02BA-FDF6AEC7F83A}"/>
          </ac:spMkLst>
        </pc:spChg>
        <pc:spChg chg="add mod">
          <ac:chgData name="Nguyen Hoang Duong" userId="40c37315-3495-44df-b99c-d1364814afae" providerId="ADAL" clId="{4C3B9796-E323-4A3C-83A4-32635D5446D4}" dt="2024-07-31T01:19:39.992" v="1099" actId="207"/>
          <ac:spMkLst>
            <pc:docMk/>
            <pc:sldMk cId="3806642809" sldId="322"/>
            <ac:spMk id="13" creationId="{A1E97FFE-21CF-98DA-3147-F2EB127212F6}"/>
          </ac:spMkLst>
        </pc:spChg>
        <pc:spChg chg="add mod">
          <ac:chgData name="Nguyen Hoang Duong" userId="40c37315-3495-44df-b99c-d1364814afae" providerId="ADAL" clId="{4C3B9796-E323-4A3C-83A4-32635D5446D4}" dt="2024-07-31T01:21:03.247" v="1111" actId="1076"/>
          <ac:spMkLst>
            <pc:docMk/>
            <pc:sldMk cId="3806642809" sldId="322"/>
            <ac:spMk id="15" creationId="{FD2046C0-B9FA-0BB9-EDA3-0C56E1C3A39D}"/>
          </ac:spMkLst>
        </pc:spChg>
        <pc:spChg chg="add mod">
          <ac:chgData name="Nguyen Hoang Duong" userId="40c37315-3495-44df-b99c-d1364814afae" providerId="ADAL" clId="{4C3B9796-E323-4A3C-83A4-32635D5446D4}" dt="2024-07-31T01:19:39.992" v="1099" actId="207"/>
          <ac:spMkLst>
            <pc:docMk/>
            <pc:sldMk cId="3806642809" sldId="322"/>
            <ac:spMk id="17" creationId="{887E56B3-63B0-25B5-055B-C072A0940E6A}"/>
          </ac:spMkLst>
        </pc:spChg>
        <pc:spChg chg="add mod">
          <ac:chgData name="Nguyen Hoang Duong" userId="40c37315-3495-44df-b99c-d1364814afae" providerId="ADAL" clId="{4C3B9796-E323-4A3C-83A4-32635D5446D4}" dt="2024-07-31T01:21:09.610" v="1113" actId="1076"/>
          <ac:spMkLst>
            <pc:docMk/>
            <pc:sldMk cId="3806642809" sldId="322"/>
            <ac:spMk id="19" creationId="{8B330F47-86D0-727C-6F39-70335677320B}"/>
          </ac:spMkLst>
        </pc:spChg>
        <pc:spChg chg="add mod">
          <ac:chgData name="Nguyen Hoang Duong" userId="40c37315-3495-44df-b99c-d1364814afae" providerId="ADAL" clId="{4C3B9796-E323-4A3C-83A4-32635D5446D4}" dt="2024-07-31T01:19:39.992" v="1099" actId="207"/>
          <ac:spMkLst>
            <pc:docMk/>
            <pc:sldMk cId="3806642809" sldId="322"/>
            <ac:spMk id="21" creationId="{1D2D6F20-82B1-3403-ABCC-71DA667AAD78}"/>
          </ac:spMkLst>
        </pc:spChg>
        <pc:spChg chg="add mod">
          <ac:chgData name="Nguyen Hoang Duong" userId="40c37315-3495-44df-b99c-d1364814afae" providerId="ADAL" clId="{4C3B9796-E323-4A3C-83A4-32635D5446D4}" dt="2024-07-31T01:21:29.730" v="1119" actId="1076"/>
          <ac:spMkLst>
            <pc:docMk/>
            <pc:sldMk cId="3806642809" sldId="322"/>
            <ac:spMk id="23" creationId="{EC2C2D63-A646-450A-24B0-919D216B7500}"/>
          </ac:spMkLst>
        </pc:spChg>
        <pc:spChg chg="add mod">
          <ac:chgData name="Nguyen Hoang Duong" userId="40c37315-3495-44df-b99c-d1364814afae" providerId="ADAL" clId="{4C3B9796-E323-4A3C-83A4-32635D5446D4}" dt="2024-07-31T01:25:03.705" v="1156" actId="1076"/>
          <ac:spMkLst>
            <pc:docMk/>
            <pc:sldMk cId="3806642809" sldId="322"/>
            <ac:spMk id="37" creationId="{B2EE688E-F1B4-198F-0B3C-9507D5A4DE9C}"/>
          </ac:spMkLst>
        </pc:spChg>
        <pc:grpChg chg="mod">
          <ac:chgData name="Nguyen Hoang Duong" userId="40c37315-3495-44df-b99c-d1364814afae" providerId="ADAL" clId="{4C3B9796-E323-4A3C-83A4-32635D5446D4}" dt="2024-07-31T01:24:42.515" v="1154"/>
          <ac:grpSpMkLst>
            <pc:docMk/>
            <pc:sldMk cId="3806642809" sldId="322"/>
            <ac:grpSpMk id="40" creationId="{2D3EC9EE-79AE-9810-CE5C-144B295196E6}"/>
          </ac:grpSpMkLst>
        </pc:grpChg>
        <pc:inkChg chg="add mod">
          <ac:chgData name="Nguyen Hoang Duong" userId="40c37315-3495-44df-b99c-d1364814afae" providerId="ADAL" clId="{4C3B9796-E323-4A3C-83A4-32635D5446D4}" dt="2024-07-31T01:24:42.515" v="1154"/>
          <ac:inkMkLst>
            <pc:docMk/>
            <pc:sldMk cId="3806642809" sldId="322"/>
            <ac:inkMk id="38" creationId="{B7E243C0-3284-A00C-9ACB-406FBC52949B}"/>
          </ac:inkMkLst>
        </pc:inkChg>
        <pc:inkChg chg="add mod">
          <ac:chgData name="Nguyen Hoang Duong" userId="40c37315-3495-44df-b99c-d1364814afae" providerId="ADAL" clId="{4C3B9796-E323-4A3C-83A4-32635D5446D4}" dt="2024-07-31T01:24:42.515" v="1154"/>
          <ac:inkMkLst>
            <pc:docMk/>
            <pc:sldMk cId="3806642809" sldId="322"/>
            <ac:inkMk id="39" creationId="{B497B25C-F646-50FE-E151-DF50F2BFB8AA}"/>
          </ac:inkMkLst>
        </pc:inkChg>
        <pc:cxnChg chg="add mod">
          <ac:chgData name="Nguyen Hoang Duong" userId="40c37315-3495-44df-b99c-d1364814afae" providerId="ADAL" clId="{4C3B9796-E323-4A3C-83A4-32635D5446D4}" dt="2024-07-31T01:20:49.844" v="1108" actId="14100"/>
          <ac:cxnSpMkLst>
            <pc:docMk/>
            <pc:sldMk cId="3806642809" sldId="322"/>
            <ac:cxnSpMk id="25" creationId="{14C37B0F-8697-7145-86CD-ED9F90ADF673}"/>
          </ac:cxnSpMkLst>
        </pc:cxnChg>
        <pc:cxnChg chg="add mod">
          <ac:chgData name="Nguyen Hoang Duong" userId="40c37315-3495-44df-b99c-d1364814afae" providerId="ADAL" clId="{4C3B9796-E323-4A3C-83A4-32635D5446D4}" dt="2024-07-31T01:21:00.230" v="1110" actId="1076"/>
          <ac:cxnSpMkLst>
            <pc:docMk/>
            <pc:sldMk cId="3806642809" sldId="322"/>
            <ac:cxnSpMk id="28" creationId="{48E82EFE-1870-2251-3CE9-53B46264D951}"/>
          </ac:cxnSpMkLst>
        </pc:cxnChg>
        <pc:cxnChg chg="add mod">
          <ac:chgData name="Nguyen Hoang Duong" userId="40c37315-3495-44df-b99c-d1364814afae" providerId="ADAL" clId="{4C3B9796-E323-4A3C-83A4-32635D5446D4}" dt="2024-07-31T01:21:15.408" v="1114" actId="1076"/>
          <ac:cxnSpMkLst>
            <pc:docMk/>
            <pc:sldMk cId="3806642809" sldId="322"/>
            <ac:cxnSpMk id="29" creationId="{ABDF6450-E6B5-1466-B0B1-CAFE6CEE8330}"/>
          </ac:cxnSpMkLst>
        </pc:cxnChg>
        <pc:cxnChg chg="add mod">
          <ac:chgData name="Nguyen Hoang Duong" userId="40c37315-3495-44df-b99c-d1364814afae" providerId="ADAL" clId="{4C3B9796-E323-4A3C-83A4-32635D5446D4}" dt="2024-07-31T01:21:27.622" v="1118" actId="1076"/>
          <ac:cxnSpMkLst>
            <pc:docMk/>
            <pc:sldMk cId="3806642809" sldId="322"/>
            <ac:cxnSpMk id="30" creationId="{4B5C7AFC-1524-7FD8-23BF-59B7BD865745}"/>
          </ac:cxnSpMkLst>
        </pc:cxnChg>
        <pc:cxnChg chg="add mod">
          <ac:chgData name="Nguyen Hoang Duong" userId="40c37315-3495-44df-b99c-d1364814afae" providerId="ADAL" clId="{4C3B9796-E323-4A3C-83A4-32635D5446D4}" dt="2024-07-31T01:21:38.425" v="1123" actId="1076"/>
          <ac:cxnSpMkLst>
            <pc:docMk/>
            <pc:sldMk cId="3806642809" sldId="322"/>
            <ac:cxnSpMk id="31" creationId="{0567A972-D40D-B87A-AF31-4B1C86622864}"/>
          </ac:cxnSpMkLst>
        </pc:cxnChg>
        <pc:cxnChg chg="add mod">
          <ac:chgData name="Nguyen Hoang Duong" userId="40c37315-3495-44df-b99c-d1364814afae" providerId="ADAL" clId="{4C3B9796-E323-4A3C-83A4-32635D5446D4}" dt="2024-07-31T01:21:43.959" v="1125" actId="1076"/>
          <ac:cxnSpMkLst>
            <pc:docMk/>
            <pc:sldMk cId="3806642809" sldId="322"/>
            <ac:cxnSpMk id="33" creationId="{6F195A66-E6B8-276E-52EF-1DCF8F944E01}"/>
          </ac:cxnSpMkLst>
        </pc:cxnChg>
        <pc:cxnChg chg="add mod">
          <ac:chgData name="Nguyen Hoang Duong" userId="40c37315-3495-44df-b99c-d1364814afae" providerId="ADAL" clId="{4C3B9796-E323-4A3C-83A4-32635D5446D4}" dt="2024-07-31T01:21:50.810" v="1127" actId="1076"/>
          <ac:cxnSpMkLst>
            <pc:docMk/>
            <pc:sldMk cId="3806642809" sldId="322"/>
            <ac:cxnSpMk id="34" creationId="{5A6FAEDA-3C55-2910-D04B-ED036949280E}"/>
          </ac:cxnSpMkLst>
        </pc:cxnChg>
        <pc:cxnChg chg="add mod">
          <ac:chgData name="Nguyen Hoang Duong" userId="40c37315-3495-44df-b99c-d1364814afae" providerId="ADAL" clId="{4C3B9796-E323-4A3C-83A4-32635D5446D4}" dt="2024-07-31T01:21:55.683" v="1129" actId="1076"/>
          <ac:cxnSpMkLst>
            <pc:docMk/>
            <pc:sldMk cId="3806642809" sldId="322"/>
            <ac:cxnSpMk id="35" creationId="{6A72E48F-34D4-220F-80FF-0231355003C6}"/>
          </ac:cxnSpMkLst>
        </pc:cxnChg>
      </pc:sldChg>
      <pc:sldChg chg="addSp modSp add mod modAnim">
        <pc:chgData name="Nguyen Hoang Duong" userId="40c37315-3495-44df-b99c-d1364814afae" providerId="ADAL" clId="{4C3B9796-E323-4A3C-83A4-32635D5446D4}" dt="2024-07-31T01:32:20.866" v="1221" actId="1076"/>
        <pc:sldMkLst>
          <pc:docMk/>
          <pc:sldMk cId="648064816" sldId="323"/>
        </pc:sldMkLst>
        <pc:spChg chg="mod">
          <ac:chgData name="Nguyen Hoang Duong" userId="40c37315-3495-44df-b99c-d1364814afae" providerId="ADAL" clId="{4C3B9796-E323-4A3C-83A4-32635D5446D4}" dt="2024-07-31T01:30:28.667" v="1190" actId="1076"/>
          <ac:spMkLst>
            <pc:docMk/>
            <pc:sldMk cId="648064816" sldId="323"/>
            <ac:spMk id="2" creationId="{D62AC307-3A48-9911-3D22-1BAB56CCD01D}"/>
          </ac:spMkLst>
        </pc:spChg>
        <pc:spChg chg="mod">
          <ac:chgData name="Nguyen Hoang Duong" userId="40c37315-3495-44df-b99c-d1364814afae" providerId="ADAL" clId="{4C3B9796-E323-4A3C-83A4-32635D5446D4}" dt="2024-07-31T01:30:30.676" v="1191" actId="1076"/>
          <ac:spMkLst>
            <pc:docMk/>
            <pc:sldMk cId="648064816" sldId="323"/>
            <ac:spMk id="3" creationId="{2EF9B8FD-C614-1B11-4A0A-96ADB51323E0}"/>
          </ac:spMkLst>
        </pc:spChg>
        <pc:spChg chg="add mod">
          <ac:chgData name="Nguyen Hoang Duong" userId="40c37315-3495-44df-b99c-d1364814afae" providerId="ADAL" clId="{4C3B9796-E323-4A3C-83A4-32635D5446D4}" dt="2024-07-31T01:30:33.485" v="1192" actId="207"/>
          <ac:spMkLst>
            <pc:docMk/>
            <pc:sldMk cId="648064816" sldId="323"/>
            <ac:spMk id="5" creationId="{C06D927C-18A7-7ED8-C7DD-8F790BB5C943}"/>
          </ac:spMkLst>
        </pc:spChg>
        <pc:spChg chg="add mod">
          <ac:chgData name="Nguyen Hoang Duong" userId="40c37315-3495-44df-b99c-d1364814afae" providerId="ADAL" clId="{4C3B9796-E323-4A3C-83A4-32635D5446D4}" dt="2024-07-31T01:32:20.866" v="1221" actId="1076"/>
          <ac:spMkLst>
            <pc:docMk/>
            <pc:sldMk cId="648064816" sldId="323"/>
            <ac:spMk id="7" creationId="{8B26BE86-D863-8937-66D9-D955FBF95B7D}"/>
          </ac:spMkLst>
        </pc:spChg>
        <pc:graphicFrameChg chg="add mod modGraphic">
          <ac:chgData name="Nguyen Hoang Duong" userId="40c37315-3495-44df-b99c-d1364814afae" providerId="ADAL" clId="{4C3B9796-E323-4A3C-83A4-32635D5446D4}" dt="2024-07-31T01:32:16.140" v="1220" actId="1036"/>
          <ac:graphicFrameMkLst>
            <pc:docMk/>
            <pc:sldMk cId="648064816" sldId="323"/>
            <ac:graphicFrameMk id="8" creationId="{A667F906-2CAA-D914-CA2D-E70D9497C3B1}"/>
          </ac:graphicFrameMkLst>
        </pc:graphicFrameChg>
      </pc:sldChg>
      <pc:sldChg chg="addSp delSp modSp add mod delAnim modAnim">
        <pc:chgData name="Nguyen Hoang Duong" userId="40c37315-3495-44df-b99c-d1364814afae" providerId="ADAL" clId="{4C3B9796-E323-4A3C-83A4-32635D5446D4}" dt="2024-07-31T01:52:16.938" v="1402" actId="1076"/>
        <pc:sldMkLst>
          <pc:docMk/>
          <pc:sldMk cId="4278820465" sldId="324"/>
        </pc:sldMkLst>
        <pc:spChg chg="mod">
          <ac:chgData name="Nguyen Hoang Duong" userId="40c37315-3495-44df-b99c-d1364814afae" providerId="ADAL" clId="{4C3B9796-E323-4A3C-83A4-32635D5446D4}" dt="2024-07-31T01:44:58.168" v="1324" actId="1076"/>
          <ac:spMkLst>
            <pc:docMk/>
            <pc:sldMk cId="4278820465" sldId="324"/>
            <ac:spMk id="2" creationId="{D62AC307-3A48-9911-3D22-1BAB56CCD01D}"/>
          </ac:spMkLst>
        </pc:spChg>
        <pc:spChg chg="mod">
          <ac:chgData name="Nguyen Hoang Duong" userId="40c37315-3495-44df-b99c-d1364814afae" providerId="ADAL" clId="{4C3B9796-E323-4A3C-83A4-32635D5446D4}" dt="2024-07-31T01:52:16.938" v="1402" actId="1076"/>
          <ac:spMkLst>
            <pc:docMk/>
            <pc:sldMk cId="4278820465" sldId="324"/>
            <ac:spMk id="3" creationId="{2EF9B8FD-C614-1B11-4A0A-96ADB51323E0}"/>
          </ac:spMkLst>
        </pc:spChg>
        <pc:spChg chg="add mod">
          <ac:chgData name="Nguyen Hoang Duong" userId="40c37315-3495-44df-b99c-d1364814afae" providerId="ADAL" clId="{4C3B9796-E323-4A3C-83A4-32635D5446D4}" dt="2024-07-31T01:50:42.884" v="1392" actId="207"/>
          <ac:spMkLst>
            <pc:docMk/>
            <pc:sldMk cId="4278820465" sldId="324"/>
            <ac:spMk id="4" creationId="{39A8773D-CA16-33AD-7723-6A17DADDB709}"/>
          </ac:spMkLst>
        </pc:spChg>
        <pc:spChg chg="mod">
          <ac:chgData name="Nguyen Hoang Duong" userId="40c37315-3495-44df-b99c-d1364814afae" providerId="ADAL" clId="{4C3B9796-E323-4A3C-83A4-32635D5446D4}" dt="2024-07-31T01:49:44.324" v="1384" actId="208"/>
          <ac:spMkLst>
            <pc:docMk/>
            <pc:sldMk cId="4278820465" sldId="324"/>
            <ac:spMk id="7" creationId="{6CBBD4DF-D666-8781-18FC-64B47820DF46}"/>
          </ac:spMkLst>
        </pc:spChg>
        <pc:spChg chg="del mod topLvl">
          <ac:chgData name="Nguyen Hoang Duong" userId="40c37315-3495-44df-b99c-d1364814afae" providerId="ADAL" clId="{4C3B9796-E323-4A3C-83A4-32635D5446D4}" dt="2024-07-31T01:45:54.829" v="1337" actId="478"/>
          <ac:spMkLst>
            <pc:docMk/>
            <pc:sldMk cId="4278820465" sldId="324"/>
            <ac:spMk id="10" creationId="{1F8972BA-E7CA-FFA6-6D4D-9FACB31DA35C}"/>
          </ac:spMkLst>
        </pc:spChg>
        <pc:spChg chg="add mod">
          <ac:chgData name="Nguyen Hoang Duong" userId="40c37315-3495-44df-b99c-d1364814afae" providerId="ADAL" clId="{4C3B9796-E323-4A3C-83A4-32635D5446D4}" dt="2024-07-31T01:48:20.900" v="1375" actId="1076"/>
          <ac:spMkLst>
            <pc:docMk/>
            <pc:sldMk cId="4278820465" sldId="324"/>
            <ac:spMk id="13" creationId="{67E15B1E-4A6D-A109-DC98-524C16B57B5A}"/>
          </ac:spMkLst>
        </pc:spChg>
        <pc:spChg chg="add mod">
          <ac:chgData name="Nguyen Hoang Duong" userId="40c37315-3495-44df-b99c-d1364814afae" providerId="ADAL" clId="{4C3B9796-E323-4A3C-83A4-32635D5446D4}" dt="2024-07-31T01:48:25.035" v="1377" actId="1076"/>
          <ac:spMkLst>
            <pc:docMk/>
            <pc:sldMk cId="4278820465" sldId="324"/>
            <ac:spMk id="14" creationId="{39CE1820-1454-5153-9556-6212BD242C0B}"/>
          </ac:spMkLst>
        </pc:spChg>
        <pc:spChg chg="add mod">
          <ac:chgData name="Nguyen Hoang Duong" userId="40c37315-3495-44df-b99c-d1364814afae" providerId="ADAL" clId="{4C3B9796-E323-4A3C-83A4-32635D5446D4}" dt="2024-07-31T01:48:32.581" v="1379" actId="14100"/>
          <ac:spMkLst>
            <pc:docMk/>
            <pc:sldMk cId="4278820465" sldId="324"/>
            <ac:spMk id="16" creationId="{41DBA3B3-B634-7920-1E7F-39E1C2B06FF7}"/>
          </ac:spMkLst>
        </pc:spChg>
        <pc:grpChg chg="add mod">
          <ac:chgData name="Nguyen Hoang Duong" userId="40c37315-3495-44df-b99c-d1364814afae" providerId="ADAL" clId="{4C3B9796-E323-4A3C-83A4-32635D5446D4}" dt="2024-07-31T01:45:12.862" v="1329" actId="14100"/>
          <ac:grpSpMkLst>
            <pc:docMk/>
            <pc:sldMk cId="4278820465" sldId="324"/>
            <ac:grpSpMk id="5" creationId="{DE250A05-5B99-0E44-4F0A-1D851295631B}"/>
          </ac:grpSpMkLst>
        </pc:grpChg>
        <pc:grpChg chg="add del mod">
          <ac:chgData name="Nguyen Hoang Duong" userId="40c37315-3495-44df-b99c-d1364814afae" providerId="ADAL" clId="{4C3B9796-E323-4A3C-83A4-32635D5446D4}" dt="2024-07-31T01:45:54.829" v="1337" actId="478"/>
          <ac:grpSpMkLst>
            <pc:docMk/>
            <pc:sldMk cId="4278820465" sldId="324"/>
            <ac:grpSpMk id="8" creationId="{A4CD7F7A-FC6A-4FCE-45CB-8A8ADA12AC6D}"/>
          </ac:grpSpMkLst>
        </pc:grpChg>
        <pc:picChg chg="mod">
          <ac:chgData name="Nguyen Hoang Duong" userId="40c37315-3495-44df-b99c-d1364814afae" providerId="ADAL" clId="{4C3B9796-E323-4A3C-83A4-32635D5446D4}" dt="2024-07-31T01:49:44.324" v="1384" actId="208"/>
          <ac:picMkLst>
            <pc:docMk/>
            <pc:sldMk cId="4278820465" sldId="324"/>
            <ac:picMk id="6" creationId="{B8DE3781-F952-9572-E49C-9C6E7109997F}"/>
          </ac:picMkLst>
        </pc:picChg>
        <pc:picChg chg="mod topLvl">
          <ac:chgData name="Nguyen Hoang Duong" userId="40c37315-3495-44df-b99c-d1364814afae" providerId="ADAL" clId="{4C3B9796-E323-4A3C-83A4-32635D5446D4}" dt="2024-07-31T01:50:12.754" v="1386" actId="208"/>
          <ac:picMkLst>
            <pc:docMk/>
            <pc:sldMk cId="4278820465" sldId="324"/>
            <ac:picMk id="9" creationId="{FF5AF144-E437-19A1-6EBA-B5CC886C331A}"/>
          </ac:picMkLst>
        </pc:picChg>
        <pc:cxnChg chg="add del mod">
          <ac:chgData name="Nguyen Hoang Duong" userId="40c37315-3495-44df-b99c-d1364814afae" providerId="ADAL" clId="{4C3B9796-E323-4A3C-83A4-32635D5446D4}" dt="2024-07-31T01:41:44.806" v="1286" actId="478"/>
          <ac:cxnSpMkLst>
            <pc:docMk/>
            <pc:sldMk cId="4278820465" sldId="324"/>
            <ac:cxnSpMk id="11" creationId="{04EA7A5B-EB36-A4C2-85FA-67188084D5E8}"/>
          </ac:cxnSpMkLst>
        </pc:cxnChg>
        <pc:cxnChg chg="add del mod">
          <ac:chgData name="Nguyen Hoang Duong" userId="40c37315-3495-44df-b99c-d1364814afae" providerId="ADAL" clId="{4C3B9796-E323-4A3C-83A4-32635D5446D4}" dt="2024-07-31T01:48:29.186" v="1378" actId="478"/>
          <ac:cxnSpMkLst>
            <pc:docMk/>
            <pc:sldMk cId="4278820465" sldId="324"/>
            <ac:cxnSpMk id="12" creationId="{DB3F29FF-5B30-ADDF-9BE8-A81DD998B0EB}"/>
          </ac:cxnSpMkLst>
        </pc:cxnChg>
        <pc:cxnChg chg="add mod">
          <ac:chgData name="Nguyen Hoang Duong" userId="40c37315-3495-44df-b99c-d1364814afae" providerId="ADAL" clId="{4C3B9796-E323-4A3C-83A4-32635D5446D4}" dt="2024-07-31T01:51:06.773" v="1395" actId="13822"/>
          <ac:cxnSpMkLst>
            <pc:docMk/>
            <pc:sldMk cId="4278820465" sldId="324"/>
            <ac:cxnSpMk id="18" creationId="{E4A8FD74-FDB9-36F9-F779-897E724296ED}"/>
          </ac:cxnSpMkLst>
        </pc:cxnChg>
        <pc:cxnChg chg="add mod">
          <ac:chgData name="Nguyen Hoang Duong" userId="40c37315-3495-44df-b99c-d1364814afae" providerId="ADAL" clId="{4C3B9796-E323-4A3C-83A4-32635D5446D4}" dt="2024-07-31T01:51:06.773" v="1395" actId="13822"/>
          <ac:cxnSpMkLst>
            <pc:docMk/>
            <pc:sldMk cId="4278820465" sldId="324"/>
            <ac:cxnSpMk id="20" creationId="{F5FA98D6-35CE-F46A-43DF-49CE845D099B}"/>
          </ac:cxnSpMkLst>
        </pc:cxnChg>
      </pc:sldChg>
      <pc:sldChg chg="addSp modSp add mod modAnim">
        <pc:chgData name="Nguyen Hoang Duong" userId="40c37315-3495-44df-b99c-d1364814afae" providerId="ADAL" clId="{4C3B9796-E323-4A3C-83A4-32635D5446D4}" dt="2024-07-31T01:59:35.944" v="1474"/>
        <pc:sldMkLst>
          <pc:docMk/>
          <pc:sldMk cId="3054103759" sldId="325"/>
        </pc:sldMkLst>
        <pc:spChg chg="mod">
          <ac:chgData name="Nguyen Hoang Duong" userId="40c37315-3495-44df-b99c-d1364814afae" providerId="ADAL" clId="{4C3B9796-E323-4A3C-83A4-32635D5446D4}" dt="2024-07-31T01:58:09.140" v="1458" actId="207"/>
          <ac:spMkLst>
            <pc:docMk/>
            <pc:sldMk cId="3054103759" sldId="325"/>
            <ac:spMk id="5" creationId="{AD163504-10A9-B5F1-86E8-050FF395B06D}"/>
          </ac:spMkLst>
        </pc:spChg>
        <pc:spChg chg="mod">
          <ac:chgData name="Nguyen Hoang Duong" userId="40c37315-3495-44df-b99c-d1364814afae" providerId="ADAL" clId="{4C3B9796-E323-4A3C-83A4-32635D5446D4}" dt="2024-07-31T01:58:20.269" v="1459" actId="207"/>
          <ac:spMkLst>
            <pc:docMk/>
            <pc:sldMk cId="3054103759" sldId="325"/>
            <ac:spMk id="7" creationId="{39F27E7C-085B-FBD8-AA6D-CEC164071A31}"/>
          </ac:spMkLst>
        </pc:spChg>
        <pc:spChg chg="mod">
          <ac:chgData name="Nguyen Hoang Duong" userId="40c37315-3495-44df-b99c-d1364814afae" providerId="ADAL" clId="{4C3B9796-E323-4A3C-83A4-32635D5446D4}" dt="2024-07-31T01:58:20.269" v="1459" actId="207"/>
          <ac:spMkLst>
            <pc:docMk/>
            <pc:sldMk cId="3054103759" sldId="325"/>
            <ac:spMk id="8" creationId="{21A1765F-B821-81B2-E962-D347488175F9}"/>
          </ac:spMkLst>
        </pc:spChg>
        <pc:spChg chg="mod">
          <ac:chgData name="Nguyen Hoang Duong" userId="40c37315-3495-44df-b99c-d1364814afae" providerId="ADAL" clId="{4C3B9796-E323-4A3C-83A4-32635D5446D4}" dt="2024-07-31T01:58:20.269" v="1459" actId="207"/>
          <ac:spMkLst>
            <pc:docMk/>
            <pc:sldMk cId="3054103759" sldId="325"/>
            <ac:spMk id="9" creationId="{8A85F29D-8050-DCBC-A83B-ACBF166B86CE}"/>
          </ac:spMkLst>
        </pc:spChg>
        <pc:spChg chg="add mod">
          <ac:chgData name="Nguyen Hoang Duong" userId="40c37315-3495-44df-b99c-d1364814afae" providerId="ADAL" clId="{4C3B9796-E323-4A3C-83A4-32635D5446D4}" dt="2024-07-31T01:58:53.694" v="1466" actId="1076"/>
          <ac:spMkLst>
            <pc:docMk/>
            <pc:sldMk cId="3054103759" sldId="325"/>
            <ac:spMk id="10" creationId="{2C3EEFC1-D757-D587-62A4-044C36423139}"/>
          </ac:spMkLst>
        </pc:spChg>
        <pc:spChg chg="add mod">
          <ac:chgData name="Nguyen Hoang Duong" userId="40c37315-3495-44df-b99c-d1364814afae" providerId="ADAL" clId="{4C3B9796-E323-4A3C-83A4-32635D5446D4}" dt="2024-07-31T01:58:48.235" v="1465" actId="207"/>
          <ac:spMkLst>
            <pc:docMk/>
            <pc:sldMk cId="3054103759" sldId="325"/>
            <ac:spMk id="12" creationId="{9CA399D2-7058-DF6D-B5E2-7C92324AE02E}"/>
          </ac:spMkLst>
        </pc:spChg>
        <pc:grpChg chg="add mod">
          <ac:chgData name="Nguyen Hoang Duong" userId="40c37315-3495-44df-b99c-d1364814afae" providerId="ADAL" clId="{4C3B9796-E323-4A3C-83A4-32635D5446D4}" dt="2024-07-31T01:58:09.140" v="1458" actId="207"/>
          <ac:grpSpMkLst>
            <pc:docMk/>
            <pc:sldMk cId="3054103759" sldId="325"/>
            <ac:grpSpMk id="4" creationId="{CE734601-43F3-4957-BCF7-284BB586AA8E}"/>
          </ac:grpSpMkLst>
        </pc:grpChg>
        <pc:grpChg chg="add mod">
          <ac:chgData name="Nguyen Hoang Duong" userId="40c37315-3495-44df-b99c-d1364814afae" providerId="ADAL" clId="{4C3B9796-E323-4A3C-83A4-32635D5446D4}" dt="2024-07-31T01:58:20.269" v="1459" actId="207"/>
          <ac:grpSpMkLst>
            <pc:docMk/>
            <pc:sldMk cId="3054103759" sldId="325"/>
            <ac:grpSpMk id="6" creationId="{07FA3C8C-1BD8-1FAE-0E38-9801BE82494C}"/>
          </ac:grpSpMkLst>
        </pc:grpChg>
      </pc:sldChg>
      <pc:sldChg chg="addSp delSp modSp mod delAnim modAnim">
        <pc:chgData name="Nguyen Hoang Duong" userId="40c37315-3495-44df-b99c-d1364814afae" providerId="ADAL" clId="{4C3B9796-E323-4A3C-83A4-32635D5446D4}" dt="2024-07-31T02:02:29.315" v="1504" actId="20577"/>
        <pc:sldMkLst>
          <pc:docMk/>
          <pc:sldMk cId="2369411629" sldId="326"/>
        </pc:sldMkLst>
        <pc:spChg chg="add mod">
          <ac:chgData name="Nguyen Hoang Duong" userId="40c37315-3495-44df-b99c-d1364814afae" providerId="ADAL" clId="{4C3B9796-E323-4A3C-83A4-32635D5446D4}" dt="2024-07-31T02:02:16.522" v="1503" actId="14100"/>
          <ac:spMkLst>
            <pc:docMk/>
            <pc:sldMk cId="2369411629" sldId="326"/>
            <ac:spMk id="4" creationId="{A74D4AFD-4D6D-D239-A4ED-7507EAA1592F}"/>
          </ac:spMkLst>
        </pc:spChg>
        <pc:spChg chg="add mod">
          <ac:chgData name="Nguyen Hoang Duong" userId="40c37315-3495-44df-b99c-d1364814afae" providerId="ADAL" clId="{4C3B9796-E323-4A3C-83A4-32635D5446D4}" dt="2024-07-31T02:01:22.917" v="1489"/>
          <ac:spMkLst>
            <pc:docMk/>
            <pc:sldMk cId="2369411629" sldId="326"/>
            <ac:spMk id="5" creationId="{92C3281D-F217-A50A-8A57-93000157A4BB}"/>
          </ac:spMkLst>
        </pc:spChg>
        <pc:spChg chg="mod">
          <ac:chgData name="Nguyen Hoang Duong" userId="40c37315-3495-44df-b99c-d1364814afae" providerId="ADAL" clId="{4C3B9796-E323-4A3C-83A4-32635D5446D4}" dt="2024-07-31T02:00:28.412" v="1477" actId="1076"/>
          <ac:spMkLst>
            <pc:docMk/>
            <pc:sldMk cId="2369411629" sldId="326"/>
            <ac:spMk id="14" creationId="{1A829B62-A829-053A-E982-716AF7494978}"/>
          </ac:spMkLst>
        </pc:spChg>
        <pc:spChg chg="mod">
          <ac:chgData name="Nguyen Hoang Duong" userId="40c37315-3495-44df-b99c-d1364814afae" providerId="ADAL" clId="{4C3B9796-E323-4A3C-83A4-32635D5446D4}" dt="2024-07-31T02:00:31.681" v="1478" actId="1076"/>
          <ac:spMkLst>
            <pc:docMk/>
            <pc:sldMk cId="2369411629" sldId="326"/>
            <ac:spMk id="15" creationId="{CBBFFB8F-C5EB-F330-07DA-1131B32E2651}"/>
          </ac:spMkLst>
        </pc:spChg>
        <pc:spChg chg="mod">
          <ac:chgData name="Nguyen Hoang Duong" userId="40c37315-3495-44df-b99c-d1364814afae" providerId="ADAL" clId="{4C3B9796-E323-4A3C-83A4-32635D5446D4}" dt="2024-07-31T02:02:29.315" v="1504" actId="20577"/>
          <ac:spMkLst>
            <pc:docMk/>
            <pc:sldMk cId="2369411629" sldId="326"/>
            <ac:spMk id="16" creationId="{D6426DFC-26E2-F16E-887E-09070E869628}"/>
          </ac:spMkLst>
        </pc:spChg>
        <pc:spChg chg="mod">
          <ac:chgData name="Nguyen Hoang Duong" userId="40c37315-3495-44df-b99c-d1364814afae" providerId="ADAL" clId="{4C3B9796-E323-4A3C-83A4-32635D5446D4}" dt="2024-07-31T02:00:26.348" v="1476" actId="1076"/>
          <ac:spMkLst>
            <pc:docMk/>
            <pc:sldMk cId="2369411629" sldId="326"/>
            <ac:spMk id="18" creationId="{BA1286C3-4581-E66C-6E65-B757E5E0AD9D}"/>
          </ac:spMkLst>
        </pc:spChg>
        <pc:spChg chg="del mod">
          <ac:chgData name="Nguyen Hoang Duong" userId="40c37315-3495-44df-b99c-d1364814afae" providerId="ADAL" clId="{4C3B9796-E323-4A3C-83A4-32635D5446D4}" dt="2024-07-31T01:54:34.187" v="1438" actId="478"/>
          <ac:spMkLst>
            <pc:docMk/>
            <pc:sldMk cId="2369411629" sldId="326"/>
            <ac:spMk id="20" creationId="{CF78DBE7-07B8-1D0F-29B1-64CB61575A91}"/>
          </ac:spMkLst>
        </pc:spChg>
        <pc:spChg chg="del mod">
          <ac:chgData name="Nguyen Hoang Duong" userId="40c37315-3495-44df-b99c-d1364814afae" providerId="ADAL" clId="{4C3B9796-E323-4A3C-83A4-32635D5446D4}" dt="2024-07-31T01:53:40.386" v="1404" actId="478"/>
          <ac:spMkLst>
            <pc:docMk/>
            <pc:sldMk cId="2369411629" sldId="326"/>
            <ac:spMk id="21" creationId="{40B9729F-DF55-3F47-C41F-0B59F1432F10}"/>
          </ac:spMkLst>
        </pc:spChg>
      </pc:sldChg>
      <pc:sldChg chg="del">
        <pc:chgData name="Nguyen Hoang Duong" userId="40c37315-3495-44df-b99c-d1364814afae" providerId="ADAL" clId="{4C3B9796-E323-4A3C-83A4-32635D5446D4}" dt="2024-07-31T00:49:30.793" v="733"/>
        <pc:sldMkLst>
          <pc:docMk/>
          <pc:sldMk cId="2783434092" sldId="326"/>
        </pc:sldMkLst>
      </pc:sldChg>
      <pc:sldChg chg="addSp modSp mod modAnim">
        <pc:chgData name="Nguyen Hoang Duong" userId="40c37315-3495-44df-b99c-d1364814afae" providerId="ADAL" clId="{4C3B9796-E323-4A3C-83A4-32635D5446D4}" dt="2024-07-31T01:35:58.015" v="1265"/>
        <pc:sldMkLst>
          <pc:docMk/>
          <pc:sldMk cId="3033871315" sldId="327"/>
        </pc:sldMkLst>
        <pc:spChg chg="add mod">
          <ac:chgData name="Nguyen Hoang Duong" userId="40c37315-3495-44df-b99c-d1364814afae" providerId="ADAL" clId="{4C3B9796-E323-4A3C-83A4-32635D5446D4}" dt="2024-07-31T01:32:54.808" v="1222"/>
          <ac:spMkLst>
            <pc:docMk/>
            <pc:sldMk cId="3033871315" sldId="327"/>
            <ac:spMk id="2" creationId="{69333A5C-3DB4-B007-33C8-CE70F8784560}"/>
          </ac:spMkLst>
        </pc:spChg>
        <pc:spChg chg="add mod">
          <ac:chgData name="Nguyen Hoang Duong" userId="40c37315-3495-44df-b99c-d1364814afae" providerId="ADAL" clId="{4C3B9796-E323-4A3C-83A4-32635D5446D4}" dt="2024-07-31T01:32:54.808" v="1222"/>
          <ac:spMkLst>
            <pc:docMk/>
            <pc:sldMk cId="3033871315" sldId="327"/>
            <ac:spMk id="3" creationId="{DE25C9E7-5DCD-182E-F484-815D553294C4}"/>
          </ac:spMkLst>
        </pc:spChg>
        <pc:spChg chg="add mod">
          <ac:chgData name="Nguyen Hoang Duong" userId="40c37315-3495-44df-b99c-d1364814afae" providerId="ADAL" clId="{4C3B9796-E323-4A3C-83A4-32635D5446D4}" dt="2024-07-31T01:32:54.808" v="1222"/>
          <ac:spMkLst>
            <pc:docMk/>
            <pc:sldMk cId="3033871315" sldId="327"/>
            <ac:spMk id="4" creationId="{111B16C3-FF89-08B9-DC4B-29D7085135E6}"/>
          </ac:spMkLst>
        </pc:spChg>
        <pc:spChg chg="add mod">
          <ac:chgData name="Nguyen Hoang Duong" userId="40c37315-3495-44df-b99c-d1364814afae" providerId="ADAL" clId="{4C3B9796-E323-4A3C-83A4-32635D5446D4}" dt="2024-07-31T01:32:59.383" v="1223" actId="1076"/>
          <ac:spMkLst>
            <pc:docMk/>
            <pc:sldMk cId="3033871315" sldId="327"/>
            <ac:spMk id="5" creationId="{0B972E88-E64C-C58A-0870-55091AC97861}"/>
          </ac:spMkLst>
        </pc:spChg>
        <pc:spChg chg="add mod">
          <ac:chgData name="Nguyen Hoang Duong" userId="40c37315-3495-44df-b99c-d1364814afae" providerId="ADAL" clId="{4C3B9796-E323-4A3C-83A4-32635D5446D4}" dt="2024-07-31T01:33:30.296" v="1244" actId="14100"/>
          <ac:spMkLst>
            <pc:docMk/>
            <pc:sldMk cId="3033871315" sldId="327"/>
            <ac:spMk id="6" creationId="{E2AC3925-4A70-ECAE-7EF5-4F4E6DCD7A7B}"/>
          </ac:spMkLst>
        </pc:spChg>
        <pc:spChg chg="add mod">
          <ac:chgData name="Nguyen Hoang Duong" userId="40c37315-3495-44df-b99c-d1364814afae" providerId="ADAL" clId="{4C3B9796-E323-4A3C-83A4-32635D5446D4}" dt="2024-07-31T01:35:17.196" v="1258" actId="207"/>
          <ac:spMkLst>
            <pc:docMk/>
            <pc:sldMk cId="3033871315" sldId="327"/>
            <ac:spMk id="8" creationId="{CBA7F265-214D-D5B3-E013-424C8413AA3D}"/>
          </ac:spMkLst>
        </pc:spChg>
        <pc:spChg chg="add mod">
          <ac:chgData name="Nguyen Hoang Duong" userId="40c37315-3495-44df-b99c-d1364814afae" providerId="ADAL" clId="{4C3B9796-E323-4A3C-83A4-32635D5446D4}" dt="2024-07-31T01:35:23.602" v="1260" actId="207"/>
          <ac:spMkLst>
            <pc:docMk/>
            <pc:sldMk cId="3033871315" sldId="327"/>
            <ac:spMk id="10" creationId="{91FB1776-0A25-C5F3-5D5C-52A208853CD3}"/>
          </ac:spMkLst>
        </pc:spChg>
        <pc:cxnChg chg="add mod">
          <ac:chgData name="Nguyen Hoang Duong" userId="40c37315-3495-44df-b99c-d1364814afae" providerId="ADAL" clId="{4C3B9796-E323-4A3C-83A4-32635D5446D4}" dt="2024-07-31T01:35:38.898" v="1263" actId="13822"/>
          <ac:cxnSpMkLst>
            <pc:docMk/>
            <pc:sldMk cId="3033871315" sldId="327"/>
            <ac:cxnSpMk id="12" creationId="{76AB084F-0BB9-5CAC-F36A-F0AFBA26F986}"/>
          </ac:cxnSpMkLst>
        </pc:cxnChg>
        <pc:cxnChg chg="add mod">
          <ac:chgData name="Nguyen Hoang Duong" userId="40c37315-3495-44df-b99c-d1364814afae" providerId="ADAL" clId="{4C3B9796-E323-4A3C-83A4-32635D5446D4}" dt="2024-07-31T01:35:38.898" v="1263" actId="13822"/>
          <ac:cxnSpMkLst>
            <pc:docMk/>
            <pc:sldMk cId="3033871315" sldId="327"/>
            <ac:cxnSpMk id="14" creationId="{670BD8A9-5D41-3617-47D3-58E6500C63D5}"/>
          </ac:cxnSpMkLst>
        </pc:cxnChg>
      </pc:sldChg>
      <pc:sldChg chg="del">
        <pc:chgData name="Nguyen Hoang Duong" userId="40c37315-3495-44df-b99c-d1364814afae" providerId="ADAL" clId="{4C3B9796-E323-4A3C-83A4-32635D5446D4}" dt="2024-07-31T01:59:40.391" v="1475" actId="2696"/>
        <pc:sldMkLst>
          <pc:docMk/>
          <pc:sldMk cId="4119785790" sldId="328"/>
        </pc:sldMkLst>
      </pc:sldChg>
      <pc:sldMasterChg chg="del delSldLayout">
        <pc:chgData name="Nguyen Hoang Duong" userId="40c37315-3495-44df-b99c-d1364814afae" providerId="ADAL" clId="{4C3B9796-E323-4A3C-83A4-32635D5446D4}" dt="2024-07-31T01:56:04.034" v="1449" actId="2696"/>
        <pc:sldMasterMkLst>
          <pc:docMk/>
          <pc:sldMasterMk cId="1080785959" sldId="2147483672"/>
        </pc:sldMasterMkLst>
        <pc:sldLayoutChg chg="del">
          <pc:chgData name="Nguyen Hoang Duong" userId="40c37315-3495-44df-b99c-d1364814afae" providerId="ADAL" clId="{4C3B9796-E323-4A3C-83A4-32635D5446D4}" dt="2024-07-31T01:56:04.034" v="1449" actId="2696"/>
          <pc:sldLayoutMkLst>
            <pc:docMk/>
            <pc:sldMasterMk cId="1080785959" sldId="2147483672"/>
            <pc:sldLayoutMk cId="1791735382" sldId="2147483673"/>
          </pc:sldLayoutMkLst>
        </pc:sldLayoutChg>
        <pc:sldLayoutChg chg="del">
          <pc:chgData name="Nguyen Hoang Duong" userId="40c37315-3495-44df-b99c-d1364814afae" providerId="ADAL" clId="{4C3B9796-E323-4A3C-83A4-32635D5446D4}" dt="2024-07-31T01:56:04.034" v="1449" actId="2696"/>
          <pc:sldLayoutMkLst>
            <pc:docMk/>
            <pc:sldMasterMk cId="1080785959" sldId="2147483672"/>
            <pc:sldLayoutMk cId="3936179348" sldId="2147483674"/>
          </pc:sldLayoutMkLst>
        </pc:sldLayoutChg>
        <pc:sldLayoutChg chg="del">
          <pc:chgData name="Nguyen Hoang Duong" userId="40c37315-3495-44df-b99c-d1364814afae" providerId="ADAL" clId="{4C3B9796-E323-4A3C-83A4-32635D5446D4}" dt="2024-07-31T01:56:04.034" v="1449" actId="2696"/>
          <pc:sldLayoutMkLst>
            <pc:docMk/>
            <pc:sldMasterMk cId="1080785959" sldId="2147483672"/>
            <pc:sldLayoutMk cId="182127460" sldId="2147483675"/>
          </pc:sldLayoutMkLst>
        </pc:sldLayoutChg>
        <pc:sldLayoutChg chg="del">
          <pc:chgData name="Nguyen Hoang Duong" userId="40c37315-3495-44df-b99c-d1364814afae" providerId="ADAL" clId="{4C3B9796-E323-4A3C-83A4-32635D5446D4}" dt="2024-07-31T01:56:04.034" v="1449" actId="2696"/>
          <pc:sldLayoutMkLst>
            <pc:docMk/>
            <pc:sldMasterMk cId="1080785959" sldId="2147483672"/>
            <pc:sldLayoutMk cId="2921067230" sldId="2147483676"/>
          </pc:sldLayoutMkLst>
        </pc:sldLayoutChg>
        <pc:sldLayoutChg chg="del">
          <pc:chgData name="Nguyen Hoang Duong" userId="40c37315-3495-44df-b99c-d1364814afae" providerId="ADAL" clId="{4C3B9796-E323-4A3C-83A4-32635D5446D4}" dt="2024-07-31T01:56:04.034" v="1449" actId="2696"/>
          <pc:sldLayoutMkLst>
            <pc:docMk/>
            <pc:sldMasterMk cId="1080785959" sldId="2147483672"/>
            <pc:sldLayoutMk cId="2261009417" sldId="2147483677"/>
          </pc:sldLayoutMkLst>
        </pc:sldLayoutChg>
        <pc:sldLayoutChg chg="del">
          <pc:chgData name="Nguyen Hoang Duong" userId="40c37315-3495-44df-b99c-d1364814afae" providerId="ADAL" clId="{4C3B9796-E323-4A3C-83A4-32635D5446D4}" dt="2024-07-31T01:56:04.034" v="1449" actId="2696"/>
          <pc:sldLayoutMkLst>
            <pc:docMk/>
            <pc:sldMasterMk cId="1080785959" sldId="2147483672"/>
            <pc:sldLayoutMk cId="4256751958" sldId="2147483678"/>
          </pc:sldLayoutMkLst>
        </pc:sldLayoutChg>
        <pc:sldLayoutChg chg="del">
          <pc:chgData name="Nguyen Hoang Duong" userId="40c37315-3495-44df-b99c-d1364814afae" providerId="ADAL" clId="{4C3B9796-E323-4A3C-83A4-32635D5446D4}" dt="2024-07-31T01:56:04.034" v="1449" actId="2696"/>
          <pc:sldLayoutMkLst>
            <pc:docMk/>
            <pc:sldMasterMk cId="1080785959" sldId="2147483672"/>
            <pc:sldLayoutMk cId="1129434672" sldId="2147483679"/>
          </pc:sldLayoutMkLst>
        </pc:sldLayoutChg>
        <pc:sldLayoutChg chg="del">
          <pc:chgData name="Nguyen Hoang Duong" userId="40c37315-3495-44df-b99c-d1364814afae" providerId="ADAL" clId="{4C3B9796-E323-4A3C-83A4-32635D5446D4}" dt="2024-07-31T01:56:04.034" v="1449" actId="2696"/>
          <pc:sldLayoutMkLst>
            <pc:docMk/>
            <pc:sldMasterMk cId="1080785959" sldId="2147483672"/>
            <pc:sldLayoutMk cId="8984125" sldId="2147483680"/>
          </pc:sldLayoutMkLst>
        </pc:sldLayoutChg>
        <pc:sldLayoutChg chg="del">
          <pc:chgData name="Nguyen Hoang Duong" userId="40c37315-3495-44df-b99c-d1364814afae" providerId="ADAL" clId="{4C3B9796-E323-4A3C-83A4-32635D5446D4}" dt="2024-07-31T01:56:04.034" v="1449" actId="2696"/>
          <pc:sldLayoutMkLst>
            <pc:docMk/>
            <pc:sldMasterMk cId="1080785959" sldId="2147483672"/>
            <pc:sldLayoutMk cId="638501306" sldId="2147483681"/>
          </pc:sldLayoutMkLst>
        </pc:sldLayoutChg>
        <pc:sldLayoutChg chg="del">
          <pc:chgData name="Nguyen Hoang Duong" userId="40c37315-3495-44df-b99c-d1364814afae" providerId="ADAL" clId="{4C3B9796-E323-4A3C-83A4-32635D5446D4}" dt="2024-07-31T01:56:04.034" v="1449" actId="2696"/>
          <pc:sldLayoutMkLst>
            <pc:docMk/>
            <pc:sldMasterMk cId="1080785959" sldId="2147483672"/>
            <pc:sldLayoutMk cId="3729963237" sldId="2147483682"/>
          </pc:sldLayoutMkLst>
        </pc:sldLayoutChg>
        <pc:sldLayoutChg chg="del">
          <pc:chgData name="Nguyen Hoang Duong" userId="40c37315-3495-44df-b99c-d1364814afae" providerId="ADAL" clId="{4C3B9796-E323-4A3C-83A4-32635D5446D4}" dt="2024-07-31T01:56:04.034" v="1449" actId="2696"/>
          <pc:sldLayoutMkLst>
            <pc:docMk/>
            <pc:sldMasterMk cId="1080785959" sldId="2147483672"/>
            <pc:sldLayoutMk cId="501496815" sldId="2147483683"/>
          </pc:sldLayoutMkLst>
        </pc:sldLayoutChg>
      </pc:sldMasterChg>
      <pc:sldMasterChg chg="del delSldLayout">
        <pc:chgData name="Nguyen Hoang Duong" userId="40c37315-3495-44df-b99c-d1364814afae" providerId="ADAL" clId="{4C3B9796-E323-4A3C-83A4-32635D5446D4}" dt="2024-07-31T01:59:40.391" v="1475" actId="2696"/>
        <pc:sldMasterMkLst>
          <pc:docMk/>
          <pc:sldMasterMk cId="768800078" sldId="2147483692"/>
        </pc:sldMasterMkLst>
        <pc:sldLayoutChg chg="del">
          <pc:chgData name="Nguyen Hoang Duong" userId="40c37315-3495-44df-b99c-d1364814afae" providerId="ADAL" clId="{4C3B9796-E323-4A3C-83A4-32635D5446D4}" dt="2024-07-31T01:59:40.391" v="1475" actId="2696"/>
          <pc:sldLayoutMkLst>
            <pc:docMk/>
            <pc:sldMasterMk cId="768800078" sldId="2147483692"/>
            <pc:sldLayoutMk cId="950401370" sldId="2147483693"/>
          </pc:sldLayoutMkLst>
        </pc:sldLayoutChg>
        <pc:sldLayoutChg chg="del">
          <pc:chgData name="Nguyen Hoang Duong" userId="40c37315-3495-44df-b99c-d1364814afae" providerId="ADAL" clId="{4C3B9796-E323-4A3C-83A4-32635D5446D4}" dt="2024-07-31T01:59:40.391" v="1475" actId="2696"/>
          <pc:sldLayoutMkLst>
            <pc:docMk/>
            <pc:sldMasterMk cId="768800078" sldId="2147483692"/>
            <pc:sldLayoutMk cId="1681826249" sldId="2147483694"/>
          </pc:sldLayoutMkLst>
        </pc:sldLayoutChg>
        <pc:sldLayoutChg chg="del">
          <pc:chgData name="Nguyen Hoang Duong" userId="40c37315-3495-44df-b99c-d1364814afae" providerId="ADAL" clId="{4C3B9796-E323-4A3C-83A4-32635D5446D4}" dt="2024-07-31T01:59:40.391" v="1475" actId="2696"/>
          <pc:sldLayoutMkLst>
            <pc:docMk/>
            <pc:sldMasterMk cId="768800078" sldId="2147483692"/>
            <pc:sldLayoutMk cId="1985727855" sldId="2147483695"/>
          </pc:sldLayoutMkLst>
        </pc:sldLayoutChg>
        <pc:sldLayoutChg chg="del">
          <pc:chgData name="Nguyen Hoang Duong" userId="40c37315-3495-44df-b99c-d1364814afae" providerId="ADAL" clId="{4C3B9796-E323-4A3C-83A4-32635D5446D4}" dt="2024-07-31T01:59:40.391" v="1475" actId="2696"/>
          <pc:sldLayoutMkLst>
            <pc:docMk/>
            <pc:sldMasterMk cId="768800078" sldId="2147483692"/>
            <pc:sldLayoutMk cId="2187495441" sldId="2147483696"/>
          </pc:sldLayoutMkLst>
        </pc:sldLayoutChg>
        <pc:sldLayoutChg chg="del">
          <pc:chgData name="Nguyen Hoang Duong" userId="40c37315-3495-44df-b99c-d1364814afae" providerId="ADAL" clId="{4C3B9796-E323-4A3C-83A4-32635D5446D4}" dt="2024-07-31T01:59:40.391" v="1475" actId="2696"/>
          <pc:sldLayoutMkLst>
            <pc:docMk/>
            <pc:sldMasterMk cId="768800078" sldId="2147483692"/>
            <pc:sldLayoutMk cId="1520795404" sldId="2147483697"/>
          </pc:sldLayoutMkLst>
        </pc:sldLayoutChg>
        <pc:sldLayoutChg chg="del">
          <pc:chgData name="Nguyen Hoang Duong" userId="40c37315-3495-44df-b99c-d1364814afae" providerId="ADAL" clId="{4C3B9796-E323-4A3C-83A4-32635D5446D4}" dt="2024-07-31T01:59:40.391" v="1475" actId="2696"/>
          <pc:sldLayoutMkLst>
            <pc:docMk/>
            <pc:sldMasterMk cId="768800078" sldId="2147483692"/>
            <pc:sldLayoutMk cId="2476879505" sldId="2147483698"/>
          </pc:sldLayoutMkLst>
        </pc:sldLayoutChg>
        <pc:sldLayoutChg chg="del">
          <pc:chgData name="Nguyen Hoang Duong" userId="40c37315-3495-44df-b99c-d1364814afae" providerId="ADAL" clId="{4C3B9796-E323-4A3C-83A4-32635D5446D4}" dt="2024-07-31T01:59:40.391" v="1475" actId="2696"/>
          <pc:sldLayoutMkLst>
            <pc:docMk/>
            <pc:sldMasterMk cId="768800078" sldId="2147483692"/>
            <pc:sldLayoutMk cId="2632413587" sldId="2147483699"/>
          </pc:sldLayoutMkLst>
        </pc:sldLayoutChg>
        <pc:sldLayoutChg chg="del">
          <pc:chgData name="Nguyen Hoang Duong" userId="40c37315-3495-44df-b99c-d1364814afae" providerId="ADAL" clId="{4C3B9796-E323-4A3C-83A4-32635D5446D4}" dt="2024-07-31T01:59:40.391" v="1475" actId="2696"/>
          <pc:sldLayoutMkLst>
            <pc:docMk/>
            <pc:sldMasterMk cId="768800078" sldId="2147483692"/>
            <pc:sldLayoutMk cId="290053274" sldId="2147483700"/>
          </pc:sldLayoutMkLst>
        </pc:sldLayoutChg>
        <pc:sldLayoutChg chg="del">
          <pc:chgData name="Nguyen Hoang Duong" userId="40c37315-3495-44df-b99c-d1364814afae" providerId="ADAL" clId="{4C3B9796-E323-4A3C-83A4-32635D5446D4}" dt="2024-07-31T01:59:40.391" v="1475" actId="2696"/>
          <pc:sldLayoutMkLst>
            <pc:docMk/>
            <pc:sldMasterMk cId="768800078" sldId="2147483692"/>
            <pc:sldLayoutMk cId="1225032487" sldId="2147483701"/>
          </pc:sldLayoutMkLst>
        </pc:sldLayoutChg>
        <pc:sldLayoutChg chg="del">
          <pc:chgData name="Nguyen Hoang Duong" userId="40c37315-3495-44df-b99c-d1364814afae" providerId="ADAL" clId="{4C3B9796-E323-4A3C-83A4-32635D5446D4}" dt="2024-07-31T01:59:40.391" v="1475" actId="2696"/>
          <pc:sldLayoutMkLst>
            <pc:docMk/>
            <pc:sldMasterMk cId="768800078" sldId="2147483692"/>
            <pc:sldLayoutMk cId="762897474" sldId="2147483702"/>
          </pc:sldLayoutMkLst>
        </pc:sldLayoutChg>
        <pc:sldLayoutChg chg="del">
          <pc:chgData name="Nguyen Hoang Duong" userId="40c37315-3495-44df-b99c-d1364814afae" providerId="ADAL" clId="{4C3B9796-E323-4A3C-83A4-32635D5446D4}" dt="2024-07-31T01:59:40.391" v="1475" actId="2696"/>
          <pc:sldLayoutMkLst>
            <pc:docMk/>
            <pc:sldMasterMk cId="768800078" sldId="2147483692"/>
            <pc:sldLayoutMk cId="411916001" sldId="2147483703"/>
          </pc:sldLayoutMkLst>
        </pc:sldLayoutChg>
      </pc:sldMasterChg>
      <pc:sldMasterChg chg="del delSldLayout">
        <pc:chgData name="Nguyen Hoang Duong" userId="40c37315-3495-44df-b99c-d1364814afae" providerId="ADAL" clId="{4C3B9796-E323-4A3C-83A4-32635D5446D4}" dt="2024-07-30T23:43:39.719" v="163" actId="2696"/>
        <pc:sldMasterMkLst>
          <pc:docMk/>
          <pc:sldMasterMk cId="2761642189" sldId="2147483692"/>
        </pc:sldMasterMkLst>
        <pc:sldLayoutChg chg="del">
          <pc:chgData name="Nguyen Hoang Duong" userId="40c37315-3495-44df-b99c-d1364814afae" providerId="ADAL" clId="{4C3B9796-E323-4A3C-83A4-32635D5446D4}" dt="2024-07-30T23:43:39.719" v="163" actId="2696"/>
          <pc:sldLayoutMkLst>
            <pc:docMk/>
            <pc:sldMasterMk cId="2761642189" sldId="2147483692"/>
            <pc:sldLayoutMk cId="411634650" sldId="2147483693"/>
          </pc:sldLayoutMkLst>
        </pc:sldLayoutChg>
        <pc:sldLayoutChg chg="del">
          <pc:chgData name="Nguyen Hoang Duong" userId="40c37315-3495-44df-b99c-d1364814afae" providerId="ADAL" clId="{4C3B9796-E323-4A3C-83A4-32635D5446D4}" dt="2024-07-30T23:43:39.719" v="163" actId="2696"/>
          <pc:sldLayoutMkLst>
            <pc:docMk/>
            <pc:sldMasterMk cId="2761642189" sldId="2147483692"/>
            <pc:sldLayoutMk cId="4146899267" sldId="2147483694"/>
          </pc:sldLayoutMkLst>
        </pc:sldLayoutChg>
        <pc:sldLayoutChg chg="del">
          <pc:chgData name="Nguyen Hoang Duong" userId="40c37315-3495-44df-b99c-d1364814afae" providerId="ADAL" clId="{4C3B9796-E323-4A3C-83A4-32635D5446D4}" dt="2024-07-30T23:43:39.719" v="163" actId="2696"/>
          <pc:sldLayoutMkLst>
            <pc:docMk/>
            <pc:sldMasterMk cId="2761642189" sldId="2147483692"/>
            <pc:sldLayoutMk cId="146188555" sldId="2147483695"/>
          </pc:sldLayoutMkLst>
        </pc:sldLayoutChg>
        <pc:sldLayoutChg chg="del">
          <pc:chgData name="Nguyen Hoang Duong" userId="40c37315-3495-44df-b99c-d1364814afae" providerId="ADAL" clId="{4C3B9796-E323-4A3C-83A4-32635D5446D4}" dt="2024-07-30T23:43:39.719" v="163" actId="2696"/>
          <pc:sldLayoutMkLst>
            <pc:docMk/>
            <pc:sldMasterMk cId="2761642189" sldId="2147483692"/>
            <pc:sldLayoutMk cId="2911205380" sldId="2147483696"/>
          </pc:sldLayoutMkLst>
        </pc:sldLayoutChg>
        <pc:sldLayoutChg chg="del">
          <pc:chgData name="Nguyen Hoang Duong" userId="40c37315-3495-44df-b99c-d1364814afae" providerId="ADAL" clId="{4C3B9796-E323-4A3C-83A4-32635D5446D4}" dt="2024-07-30T23:43:39.719" v="163" actId="2696"/>
          <pc:sldLayoutMkLst>
            <pc:docMk/>
            <pc:sldMasterMk cId="2761642189" sldId="2147483692"/>
            <pc:sldLayoutMk cId="2782540346" sldId="2147483697"/>
          </pc:sldLayoutMkLst>
        </pc:sldLayoutChg>
        <pc:sldLayoutChg chg="del">
          <pc:chgData name="Nguyen Hoang Duong" userId="40c37315-3495-44df-b99c-d1364814afae" providerId="ADAL" clId="{4C3B9796-E323-4A3C-83A4-32635D5446D4}" dt="2024-07-30T23:43:39.719" v="163" actId="2696"/>
          <pc:sldLayoutMkLst>
            <pc:docMk/>
            <pc:sldMasterMk cId="2761642189" sldId="2147483692"/>
            <pc:sldLayoutMk cId="1141088238" sldId="2147483698"/>
          </pc:sldLayoutMkLst>
        </pc:sldLayoutChg>
        <pc:sldLayoutChg chg="del">
          <pc:chgData name="Nguyen Hoang Duong" userId="40c37315-3495-44df-b99c-d1364814afae" providerId="ADAL" clId="{4C3B9796-E323-4A3C-83A4-32635D5446D4}" dt="2024-07-30T23:43:39.719" v="163" actId="2696"/>
          <pc:sldLayoutMkLst>
            <pc:docMk/>
            <pc:sldMasterMk cId="2761642189" sldId="2147483692"/>
            <pc:sldLayoutMk cId="3822009989" sldId="2147483699"/>
          </pc:sldLayoutMkLst>
        </pc:sldLayoutChg>
        <pc:sldLayoutChg chg="del">
          <pc:chgData name="Nguyen Hoang Duong" userId="40c37315-3495-44df-b99c-d1364814afae" providerId="ADAL" clId="{4C3B9796-E323-4A3C-83A4-32635D5446D4}" dt="2024-07-30T23:43:39.719" v="163" actId="2696"/>
          <pc:sldLayoutMkLst>
            <pc:docMk/>
            <pc:sldMasterMk cId="2761642189" sldId="2147483692"/>
            <pc:sldLayoutMk cId="3938237040" sldId="2147483700"/>
          </pc:sldLayoutMkLst>
        </pc:sldLayoutChg>
        <pc:sldLayoutChg chg="del">
          <pc:chgData name="Nguyen Hoang Duong" userId="40c37315-3495-44df-b99c-d1364814afae" providerId="ADAL" clId="{4C3B9796-E323-4A3C-83A4-32635D5446D4}" dt="2024-07-30T23:43:39.719" v="163" actId="2696"/>
          <pc:sldLayoutMkLst>
            <pc:docMk/>
            <pc:sldMasterMk cId="2761642189" sldId="2147483692"/>
            <pc:sldLayoutMk cId="3753554283" sldId="2147483701"/>
          </pc:sldLayoutMkLst>
        </pc:sldLayoutChg>
        <pc:sldLayoutChg chg="del">
          <pc:chgData name="Nguyen Hoang Duong" userId="40c37315-3495-44df-b99c-d1364814afae" providerId="ADAL" clId="{4C3B9796-E323-4A3C-83A4-32635D5446D4}" dt="2024-07-30T23:43:39.719" v="163" actId="2696"/>
          <pc:sldLayoutMkLst>
            <pc:docMk/>
            <pc:sldMasterMk cId="2761642189" sldId="2147483692"/>
            <pc:sldLayoutMk cId="686534" sldId="2147483702"/>
          </pc:sldLayoutMkLst>
        </pc:sldLayoutChg>
        <pc:sldLayoutChg chg="del">
          <pc:chgData name="Nguyen Hoang Duong" userId="40c37315-3495-44df-b99c-d1364814afae" providerId="ADAL" clId="{4C3B9796-E323-4A3C-83A4-32635D5446D4}" dt="2024-07-30T23:43:39.719" v="163" actId="2696"/>
          <pc:sldLayoutMkLst>
            <pc:docMk/>
            <pc:sldMasterMk cId="2761642189" sldId="2147483692"/>
            <pc:sldLayoutMk cId="1802786577" sldId="2147483703"/>
          </pc:sldLayoutMkLst>
        </pc:sldLayoutChg>
      </pc:sldMasterChg>
      <pc:sldMasterChg chg="del delSldLayout">
        <pc:chgData name="Nguyen Hoang Duong" userId="40c37315-3495-44df-b99c-d1364814afae" providerId="ADAL" clId="{4C3B9796-E323-4A3C-83A4-32635D5446D4}" dt="2024-07-31T01:52:46.318" v="1403" actId="2696"/>
        <pc:sldMasterMkLst>
          <pc:docMk/>
          <pc:sldMasterMk cId="4149605560" sldId="2147483692"/>
        </pc:sldMasterMkLst>
        <pc:sldLayoutChg chg="del">
          <pc:chgData name="Nguyen Hoang Duong" userId="40c37315-3495-44df-b99c-d1364814afae" providerId="ADAL" clId="{4C3B9796-E323-4A3C-83A4-32635D5446D4}" dt="2024-07-31T01:52:46.318" v="1403" actId="2696"/>
          <pc:sldLayoutMkLst>
            <pc:docMk/>
            <pc:sldMasterMk cId="4149605560" sldId="2147483692"/>
            <pc:sldLayoutMk cId="2467106659" sldId="2147483693"/>
          </pc:sldLayoutMkLst>
        </pc:sldLayoutChg>
        <pc:sldLayoutChg chg="del">
          <pc:chgData name="Nguyen Hoang Duong" userId="40c37315-3495-44df-b99c-d1364814afae" providerId="ADAL" clId="{4C3B9796-E323-4A3C-83A4-32635D5446D4}" dt="2024-07-31T01:52:46.318" v="1403" actId="2696"/>
          <pc:sldLayoutMkLst>
            <pc:docMk/>
            <pc:sldMasterMk cId="4149605560" sldId="2147483692"/>
            <pc:sldLayoutMk cId="2139978454" sldId="2147483694"/>
          </pc:sldLayoutMkLst>
        </pc:sldLayoutChg>
        <pc:sldLayoutChg chg="del">
          <pc:chgData name="Nguyen Hoang Duong" userId="40c37315-3495-44df-b99c-d1364814afae" providerId="ADAL" clId="{4C3B9796-E323-4A3C-83A4-32635D5446D4}" dt="2024-07-31T01:52:46.318" v="1403" actId="2696"/>
          <pc:sldLayoutMkLst>
            <pc:docMk/>
            <pc:sldMasterMk cId="4149605560" sldId="2147483692"/>
            <pc:sldLayoutMk cId="784148478" sldId="2147483695"/>
          </pc:sldLayoutMkLst>
        </pc:sldLayoutChg>
        <pc:sldLayoutChg chg="del">
          <pc:chgData name="Nguyen Hoang Duong" userId="40c37315-3495-44df-b99c-d1364814afae" providerId="ADAL" clId="{4C3B9796-E323-4A3C-83A4-32635D5446D4}" dt="2024-07-31T01:52:46.318" v="1403" actId="2696"/>
          <pc:sldLayoutMkLst>
            <pc:docMk/>
            <pc:sldMasterMk cId="4149605560" sldId="2147483692"/>
            <pc:sldLayoutMk cId="2602205759" sldId="2147483696"/>
          </pc:sldLayoutMkLst>
        </pc:sldLayoutChg>
        <pc:sldLayoutChg chg="del">
          <pc:chgData name="Nguyen Hoang Duong" userId="40c37315-3495-44df-b99c-d1364814afae" providerId="ADAL" clId="{4C3B9796-E323-4A3C-83A4-32635D5446D4}" dt="2024-07-31T01:52:46.318" v="1403" actId="2696"/>
          <pc:sldLayoutMkLst>
            <pc:docMk/>
            <pc:sldMasterMk cId="4149605560" sldId="2147483692"/>
            <pc:sldLayoutMk cId="2440296265" sldId="2147483697"/>
          </pc:sldLayoutMkLst>
        </pc:sldLayoutChg>
        <pc:sldLayoutChg chg="del">
          <pc:chgData name="Nguyen Hoang Duong" userId="40c37315-3495-44df-b99c-d1364814afae" providerId="ADAL" clId="{4C3B9796-E323-4A3C-83A4-32635D5446D4}" dt="2024-07-31T01:52:46.318" v="1403" actId="2696"/>
          <pc:sldLayoutMkLst>
            <pc:docMk/>
            <pc:sldMasterMk cId="4149605560" sldId="2147483692"/>
            <pc:sldLayoutMk cId="1504478405" sldId="2147483698"/>
          </pc:sldLayoutMkLst>
        </pc:sldLayoutChg>
        <pc:sldLayoutChg chg="del">
          <pc:chgData name="Nguyen Hoang Duong" userId="40c37315-3495-44df-b99c-d1364814afae" providerId="ADAL" clId="{4C3B9796-E323-4A3C-83A4-32635D5446D4}" dt="2024-07-31T01:52:46.318" v="1403" actId="2696"/>
          <pc:sldLayoutMkLst>
            <pc:docMk/>
            <pc:sldMasterMk cId="4149605560" sldId="2147483692"/>
            <pc:sldLayoutMk cId="1291057677" sldId="2147483699"/>
          </pc:sldLayoutMkLst>
        </pc:sldLayoutChg>
        <pc:sldLayoutChg chg="del">
          <pc:chgData name="Nguyen Hoang Duong" userId="40c37315-3495-44df-b99c-d1364814afae" providerId="ADAL" clId="{4C3B9796-E323-4A3C-83A4-32635D5446D4}" dt="2024-07-31T01:52:46.318" v="1403" actId="2696"/>
          <pc:sldLayoutMkLst>
            <pc:docMk/>
            <pc:sldMasterMk cId="4149605560" sldId="2147483692"/>
            <pc:sldLayoutMk cId="2909570415" sldId="2147483700"/>
          </pc:sldLayoutMkLst>
        </pc:sldLayoutChg>
        <pc:sldLayoutChg chg="del">
          <pc:chgData name="Nguyen Hoang Duong" userId="40c37315-3495-44df-b99c-d1364814afae" providerId="ADAL" clId="{4C3B9796-E323-4A3C-83A4-32635D5446D4}" dt="2024-07-31T01:52:46.318" v="1403" actId="2696"/>
          <pc:sldLayoutMkLst>
            <pc:docMk/>
            <pc:sldMasterMk cId="4149605560" sldId="2147483692"/>
            <pc:sldLayoutMk cId="662628121" sldId="2147483701"/>
          </pc:sldLayoutMkLst>
        </pc:sldLayoutChg>
        <pc:sldLayoutChg chg="del">
          <pc:chgData name="Nguyen Hoang Duong" userId="40c37315-3495-44df-b99c-d1364814afae" providerId="ADAL" clId="{4C3B9796-E323-4A3C-83A4-32635D5446D4}" dt="2024-07-31T01:52:46.318" v="1403" actId="2696"/>
          <pc:sldLayoutMkLst>
            <pc:docMk/>
            <pc:sldMasterMk cId="4149605560" sldId="2147483692"/>
            <pc:sldLayoutMk cId="945479617" sldId="2147483702"/>
          </pc:sldLayoutMkLst>
        </pc:sldLayoutChg>
        <pc:sldLayoutChg chg="del">
          <pc:chgData name="Nguyen Hoang Duong" userId="40c37315-3495-44df-b99c-d1364814afae" providerId="ADAL" clId="{4C3B9796-E323-4A3C-83A4-32635D5446D4}" dt="2024-07-31T01:52:46.318" v="1403" actId="2696"/>
          <pc:sldLayoutMkLst>
            <pc:docMk/>
            <pc:sldMasterMk cId="4149605560" sldId="2147483692"/>
            <pc:sldLayoutMk cId="1725369285" sldId="2147483703"/>
          </pc:sldLayoutMkLst>
        </pc:sldLayout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1:24:38.647"/>
    </inkml:context>
    <inkml:brush xml:id="br0">
      <inkml:brushProperty name="width" value="0.2" units="cm"/>
      <inkml:brushProperty name="height" value="0.2" units="cm"/>
      <inkml:brushProperty name="color" value="#CC0066"/>
    </inkml:brush>
  </inkml:definitions>
  <inkml:trace contextRef="#ctx0" brushRef="#br0">526 0 24575,'-5'0'0,"1"1"0,-1 0 0,0-1 0,0 1 0,1 1 0,-1-1 0,1 1 0,-1 0 0,1 0 0,-7 4 0,-4 5 0,-22 18 0,25-18 0,-21 13 0,29-22 0,-10 6 0,0 1 0,1 0 0,0 1 0,1 0 0,-22 22 0,27-22 0,0 1 0,0-1 0,1 1 0,1 0 0,-1 0 0,-3 14 0,7-20 0,-4 9 0,-1-1 0,-14 22 0,12-22 0,1 0 0,1 0 0,-6 15 0,-5 28 0,-8 19 0,-21 66 0,45-135 0,-13 54 0,2-1 0,3 2 0,-3 72 0,10 188 0,4-185 0,0-122 0,1 1 0,5 24 0,-2-14 0,23 85 0,-26-100 0,2 1 0,-1-1 0,1 0 0,7 14 0,-4-10 0,8 22 0,55 187 0,-62-203 0,1 0 0,23 37 0,-20-38 0,-1 1 0,15 36 0,-16-28 0,2-1 0,23 40 0,-21-45 0,23 25 0,-21-28 0,14 24 0,-24-32 0,1-1 0,0 1 0,15 15 0,-4-8 0,0 1 0,-2 1 0,0 1 0,20 35 0,-30-48 0,-1 0 0,1-1 0,1 0 0,-1 1 0,10 6 0,-6-5 0,-1 0 0,9 12 0,96 125 0,-36-49 0,-42-55 0,51 56 0,43 27 0,50 35 0,-148-132 0,-18-15 0,0 0 0,1-1 0,29 17 0,-27-18 0,-1 0 0,25 21 0,16 11 0,72 46 0,-80-56 0,1-1 0,77 35 0,-96-53 0,1-2 0,57 14 0,-62-20 0,-10-2 0,25 8 0,23 11 0,70 15 0,-112-33 0,0 2 0,0 0 0,23 12 0,-33-13 0,0 1 0,0 1 0,-1 0 0,0 1 0,-1 0 0,13 13 0,7 7 0,-21-20 0,0-1 0,-1 2 0,0-1 0,10 16 0,11 28-1365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1T01:24:41.565"/>
    </inkml:context>
    <inkml:brush xml:id="br0">
      <inkml:brushProperty name="width" value="0.2" units="cm"/>
      <inkml:brushProperty name="height" value="0.2" units="cm"/>
      <inkml:brushProperty name="color" value="#CC0066"/>
    </inkml:brush>
  </inkml:definitions>
  <inkml:trace contextRef="#ctx0" brushRef="#br0">556 0 24575,'16'17'0,"-2"1"0,18 28 0,-2-3 0,54 92 0,-74-116 0,14 12-166,-21-27-87,1 0 0,-1 0 0,1 0 0,-1 1 0,-1-1 0,1 1 0,0 0 0,-1 0 0,0-1 0,3 12 0,-5-15 177,0 0 1,-1 1-1,1-1 0,0 1 0,0-1 1,0 0-1,-1 1 0,1-1 0,-1 0 0,1 0 1,-1 1-1,1-1 0,-1 0 0,0 0 0,0 0 1,0 0-1,1 0 0,-1 0 0,0 0 0,0 0 1,0 0-1,-1 0 0,1 0 0,0-1 1,0 1-1,0 0 0,0-1 0,-3 1 0,-3 2-269,-1-1-1,1 0 0,-15 2 0,18-3 240,-147 14 4896,129-14-3846,-91 12-115,96-11-756,-59 13-73,42-7 0,22-5 0,0 0 0,-21 1 0,20-2 0,0 0 0,0 0 0,-18 7 0,15-4 0,-26 4 0,-75 10 0,103-15-1365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D4E40F-D971-4D65-AEB5-59CA5D58AC16}" type="datetimeFigureOut">
              <a:rPr lang="vi-VN" smtClean="0"/>
              <a:t>09/08/2024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0D9F1-5E1A-4576-8966-E8DF34E382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68829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" name="Google Shape;1695;g13e61cc86ee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6" name="Google Shape;1696;g13e61cc86ee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66808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g1105afc42a3_1_5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1" name="Google Shape;1111;g1105afc42a3_1_5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612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g1105afc42a3_1_5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1" name="Google Shape;1111;g1105afc42a3_1_5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0389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ED1C78-3CCD-47E9-8BE0-8CC4A19D95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848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D1C78-3CCD-47E9-8BE0-8CC4A19D95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28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g1105afc42a3_1_5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1" name="Google Shape;1111;g1105afc42a3_1_5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9696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g1105afc42a3_1_5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1" name="Google Shape;1111;g1105afc42a3_1_5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4737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g1105afc42a3_1_5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1" name="Google Shape;1111;g1105afc42a3_1_5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4467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g1105afc42a3_1_5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1" name="Google Shape;1111;g1105afc42a3_1_5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6549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g1105afc42a3_1_5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1" name="Google Shape;1111;g1105afc42a3_1_5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6128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g1105afc42a3_1_5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1" name="Google Shape;1111;g1105afc42a3_1_5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3415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" name="Google Shape;1695;g13e61cc86ee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6" name="Google Shape;1696;g13e61cc86ee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97908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FA3834D-C616-70FE-32DA-A1E0B85972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9DB43C02-F274-4345-BEF6-DC030CCFCD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87353C5-5B1B-C427-E26B-94760C511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0663D-B004-43C7-B6A0-BE2B57D42AED}" type="datetimeFigureOut">
              <a:rPr lang="vi-VN" smtClean="0"/>
              <a:t>09/08/2024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A363D0A-4CF1-DC86-BF5F-B8E44A29C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EECC78B-4A94-A38A-0EB5-AD06ED96E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F621-0736-42FE-AA3C-9A6695054A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6395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1ECE7E3-5F40-E9B8-01D8-492F6D704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0514E830-89BC-C833-9C3A-3DDE1DBA4F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B77EAED-B308-D970-4E74-C4168E737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0663D-B004-43C7-B6A0-BE2B57D42AED}" type="datetimeFigureOut">
              <a:rPr lang="vi-VN" smtClean="0"/>
              <a:t>09/08/2024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7D455B5-F0AD-6B09-160B-D6EA0ABA4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58813DF-498E-0961-C9D1-3B186EF86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F621-0736-42FE-AA3C-9A6695054A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0652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FDBA1202-4B38-6E48-9626-B0C2F254E4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EBAAA71-3724-8DB4-D7A8-C9A671F430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4138CBD-7761-9D92-D5D8-75A2FEF40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0663D-B004-43C7-B6A0-BE2B57D42AED}" type="datetimeFigureOut">
              <a:rPr lang="vi-VN" smtClean="0"/>
              <a:t>09/08/2024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2E7BCFA-D53B-A80E-C90A-EDA9EC3DF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44D282D-B8CA-8071-CC75-CD55AE532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F621-0736-42FE-AA3C-9A6695054A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4914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1F856-4CC1-4683-7BE1-361E8A8289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E34F07-0639-B1FE-8878-F329F0CADE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7AA8F0-1153-A125-63FB-2CA503D17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24486-CFB4-45EB-B4D3-BCFECB646C06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ACEAC-43EC-A55C-0DFB-86DF464EB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D085B-8F5B-318C-BCAA-47FC370B2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AA276-8685-45EF-BA7C-5B1729031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66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2CDFD-4C2E-0578-421F-4638B0559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76FD6-A268-9401-6738-3E404F5A9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03BDC-403C-1686-0C49-CEE66C8F5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24486-CFB4-45EB-B4D3-BCFECB646C06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138AC-8F77-83D1-25CE-EE41BC6D7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62073-CBE5-7099-0F50-06136EE77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AA276-8685-45EF-BA7C-5B1729031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80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38FFD-87D6-8CFF-BFF7-E1E53A0FF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40B49B-77DC-82F7-3ABC-BC6BDBF2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DB2CF-E744-F5F6-36D4-15775A404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24486-CFB4-45EB-B4D3-BCFECB646C06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E68A4-96DA-22D8-D09C-A24314EBD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77A30-7D80-4E28-3C68-27C6D9B85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AA276-8685-45EF-BA7C-5B1729031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3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9EC83-FCAE-B5A0-513C-D0B229D2F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3D5B9-4AE1-5199-FF15-E2827814EE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D9CD38-8E9C-7D35-475E-21AD83527A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185516-F5D6-D8FF-5F17-1991AA1D6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24486-CFB4-45EB-B4D3-BCFECB646C06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9B0FFD-2240-1030-0894-2C82CD5E6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C905EA-6EA5-44AF-4FC3-B9AC3B921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AA276-8685-45EF-BA7C-5B1729031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46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7C7AE-72BE-8D9F-1DBA-D36DBDFB0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74CCE3-019E-656A-32D6-82A7AEED8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DCF4A4-5B50-E4F0-E153-2EADC9AF6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74CC62-0346-5FC9-ED27-9A2CE542DE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322C94-A1CD-CBEA-C17E-6FA96DE806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592F9-0B63-A394-171D-73703D608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24486-CFB4-45EB-B4D3-BCFECB646C06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268441-DFBD-058A-FFE7-1E804202D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141003-5B63-E4A8-AA76-CE6028D2C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AA276-8685-45EF-BA7C-5B1729031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4113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7A784-D1F6-AD7A-C84E-8646E09EE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0E407-F17D-D454-1262-1E35B047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24486-CFB4-45EB-B4D3-BCFECB646C06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F7A5F5-32D0-8A95-CC7B-727A93BB5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12AE75-FB1B-EC9A-E8D4-65178B21F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AA276-8685-45EF-BA7C-5B1729031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34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F35C05-0E79-C465-FDAE-A89B724ED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24486-CFB4-45EB-B4D3-BCFECB646C06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A023F2-BEFD-10F7-AD35-B94801BEA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40F6F6-2227-C0D3-3FF1-D3418CCC4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AA276-8685-45EF-BA7C-5B1729031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10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A56D7-BF6F-5119-3B7B-BEDEBACE3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A935A-08AA-20F2-D6BC-4784509EB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4EA0AB-B499-FE98-C32E-C88AEE8FF1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B0193E-BE36-58A3-F731-3741ED587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24486-CFB4-45EB-B4D3-BCFECB646C06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CFF5F4-8C82-E2B0-823B-D56E88019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000E89-86BF-20D4-658D-BAD35CC4E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AA276-8685-45EF-BA7C-5B1729031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431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3BA91BD-D9E2-324C-F548-923482B88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40A66F5-E43F-0D95-DDA8-64101798E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81D282D-59EB-A77D-65EA-3B5F860AD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0663D-B004-43C7-B6A0-BE2B57D42AED}" type="datetimeFigureOut">
              <a:rPr lang="vi-VN" smtClean="0"/>
              <a:t>09/08/2024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3363F85-1FDB-EA10-822E-87C66A040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2E9AF0F-F32C-2844-6245-1E08F31C6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F621-0736-42FE-AA3C-9A6695054A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45323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5C8CA-7E19-EE5E-FBBF-3A3BF31F7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73480C-B429-D347-5638-74B2D51893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DF992F-92FD-FEDF-9CFA-F87B8C527D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BC5F74-4240-AF51-1ADB-D420E8BD0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24486-CFB4-45EB-B4D3-BCFECB646C06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E4E5EC-77A0-5D38-994B-298E2A901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BAABC4-FA07-3F0F-FB05-F5DA2690F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AA276-8685-45EF-BA7C-5B1729031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41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7A681-6E21-95F8-CFB8-7B0E802AF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DEAADD-79DD-BF75-83B4-76B751FE94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BF2E30-C38B-60ED-9844-6D1115D93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24486-CFB4-45EB-B4D3-BCFECB646C06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BD496-50BA-9637-5723-014E1AB22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7802C-4334-69FB-7CB3-228AA33C7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AA276-8685-45EF-BA7C-5B1729031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9403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7E3D7D-9A3C-9E34-4DB4-31EBDAD461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EA2F54-0EBF-2238-CEE5-19A69474E4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75DE9-8438-9529-CDAA-7ED0E123E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24486-CFB4-45EB-B4D3-BCFECB646C06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081D6-1F7F-3905-8FFC-4640A2A5E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49379-565A-92E7-7826-3C0DA45B7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AA276-8685-45EF-BA7C-5B1729031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5042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3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2876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16"/>
          <p:cNvPicPr preferRelativeResize="0"/>
          <p:nvPr/>
        </p:nvPicPr>
        <p:blipFill>
          <a:blip r:embed="rId2">
            <a:alphaModFix amt="93000"/>
          </a:blip>
          <a:stretch>
            <a:fillRect/>
          </a:stretch>
        </p:blipFill>
        <p:spPr>
          <a:xfrm rot="-1296130">
            <a:off x="-2099014" y="5807705"/>
            <a:ext cx="4183828" cy="3166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369479">
            <a:off x="-3561846" y="-3493463"/>
            <a:ext cx="5659479" cy="5532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04501" y="-3079367"/>
            <a:ext cx="5141665" cy="525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6"/>
          <p:cNvPicPr preferRelativeResize="0"/>
          <p:nvPr/>
        </p:nvPicPr>
        <p:blipFill>
          <a:blip r:embed="rId5">
            <a:alphaModFix amt="90000"/>
          </a:blip>
          <a:stretch>
            <a:fillRect/>
          </a:stretch>
        </p:blipFill>
        <p:spPr>
          <a:xfrm>
            <a:off x="10526807" y="5379217"/>
            <a:ext cx="3633583" cy="34105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6" name="Google Shape;236;p16"/>
          <p:cNvGrpSpPr/>
          <p:nvPr/>
        </p:nvGrpSpPr>
        <p:grpSpPr>
          <a:xfrm rot="10800000">
            <a:off x="-3336661" y="5318306"/>
            <a:ext cx="9030920" cy="4043201"/>
            <a:chOff x="-2179296" y="-1575346"/>
            <a:chExt cx="6773190" cy="3032401"/>
          </a:xfrm>
        </p:grpSpPr>
        <p:sp>
          <p:nvSpPr>
            <p:cNvPr id="237" name="Google Shape;237;p16"/>
            <p:cNvSpPr/>
            <p:nvPr/>
          </p:nvSpPr>
          <p:spPr>
            <a:xfrm rot="9900040">
              <a:off x="-2116814" y="-738175"/>
              <a:ext cx="6648226" cy="1358059"/>
            </a:xfrm>
            <a:custGeom>
              <a:avLst/>
              <a:gdLst/>
              <a:ahLst/>
              <a:cxnLst/>
              <a:rect l="l" t="t" r="r" b="b"/>
              <a:pathLst>
                <a:path w="265937" h="54324" fill="none" extrusionOk="0">
                  <a:moveTo>
                    <a:pt x="1" y="7371"/>
                  </a:moveTo>
                  <a:cubicBezTo>
                    <a:pt x="17151" y="13883"/>
                    <a:pt x="48785" y="31959"/>
                    <a:pt x="86189" y="18147"/>
                  </a:cubicBezTo>
                  <a:cubicBezTo>
                    <a:pt x="123594" y="4358"/>
                    <a:pt x="130385" y="1"/>
                    <a:pt x="154232" y="5030"/>
                  </a:cubicBezTo>
                  <a:cubicBezTo>
                    <a:pt x="164243" y="7139"/>
                    <a:pt x="172193" y="10916"/>
                    <a:pt x="181045" y="14254"/>
                  </a:cubicBezTo>
                  <a:cubicBezTo>
                    <a:pt x="193259" y="18865"/>
                    <a:pt x="207349" y="23732"/>
                    <a:pt x="232541" y="32469"/>
                  </a:cubicBezTo>
                  <a:cubicBezTo>
                    <a:pt x="253120" y="38981"/>
                    <a:pt x="265936" y="54323"/>
                    <a:pt x="265936" y="54323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6"/>
            <p:cNvSpPr/>
            <p:nvPr/>
          </p:nvSpPr>
          <p:spPr>
            <a:xfrm rot="9900019">
              <a:off x="-1409612" y="-593665"/>
              <a:ext cx="5701326" cy="1284010"/>
            </a:xfrm>
            <a:custGeom>
              <a:avLst/>
              <a:gdLst/>
              <a:ahLst/>
              <a:cxnLst/>
              <a:rect l="l" t="t" r="r" b="b"/>
              <a:pathLst>
                <a:path w="94786" h="21347" fill="none" extrusionOk="0">
                  <a:moveTo>
                    <a:pt x="1" y="5049"/>
                  </a:moveTo>
                  <a:cubicBezTo>
                    <a:pt x="3575" y="9162"/>
                    <a:pt x="11878" y="10602"/>
                    <a:pt x="18795" y="8227"/>
                  </a:cubicBezTo>
                  <a:cubicBezTo>
                    <a:pt x="25723" y="5840"/>
                    <a:pt x="35895" y="1"/>
                    <a:pt x="43604" y="430"/>
                  </a:cubicBezTo>
                  <a:cubicBezTo>
                    <a:pt x="51324" y="870"/>
                    <a:pt x="59550" y="3894"/>
                    <a:pt x="67776" y="8293"/>
                  </a:cubicBezTo>
                  <a:cubicBezTo>
                    <a:pt x="75991" y="12692"/>
                    <a:pt x="85163" y="19400"/>
                    <a:pt x="94785" y="21346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9" name="Google Shape;239;p16"/>
          <p:cNvGrpSpPr/>
          <p:nvPr/>
        </p:nvGrpSpPr>
        <p:grpSpPr>
          <a:xfrm>
            <a:off x="8977061" y="-1135879"/>
            <a:ext cx="9912841" cy="5218747"/>
            <a:chOff x="6732795" y="-851909"/>
            <a:chExt cx="7434631" cy="3914060"/>
          </a:xfrm>
        </p:grpSpPr>
        <p:sp>
          <p:nvSpPr>
            <p:cNvPr id="240" name="Google Shape;240;p16"/>
            <p:cNvSpPr/>
            <p:nvPr/>
          </p:nvSpPr>
          <p:spPr>
            <a:xfrm rot="-9601055" flipH="1">
              <a:off x="6755302" y="-79924"/>
              <a:ext cx="4686734" cy="957378"/>
            </a:xfrm>
            <a:custGeom>
              <a:avLst/>
              <a:gdLst/>
              <a:ahLst/>
              <a:cxnLst/>
              <a:rect l="l" t="t" r="r" b="b"/>
              <a:pathLst>
                <a:path w="265937" h="54324" fill="none" extrusionOk="0">
                  <a:moveTo>
                    <a:pt x="1" y="7371"/>
                  </a:moveTo>
                  <a:cubicBezTo>
                    <a:pt x="17151" y="13883"/>
                    <a:pt x="48785" y="31959"/>
                    <a:pt x="86189" y="18147"/>
                  </a:cubicBezTo>
                  <a:cubicBezTo>
                    <a:pt x="123594" y="4358"/>
                    <a:pt x="130385" y="1"/>
                    <a:pt x="154232" y="5030"/>
                  </a:cubicBezTo>
                  <a:cubicBezTo>
                    <a:pt x="164243" y="7139"/>
                    <a:pt x="172193" y="10916"/>
                    <a:pt x="181045" y="14254"/>
                  </a:cubicBezTo>
                  <a:cubicBezTo>
                    <a:pt x="193259" y="18865"/>
                    <a:pt x="207349" y="23732"/>
                    <a:pt x="232541" y="32469"/>
                  </a:cubicBezTo>
                  <a:cubicBezTo>
                    <a:pt x="253120" y="38981"/>
                    <a:pt x="265936" y="54323"/>
                    <a:pt x="265936" y="54323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6"/>
            <p:cNvSpPr/>
            <p:nvPr/>
          </p:nvSpPr>
          <p:spPr>
            <a:xfrm rot="-9475604" flipH="1">
              <a:off x="7511879" y="507274"/>
              <a:ext cx="6644215" cy="1356161"/>
            </a:xfrm>
            <a:custGeom>
              <a:avLst/>
              <a:gdLst/>
              <a:ahLst/>
              <a:cxnLst/>
              <a:rect l="l" t="t" r="r" b="b"/>
              <a:pathLst>
                <a:path w="136365" h="27835" fill="none" extrusionOk="0">
                  <a:moveTo>
                    <a:pt x="0" y="13010"/>
                  </a:moveTo>
                  <a:cubicBezTo>
                    <a:pt x="6170" y="9172"/>
                    <a:pt x="11503" y="5279"/>
                    <a:pt x="25316" y="4202"/>
                  </a:cubicBezTo>
                  <a:cubicBezTo>
                    <a:pt x="31309" y="3542"/>
                    <a:pt x="36819" y="5081"/>
                    <a:pt x="49432" y="4476"/>
                  </a:cubicBezTo>
                  <a:cubicBezTo>
                    <a:pt x="62046" y="3883"/>
                    <a:pt x="72504" y="1"/>
                    <a:pt x="92420" y="2662"/>
                  </a:cubicBezTo>
                  <a:cubicBezTo>
                    <a:pt x="112336" y="5323"/>
                    <a:pt x="124620" y="16144"/>
                    <a:pt x="136365" y="27834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2" name="Google Shape;242;p1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26169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9864803" y="-3324912"/>
            <a:ext cx="5659480" cy="5532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 flipH="1">
            <a:off x="11374820" y="3998646"/>
            <a:ext cx="3250855" cy="5532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20"/>
          <p:cNvPicPr preferRelativeResize="0"/>
          <p:nvPr/>
        </p:nvPicPr>
        <p:blipFill>
          <a:blip r:embed="rId4">
            <a:alphaModFix amt="93000"/>
          </a:blip>
          <a:stretch>
            <a:fillRect/>
          </a:stretch>
        </p:blipFill>
        <p:spPr>
          <a:xfrm rot="9503870">
            <a:off x="-1649614" y="-1459962"/>
            <a:ext cx="4183828" cy="31661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3" name="Google Shape;293;p20"/>
          <p:cNvGrpSpPr/>
          <p:nvPr/>
        </p:nvGrpSpPr>
        <p:grpSpPr>
          <a:xfrm rot="6682613">
            <a:off x="-1795859" y="-2575793"/>
            <a:ext cx="5498664" cy="5699751"/>
            <a:chOff x="-1006197" y="2528167"/>
            <a:chExt cx="4124011" cy="4274827"/>
          </a:xfrm>
        </p:grpSpPr>
        <p:sp>
          <p:nvSpPr>
            <p:cNvPr id="294" name="Google Shape;294;p20"/>
            <p:cNvSpPr/>
            <p:nvPr/>
          </p:nvSpPr>
          <p:spPr>
            <a:xfrm rot="3599952">
              <a:off x="-582431" y="3237252"/>
              <a:ext cx="3230477" cy="2843740"/>
            </a:xfrm>
            <a:custGeom>
              <a:avLst/>
              <a:gdLst/>
              <a:ahLst/>
              <a:cxnLst/>
              <a:rect l="l" t="t" r="r" b="b"/>
              <a:pathLst>
                <a:path w="91960" h="80951" fill="none" extrusionOk="0">
                  <a:moveTo>
                    <a:pt x="0" y="80951"/>
                  </a:moveTo>
                  <a:cubicBezTo>
                    <a:pt x="5748" y="77405"/>
                    <a:pt x="13488" y="72561"/>
                    <a:pt x="22990" y="57567"/>
                  </a:cubicBezTo>
                  <a:cubicBezTo>
                    <a:pt x="32492" y="42550"/>
                    <a:pt x="37706" y="26721"/>
                    <a:pt x="52446" y="16107"/>
                  </a:cubicBezTo>
                  <a:cubicBezTo>
                    <a:pt x="67185" y="5516"/>
                    <a:pt x="91959" y="0"/>
                    <a:pt x="91959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20"/>
            <p:cNvSpPr/>
            <p:nvPr/>
          </p:nvSpPr>
          <p:spPr>
            <a:xfrm rot="3599952">
              <a:off x="-584296" y="3289291"/>
              <a:ext cx="3346931" cy="2752580"/>
            </a:xfrm>
            <a:custGeom>
              <a:avLst/>
              <a:gdLst/>
              <a:ahLst/>
              <a:cxnLst/>
              <a:rect l="l" t="t" r="r" b="b"/>
              <a:pathLst>
                <a:path w="95275" h="78356" fill="none" extrusionOk="0">
                  <a:moveTo>
                    <a:pt x="1" y="78355"/>
                  </a:moveTo>
                  <a:cubicBezTo>
                    <a:pt x="7440" y="77660"/>
                    <a:pt x="18495" y="75505"/>
                    <a:pt x="33234" y="59120"/>
                  </a:cubicBezTo>
                  <a:cubicBezTo>
                    <a:pt x="47974" y="42735"/>
                    <a:pt x="46954" y="33465"/>
                    <a:pt x="58657" y="19143"/>
                  </a:cubicBezTo>
                  <a:cubicBezTo>
                    <a:pt x="70361" y="4820"/>
                    <a:pt x="87163" y="2202"/>
                    <a:pt x="95274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296" name="Google Shape;296;p20"/>
          <p:cNvPicPr preferRelativeResize="0"/>
          <p:nvPr/>
        </p:nvPicPr>
        <p:blipFill>
          <a:blip r:embed="rId5">
            <a:alphaModFix amt="80000"/>
          </a:blip>
          <a:stretch>
            <a:fillRect/>
          </a:stretch>
        </p:blipFill>
        <p:spPr>
          <a:xfrm rot="-5278621" flipH="1">
            <a:off x="358122" y="4732003"/>
            <a:ext cx="2866564" cy="55326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7" name="Google Shape;297;p20"/>
          <p:cNvGrpSpPr/>
          <p:nvPr/>
        </p:nvGrpSpPr>
        <p:grpSpPr>
          <a:xfrm>
            <a:off x="9711411" y="3476058"/>
            <a:ext cx="6947879" cy="6577679"/>
            <a:chOff x="7283558" y="2607043"/>
            <a:chExt cx="5210909" cy="4933259"/>
          </a:xfrm>
        </p:grpSpPr>
        <p:sp>
          <p:nvSpPr>
            <p:cNvPr id="298" name="Google Shape;298;p20"/>
            <p:cNvSpPr/>
            <p:nvPr/>
          </p:nvSpPr>
          <p:spPr>
            <a:xfrm rot="2700000">
              <a:off x="8128898" y="3206621"/>
              <a:ext cx="3242579" cy="3734103"/>
            </a:xfrm>
            <a:custGeom>
              <a:avLst/>
              <a:gdLst/>
              <a:ahLst/>
              <a:cxnLst/>
              <a:rect l="l" t="t" r="r" b="b"/>
              <a:pathLst>
                <a:path w="59485" h="68502" fill="none" extrusionOk="0">
                  <a:moveTo>
                    <a:pt x="59484" y="4686"/>
                  </a:moveTo>
                  <a:cubicBezTo>
                    <a:pt x="57945" y="6445"/>
                    <a:pt x="56284" y="11152"/>
                    <a:pt x="56284" y="15562"/>
                  </a:cubicBezTo>
                  <a:cubicBezTo>
                    <a:pt x="56284" y="19972"/>
                    <a:pt x="57263" y="24920"/>
                    <a:pt x="56284" y="29913"/>
                  </a:cubicBezTo>
                  <a:cubicBezTo>
                    <a:pt x="55305" y="34917"/>
                    <a:pt x="54612" y="39172"/>
                    <a:pt x="54129" y="44561"/>
                  </a:cubicBezTo>
                  <a:cubicBezTo>
                    <a:pt x="53634" y="49961"/>
                    <a:pt x="51280" y="55052"/>
                    <a:pt x="48443" y="58967"/>
                  </a:cubicBezTo>
                  <a:cubicBezTo>
                    <a:pt x="45595" y="62893"/>
                    <a:pt x="44374" y="67006"/>
                    <a:pt x="35653" y="67985"/>
                  </a:cubicBezTo>
                  <a:cubicBezTo>
                    <a:pt x="31068" y="68502"/>
                    <a:pt x="30683" y="67743"/>
                    <a:pt x="23831" y="65708"/>
                  </a:cubicBezTo>
                  <a:cubicBezTo>
                    <a:pt x="16980" y="63674"/>
                    <a:pt x="14814" y="59957"/>
                    <a:pt x="12757" y="55569"/>
                  </a:cubicBezTo>
                  <a:cubicBezTo>
                    <a:pt x="10305" y="50214"/>
                    <a:pt x="10844" y="50994"/>
                    <a:pt x="7270" y="45353"/>
                  </a:cubicBezTo>
                  <a:cubicBezTo>
                    <a:pt x="3707" y="39711"/>
                    <a:pt x="1" y="29539"/>
                    <a:pt x="210" y="22897"/>
                  </a:cubicBezTo>
                  <a:cubicBezTo>
                    <a:pt x="407" y="16265"/>
                    <a:pt x="4806" y="881"/>
                    <a:pt x="1562" y="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20"/>
            <p:cNvSpPr/>
            <p:nvPr/>
          </p:nvSpPr>
          <p:spPr>
            <a:xfrm rot="2700000">
              <a:off x="8406548" y="3206621"/>
              <a:ext cx="3242579" cy="3734103"/>
            </a:xfrm>
            <a:custGeom>
              <a:avLst/>
              <a:gdLst/>
              <a:ahLst/>
              <a:cxnLst/>
              <a:rect l="l" t="t" r="r" b="b"/>
              <a:pathLst>
                <a:path w="59485" h="68502" fill="none" extrusionOk="0">
                  <a:moveTo>
                    <a:pt x="59484" y="4686"/>
                  </a:moveTo>
                  <a:cubicBezTo>
                    <a:pt x="57945" y="6445"/>
                    <a:pt x="56284" y="11152"/>
                    <a:pt x="56284" y="15562"/>
                  </a:cubicBezTo>
                  <a:cubicBezTo>
                    <a:pt x="56284" y="19972"/>
                    <a:pt x="57263" y="24920"/>
                    <a:pt x="56284" y="29913"/>
                  </a:cubicBezTo>
                  <a:cubicBezTo>
                    <a:pt x="55305" y="34917"/>
                    <a:pt x="54612" y="39172"/>
                    <a:pt x="54129" y="44561"/>
                  </a:cubicBezTo>
                  <a:cubicBezTo>
                    <a:pt x="53634" y="49961"/>
                    <a:pt x="51280" y="55052"/>
                    <a:pt x="48443" y="58967"/>
                  </a:cubicBezTo>
                  <a:cubicBezTo>
                    <a:pt x="45595" y="62893"/>
                    <a:pt x="44374" y="67006"/>
                    <a:pt x="35653" y="67985"/>
                  </a:cubicBezTo>
                  <a:cubicBezTo>
                    <a:pt x="31068" y="68502"/>
                    <a:pt x="30683" y="67743"/>
                    <a:pt x="23831" y="65708"/>
                  </a:cubicBezTo>
                  <a:cubicBezTo>
                    <a:pt x="16980" y="63674"/>
                    <a:pt x="14814" y="59957"/>
                    <a:pt x="12757" y="55569"/>
                  </a:cubicBezTo>
                  <a:cubicBezTo>
                    <a:pt x="10305" y="50214"/>
                    <a:pt x="10844" y="50994"/>
                    <a:pt x="7270" y="45353"/>
                  </a:cubicBezTo>
                  <a:cubicBezTo>
                    <a:pt x="3707" y="39711"/>
                    <a:pt x="1" y="29539"/>
                    <a:pt x="210" y="22897"/>
                  </a:cubicBezTo>
                  <a:cubicBezTo>
                    <a:pt x="407" y="16265"/>
                    <a:pt x="4806" y="881"/>
                    <a:pt x="1562" y="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0" name="Google Shape;300;p20"/>
          <p:cNvGrpSpPr/>
          <p:nvPr/>
        </p:nvGrpSpPr>
        <p:grpSpPr>
          <a:xfrm rot="-9015520">
            <a:off x="-3562136" y="5108587"/>
            <a:ext cx="9031192" cy="4043323"/>
            <a:chOff x="-2179296" y="-1575346"/>
            <a:chExt cx="6773190" cy="3032401"/>
          </a:xfrm>
        </p:grpSpPr>
        <p:sp>
          <p:nvSpPr>
            <p:cNvPr id="301" name="Google Shape;301;p20"/>
            <p:cNvSpPr/>
            <p:nvPr/>
          </p:nvSpPr>
          <p:spPr>
            <a:xfrm rot="9900040">
              <a:off x="-2116814" y="-738175"/>
              <a:ext cx="6648226" cy="1358059"/>
            </a:xfrm>
            <a:custGeom>
              <a:avLst/>
              <a:gdLst/>
              <a:ahLst/>
              <a:cxnLst/>
              <a:rect l="l" t="t" r="r" b="b"/>
              <a:pathLst>
                <a:path w="265937" h="54324" fill="none" extrusionOk="0">
                  <a:moveTo>
                    <a:pt x="1" y="7371"/>
                  </a:moveTo>
                  <a:cubicBezTo>
                    <a:pt x="17151" y="13883"/>
                    <a:pt x="48785" y="31959"/>
                    <a:pt x="86189" y="18147"/>
                  </a:cubicBezTo>
                  <a:cubicBezTo>
                    <a:pt x="123594" y="4358"/>
                    <a:pt x="130385" y="1"/>
                    <a:pt x="154232" y="5030"/>
                  </a:cubicBezTo>
                  <a:cubicBezTo>
                    <a:pt x="164243" y="7139"/>
                    <a:pt x="172193" y="10916"/>
                    <a:pt x="181045" y="14254"/>
                  </a:cubicBezTo>
                  <a:cubicBezTo>
                    <a:pt x="193259" y="18865"/>
                    <a:pt x="207349" y="23732"/>
                    <a:pt x="232541" y="32469"/>
                  </a:cubicBezTo>
                  <a:cubicBezTo>
                    <a:pt x="253120" y="38981"/>
                    <a:pt x="265936" y="54323"/>
                    <a:pt x="265936" y="54323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20"/>
            <p:cNvSpPr/>
            <p:nvPr/>
          </p:nvSpPr>
          <p:spPr>
            <a:xfrm rot="9900019">
              <a:off x="-1409612" y="-593665"/>
              <a:ext cx="5701326" cy="1284010"/>
            </a:xfrm>
            <a:custGeom>
              <a:avLst/>
              <a:gdLst/>
              <a:ahLst/>
              <a:cxnLst/>
              <a:rect l="l" t="t" r="r" b="b"/>
              <a:pathLst>
                <a:path w="94786" h="21347" fill="none" extrusionOk="0">
                  <a:moveTo>
                    <a:pt x="1" y="5049"/>
                  </a:moveTo>
                  <a:cubicBezTo>
                    <a:pt x="3575" y="9162"/>
                    <a:pt x="11878" y="10602"/>
                    <a:pt x="18795" y="8227"/>
                  </a:cubicBezTo>
                  <a:cubicBezTo>
                    <a:pt x="25723" y="5840"/>
                    <a:pt x="35895" y="1"/>
                    <a:pt x="43604" y="430"/>
                  </a:cubicBezTo>
                  <a:cubicBezTo>
                    <a:pt x="51324" y="870"/>
                    <a:pt x="59550" y="3894"/>
                    <a:pt x="67776" y="8293"/>
                  </a:cubicBezTo>
                  <a:cubicBezTo>
                    <a:pt x="75991" y="12692"/>
                    <a:pt x="85163" y="19400"/>
                    <a:pt x="94785" y="21346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3" name="Google Shape;303;p2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20"/>
          <p:cNvSpPr txBox="1">
            <a:spLocks noGrp="1"/>
          </p:cNvSpPr>
          <p:nvPr>
            <p:ph type="subTitle" idx="1"/>
          </p:nvPr>
        </p:nvSpPr>
        <p:spPr>
          <a:xfrm>
            <a:off x="951000" y="1674100"/>
            <a:ext cx="10290000" cy="5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20"/>
          <p:cNvSpPr txBox="1">
            <a:spLocks noGrp="1"/>
          </p:cNvSpPr>
          <p:nvPr>
            <p:ph type="body" idx="2"/>
          </p:nvPr>
        </p:nvSpPr>
        <p:spPr>
          <a:xfrm>
            <a:off x="1002051" y="2365167"/>
            <a:ext cx="4937200" cy="35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●"/>
              <a:defRPr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06" name="Google Shape;306;p20"/>
          <p:cNvSpPr txBox="1">
            <a:spLocks noGrp="1"/>
          </p:cNvSpPr>
          <p:nvPr>
            <p:ph type="body" idx="3"/>
          </p:nvPr>
        </p:nvSpPr>
        <p:spPr>
          <a:xfrm>
            <a:off x="6252751" y="2365167"/>
            <a:ext cx="4937200" cy="35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●"/>
              <a:defRPr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39152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811897" y="-3602112"/>
            <a:ext cx="5659480" cy="5532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9926303" y="-3602105"/>
            <a:ext cx="3250855" cy="5532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24"/>
          <p:cNvPicPr preferRelativeResize="0"/>
          <p:nvPr/>
        </p:nvPicPr>
        <p:blipFill>
          <a:blip r:embed="rId4">
            <a:alphaModFix amt="93000"/>
          </a:blip>
          <a:stretch>
            <a:fillRect/>
          </a:stretch>
        </p:blipFill>
        <p:spPr>
          <a:xfrm rot="-887484">
            <a:off x="-1671081" y="5853187"/>
            <a:ext cx="4183828" cy="31661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7" name="Google Shape;377;p24"/>
          <p:cNvGrpSpPr/>
          <p:nvPr/>
        </p:nvGrpSpPr>
        <p:grpSpPr>
          <a:xfrm rot="10574677">
            <a:off x="7259694" y="4875241"/>
            <a:ext cx="9031348" cy="4043393"/>
            <a:chOff x="-2179296" y="-1575346"/>
            <a:chExt cx="6773190" cy="3032401"/>
          </a:xfrm>
        </p:grpSpPr>
        <p:sp>
          <p:nvSpPr>
            <p:cNvPr id="378" name="Google Shape;378;p24"/>
            <p:cNvSpPr/>
            <p:nvPr/>
          </p:nvSpPr>
          <p:spPr>
            <a:xfrm rot="9900040">
              <a:off x="-2116814" y="-738175"/>
              <a:ext cx="6648226" cy="1358059"/>
            </a:xfrm>
            <a:custGeom>
              <a:avLst/>
              <a:gdLst/>
              <a:ahLst/>
              <a:cxnLst/>
              <a:rect l="l" t="t" r="r" b="b"/>
              <a:pathLst>
                <a:path w="265937" h="54324" fill="none" extrusionOk="0">
                  <a:moveTo>
                    <a:pt x="1" y="7371"/>
                  </a:moveTo>
                  <a:cubicBezTo>
                    <a:pt x="17151" y="13883"/>
                    <a:pt x="48785" y="31959"/>
                    <a:pt x="86189" y="18147"/>
                  </a:cubicBezTo>
                  <a:cubicBezTo>
                    <a:pt x="123594" y="4358"/>
                    <a:pt x="130385" y="1"/>
                    <a:pt x="154232" y="5030"/>
                  </a:cubicBezTo>
                  <a:cubicBezTo>
                    <a:pt x="164243" y="7139"/>
                    <a:pt x="172193" y="10916"/>
                    <a:pt x="181045" y="14254"/>
                  </a:cubicBezTo>
                  <a:cubicBezTo>
                    <a:pt x="193259" y="18865"/>
                    <a:pt x="207349" y="23732"/>
                    <a:pt x="232541" y="32469"/>
                  </a:cubicBezTo>
                  <a:cubicBezTo>
                    <a:pt x="253120" y="38981"/>
                    <a:pt x="265936" y="54323"/>
                    <a:pt x="265936" y="54323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4"/>
            <p:cNvSpPr/>
            <p:nvPr/>
          </p:nvSpPr>
          <p:spPr>
            <a:xfrm rot="9900019">
              <a:off x="-1409612" y="-593665"/>
              <a:ext cx="5701326" cy="1284010"/>
            </a:xfrm>
            <a:custGeom>
              <a:avLst/>
              <a:gdLst/>
              <a:ahLst/>
              <a:cxnLst/>
              <a:rect l="l" t="t" r="r" b="b"/>
              <a:pathLst>
                <a:path w="94786" h="21347" fill="none" extrusionOk="0">
                  <a:moveTo>
                    <a:pt x="1" y="5049"/>
                  </a:moveTo>
                  <a:cubicBezTo>
                    <a:pt x="3575" y="9162"/>
                    <a:pt x="11878" y="10602"/>
                    <a:pt x="18795" y="8227"/>
                  </a:cubicBezTo>
                  <a:cubicBezTo>
                    <a:pt x="25723" y="5840"/>
                    <a:pt x="35895" y="1"/>
                    <a:pt x="43604" y="430"/>
                  </a:cubicBezTo>
                  <a:cubicBezTo>
                    <a:pt x="51324" y="870"/>
                    <a:pt x="59550" y="3894"/>
                    <a:pt x="67776" y="8293"/>
                  </a:cubicBezTo>
                  <a:cubicBezTo>
                    <a:pt x="75991" y="12692"/>
                    <a:pt x="85163" y="19400"/>
                    <a:pt x="94785" y="21346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0" name="Google Shape;380;p24"/>
          <p:cNvGrpSpPr/>
          <p:nvPr/>
        </p:nvGrpSpPr>
        <p:grpSpPr>
          <a:xfrm rot="-1685077">
            <a:off x="-4967879" y="-2091423"/>
            <a:ext cx="8889644" cy="5005056"/>
            <a:chOff x="13290321" y="-11820478"/>
            <a:chExt cx="6666880" cy="3753593"/>
          </a:xfrm>
        </p:grpSpPr>
        <p:sp>
          <p:nvSpPr>
            <p:cNvPr id="381" name="Google Shape;381;p24"/>
            <p:cNvSpPr/>
            <p:nvPr/>
          </p:nvSpPr>
          <p:spPr>
            <a:xfrm rot="-9601055" flipH="1">
              <a:off x="14844252" y="-10500299"/>
              <a:ext cx="4686734" cy="957378"/>
            </a:xfrm>
            <a:custGeom>
              <a:avLst/>
              <a:gdLst/>
              <a:ahLst/>
              <a:cxnLst/>
              <a:rect l="l" t="t" r="r" b="b"/>
              <a:pathLst>
                <a:path w="265937" h="54324" fill="none" extrusionOk="0">
                  <a:moveTo>
                    <a:pt x="1" y="7371"/>
                  </a:moveTo>
                  <a:cubicBezTo>
                    <a:pt x="17151" y="13883"/>
                    <a:pt x="48785" y="31959"/>
                    <a:pt x="86189" y="18147"/>
                  </a:cubicBezTo>
                  <a:cubicBezTo>
                    <a:pt x="123594" y="4358"/>
                    <a:pt x="130385" y="1"/>
                    <a:pt x="154232" y="5030"/>
                  </a:cubicBezTo>
                  <a:cubicBezTo>
                    <a:pt x="164243" y="7139"/>
                    <a:pt x="172193" y="10916"/>
                    <a:pt x="181045" y="14254"/>
                  </a:cubicBezTo>
                  <a:cubicBezTo>
                    <a:pt x="193259" y="18865"/>
                    <a:pt x="207349" y="23732"/>
                    <a:pt x="232541" y="32469"/>
                  </a:cubicBezTo>
                  <a:cubicBezTo>
                    <a:pt x="253120" y="38981"/>
                    <a:pt x="265936" y="54323"/>
                    <a:pt x="265936" y="54323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4"/>
            <p:cNvSpPr/>
            <p:nvPr/>
          </p:nvSpPr>
          <p:spPr>
            <a:xfrm rot="-9475604" flipH="1">
              <a:off x="13301654" y="-10621762"/>
              <a:ext cx="6644215" cy="1356161"/>
            </a:xfrm>
            <a:custGeom>
              <a:avLst/>
              <a:gdLst/>
              <a:ahLst/>
              <a:cxnLst/>
              <a:rect l="l" t="t" r="r" b="b"/>
              <a:pathLst>
                <a:path w="136365" h="27835" fill="none" extrusionOk="0">
                  <a:moveTo>
                    <a:pt x="0" y="13010"/>
                  </a:moveTo>
                  <a:cubicBezTo>
                    <a:pt x="6170" y="9172"/>
                    <a:pt x="11503" y="5279"/>
                    <a:pt x="25316" y="4202"/>
                  </a:cubicBezTo>
                  <a:cubicBezTo>
                    <a:pt x="31309" y="3542"/>
                    <a:pt x="36819" y="5081"/>
                    <a:pt x="49432" y="4476"/>
                  </a:cubicBezTo>
                  <a:cubicBezTo>
                    <a:pt x="62046" y="3883"/>
                    <a:pt x="72504" y="1"/>
                    <a:pt x="92420" y="2662"/>
                  </a:cubicBezTo>
                  <a:cubicBezTo>
                    <a:pt x="112336" y="5323"/>
                    <a:pt x="124620" y="16144"/>
                    <a:pt x="136365" y="27834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3" name="Google Shape;383;p24"/>
          <p:cNvSpPr txBox="1">
            <a:spLocks noGrp="1"/>
          </p:cNvSpPr>
          <p:nvPr>
            <p:ph type="title" hasCustomPrompt="1"/>
          </p:nvPr>
        </p:nvSpPr>
        <p:spPr>
          <a:xfrm>
            <a:off x="1450199" y="1882371"/>
            <a:ext cx="1800400" cy="7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9pPr>
          </a:lstStyle>
          <a:p>
            <a:r>
              <a:t>xx%</a:t>
            </a:r>
          </a:p>
        </p:txBody>
      </p:sp>
      <p:sp>
        <p:nvSpPr>
          <p:cNvPr id="384" name="Google Shape;384;p24"/>
          <p:cNvSpPr txBox="1">
            <a:spLocks noGrp="1"/>
          </p:cNvSpPr>
          <p:nvPr>
            <p:ph type="title" idx="2" hasCustomPrompt="1"/>
          </p:nvPr>
        </p:nvSpPr>
        <p:spPr>
          <a:xfrm>
            <a:off x="9193700" y="1882371"/>
            <a:ext cx="1800400" cy="7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4267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4267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4267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4267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4267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4267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4267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4267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5" name="Google Shape;385;p24"/>
          <p:cNvSpPr txBox="1">
            <a:spLocks noGrp="1"/>
          </p:cNvSpPr>
          <p:nvPr>
            <p:ph type="subTitle" idx="1"/>
          </p:nvPr>
        </p:nvSpPr>
        <p:spPr>
          <a:xfrm flipH="1">
            <a:off x="1211800" y="4541789"/>
            <a:ext cx="2277200" cy="6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9pPr>
          </a:lstStyle>
          <a:p>
            <a:endParaRPr/>
          </a:p>
        </p:txBody>
      </p:sp>
      <p:sp>
        <p:nvSpPr>
          <p:cNvPr id="386" name="Google Shape;386;p24"/>
          <p:cNvSpPr txBox="1">
            <a:spLocks noGrp="1"/>
          </p:cNvSpPr>
          <p:nvPr>
            <p:ph type="subTitle" idx="3"/>
          </p:nvPr>
        </p:nvSpPr>
        <p:spPr>
          <a:xfrm flipH="1">
            <a:off x="1211800" y="5048533"/>
            <a:ext cx="2277200" cy="8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24"/>
          <p:cNvSpPr txBox="1">
            <a:spLocks noGrp="1"/>
          </p:cNvSpPr>
          <p:nvPr>
            <p:ph type="subTitle" idx="4"/>
          </p:nvPr>
        </p:nvSpPr>
        <p:spPr>
          <a:xfrm flipH="1">
            <a:off x="8955300" y="4541789"/>
            <a:ext cx="2277200" cy="6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9pPr>
          </a:lstStyle>
          <a:p>
            <a:endParaRPr/>
          </a:p>
        </p:txBody>
      </p:sp>
      <p:sp>
        <p:nvSpPr>
          <p:cNvPr id="388" name="Google Shape;388;p24"/>
          <p:cNvSpPr txBox="1">
            <a:spLocks noGrp="1"/>
          </p:cNvSpPr>
          <p:nvPr>
            <p:ph type="subTitle" idx="5"/>
          </p:nvPr>
        </p:nvSpPr>
        <p:spPr>
          <a:xfrm flipH="1">
            <a:off x="8955300" y="5048533"/>
            <a:ext cx="2277200" cy="8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24"/>
          <p:cNvSpPr txBox="1">
            <a:spLocks noGrp="1"/>
          </p:cNvSpPr>
          <p:nvPr>
            <p:ph type="title" idx="6" hasCustomPrompt="1"/>
          </p:nvPr>
        </p:nvSpPr>
        <p:spPr>
          <a:xfrm>
            <a:off x="4031365" y="1882371"/>
            <a:ext cx="1800400" cy="7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9pPr>
          </a:lstStyle>
          <a:p>
            <a:r>
              <a:t>xx%</a:t>
            </a:r>
          </a:p>
        </p:txBody>
      </p:sp>
      <p:sp>
        <p:nvSpPr>
          <p:cNvPr id="390" name="Google Shape;390;p24"/>
          <p:cNvSpPr txBox="1">
            <a:spLocks noGrp="1"/>
          </p:cNvSpPr>
          <p:nvPr>
            <p:ph type="subTitle" idx="7"/>
          </p:nvPr>
        </p:nvSpPr>
        <p:spPr>
          <a:xfrm flipH="1">
            <a:off x="3792967" y="4541789"/>
            <a:ext cx="2277200" cy="6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9pPr>
          </a:lstStyle>
          <a:p>
            <a:endParaRPr/>
          </a:p>
        </p:txBody>
      </p:sp>
      <p:sp>
        <p:nvSpPr>
          <p:cNvPr id="391" name="Google Shape;391;p24"/>
          <p:cNvSpPr txBox="1">
            <a:spLocks noGrp="1"/>
          </p:cNvSpPr>
          <p:nvPr>
            <p:ph type="subTitle" idx="8"/>
          </p:nvPr>
        </p:nvSpPr>
        <p:spPr>
          <a:xfrm flipH="1">
            <a:off x="3792967" y="5048533"/>
            <a:ext cx="2277200" cy="8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24"/>
          <p:cNvSpPr txBox="1">
            <a:spLocks noGrp="1"/>
          </p:cNvSpPr>
          <p:nvPr>
            <p:ph type="title" idx="9" hasCustomPrompt="1"/>
          </p:nvPr>
        </p:nvSpPr>
        <p:spPr>
          <a:xfrm>
            <a:off x="6612533" y="1882371"/>
            <a:ext cx="1800400" cy="7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9pPr>
          </a:lstStyle>
          <a:p>
            <a:r>
              <a:t>xx%</a:t>
            </a:r>
          </a:p>
        </p:txBody>
      </p:sp>
      <p:sp>
        <p:nvSpPr>
          <p:cNvPr id="393" name="Google Shape;393;p24"/>
          <p:cNvSpPr txBox="1">
            <a:spLocks noGrp="1"/>
          </p:cNvSpPr>
          <p:nvPr>
            <p:ph type="subTitle" idx="13"/>
          </p:nvPr>
        </p:nvSpPr>
        <p:spPr>
          <a:xfrm flipH="1">
            <a:off x="6374133" y="4541789"/>
            <a:ext cx="2277200" cy="6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Elsie"/>
                <a:ea typeface="Elsie"/>
                <a:cs typeface="Elsie"/>
                <a:sym typeface="Elsie"/>
              </a:defRPr>
            </a:lvl9pPr>
          </a:lstStyle>
          <a:p>
            <a:endParaRPr/>
          </a:p>
        </p:txBody>
      </p:sp>
      <p:sp>
        <p:nvSpPr>
          <p:cNvPr id="394" name="Google Shape;394;p24"/>
          <p:cNvSpPr txBox="1">
            <a:spLocks noGrp="1"/>
          </p:cNvSpPr>
          <p:nvPr>
            <p:ph type="subTitle" idx="14"/>
          </p:nvPr>
        </p:nvSpPr>
        <p:spPr>
          <a:xfrm flipH="1">
            <a:off x="6374133" y="5048533"/>
            <a:ext cx="2277200" cy="8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24"/>
          <p:cNvSpPr txBox="1">
            <a:spLocks noGrp="1"/>
          </p:cNvSpPr>
          <p:nvPr>
            <p:ph type="title" idx="15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9134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Google Shape;414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212540">
            <a:off x="-3290830" y="4599388"/>
            <a:ext cx="5659481" cy="5532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306697" y="-3761105"/>
            <a:ext cx="3250855" cy="5532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23461" y="-4838449"/>
            <a:ext cx="671651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26"/>
          <p:cNvPicPr preferRelativeResize="0"/>
          <p:nvPr/>
        </p:nvPicPr>
        <p:blipFill>
          <a:blip r:embed="rId5">
            <a:alphaModFix amt="93000"/>
          </a:blip>
          <a:stretch>
            <a:fillRect/>
          </a:stretch>
        </p:blipFill>
        <p:spPr>
          <a:xfrm rot="10799978">
            <a:off x="9271853" y="5268903"/>
            <a:ext cx="4183828" cy="31661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8" name="Google Shape;418;p26"/>
          <p:cNvGrpSpPr/>
          <p:nvPr/>
        </p:nvGrpSpPr>
        <p:grpSpPr>
          <a:xfrm>
            <a:off x="-3666495" y="-2023627"/>
            <a:ext cx="9030920" cy="4043201"/>
            <a:chOff x="-2179296" y="-1575346"/>
            <a:chExt cx="6773190" cy="3032401"/>
          </a:xfrm>
        </p:grpSpPr>
        <p:sp>
          <p:nvSpPr>
            <p:cNvPr id="419" name="Google Shape;419;p26"/>
            <p:cNvSpPr/>
            <p:nvPr/>
          </p:nvSpPr>
          <p:spPr>
            <a:xfrm rot="9900040">
              <a:off x="-2116814" y="-738175"/>
              <a:ext cx="6648226" cy="1358059"/>
            </a:xfrm>
            <a:custGeom>
              <a:avLst/>
              <a:gdLst/>
              <a:ahLst/>
              <a:cxnLst/>
              <a:rect l="l" t="t" r="r" b="b"/>
              <a:pathLst>
                <a:path w="265937" h="54324" fill="none" extrusionOk="0">
                  <a:moveTo>
                    <a:pt x="1" y="7371"/>
                  </a:moveTo>
                  <a:cubicBezTo>
                    <a:pt x="17151" y="13883"/>
                    <a:pt x="48785" y="31959"/>
                    <a:pt x="86189" y="18147"/>
                  </a:cubicBezTo>
                  <a:cubicBezTo>
                    <a:pt x="123594" y="4358"/>
                    <a:pt x="130385" y="1"/>
                    <a:pt x="154232" y="5030"/>
                  </a:cubicBezTo>
                  <a:cubicBezTo>
                    <a:pt x="164243" y="7139"/>
                    <a:pt x="172193" y="10916"/>
                    <a:pt x="181045" y="14254"/>
                  </a:cubicBezTo>
                  <a:cubicBezTo>
                    <a:pt x="193259" y="18865"/>
                    <a:pt x="207349" y="23732"/>
                    <a:pt x="232541" y="32469"/>
                  </a:cubicBezTo>
                  <a:cubicBezTo>
                    <a:pt x="253120" y="38981"/>
                    <a:pt x="265936" y="54323"/>
                    <a:pt x="265936" y="54323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26"/>
            <p:cNvSpPr/>
            <p:nvPr/>
          </p:nvSpPr>
          <p:spPr>
            <a:xfrm rot="9900019">
              <a:off x="-1409612" y="-593665"/>
              <a:ext cx="5701326" cy="1284010"/>
            </a:xfrm>
            <a:custGeom>
              <a:avLst/>
              <a:gdLst/>
              <a:ahLst/>
              <a:cxnLst/>
              <a:rect l="l" t="t" r="r" b="b"/>
              <a:pathLst>
                <a:path w="94786" h="21347" fill="none" extrusionOk="0">
                  <a:moveTo>
                    <a:pt x="1" y="5049"/>
                  </a:moveTo>
                  <a:cubicBezTo>
                    <a:pt x="3575" y="9162"/>
                    <a:pt x="11878" y="10602"/>
                    <a:pt x="18795" y="8227"/>
                  </a:cubicBezTo>
                  <a:cubicBezTo>
                    <a:pt x="25723" y="5840"/>
                    <a:pt x="35895" y="1"/>
                    <a:pt x="43604" y="430"/>
                  </a:cubicBezTo>
                  <a:cubicBezTo>
                    <a:pt x="51324" y="870"/>
                    <a:pt x="59550" y="3894"/>
                    <a:pt x="67776" y="8293"/>
                  </a:cubicBezTo>
                  <a:cubicBezTo>
                    <a:pt x="75991" y="12692"/>
                    <a:pt x="85163" y="19400"/>
                    <a:pt x="94785" y="21346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1" name="Google Shape;421;p26"/>
          <p:cNvGrpSpPr/>
          <p:nvPr/>
        </p:nvGrpSpPr>
        <p:grpSpPr>
          <a:xfrm>
            <a:off x="9128875" y="3597835"/>
            <a:ext cx="6744203" cy="6306608"/>
            <a:chOff x="6846656" y="2698376"/>
            <a:chExt cx="5058152" cy="4729956"/>
          </a:xfrm>
        </p:grpSpPr>
        <p:sp>
          <p:nvSpPr>
            <p:cNvPr id="422" name="Google Shape;422;p26"/>
            <p:cNvSpPr/>
            <p:nvPr/>
          </p:nvSpPr>
          <p:spPr>
            <a:xfrm rot="4006946">
              <a:off x="7580383" y="3057358"/>
              <a:ext cx="3242658" cy="3734195"/>
            </a:xfrm>
            <a:custGeom>
              <a:avLst/>
              <a:gdLst/>
              <a:ahLst/>
              <a:cxnLst/>
              <a:rect l="l" t="t" r="r" b="b"/>
              <a:pathLst>
                <a:path w="59485" h="68502" fill="none" extrusionOk="0">
                  <a:moveTo>
                    <a:pt x="59484" y="4686"/>
                  </a:moveTo>
                  <a:cubicBezTo>
                    <a:pt x="57945" y="6445"/>
                    <a:pt x="56284" y="11152"/>
                    <a:pt x="56284" y="15562"/>
                  </a:cubicBezTo>
                  <a:cubicBezTo>
                    <a:pt x="56284" y="19972"/>
                    <a:pt x="57263" y="24920"/>
                    <a:pt x="56284" y="29913"/>
                  </a:cubicBezTo>
                  <a:cubicBezTo>
                    <a:pt x="55305" y="34917"/>
                    <a:pt x="54612" y="39172"/>
                    <a:pt x="54129" y="44561"/>
                  </a:cubicBezTo>
                  <a:cubicBezTo>
                    <a:pt x="53634" y="49961"/>
                    <a:pt x="51280" y="55052"/>
                    <a:pt x="48443" y="58967"/>
                  </a:cubicBezTo>
                  <a:cubicBezTo>
                    <a:pt x="45595" y="62893"/>
                    <a:pt x="44374" y="67006"/>
                    <a:pt x="35653" y="67985"/>
                  </a:cubicBezTo>
                  <a:cubicBezTo>
                    <a:pt x="31068" y="68502"/>
                    <a:pt x="30683" y="67743"/>
                    <a:pt x="23831" y="65708"/>
                  </a:cubicBezTo>
                  <a:cubicBezTo>
                    <a:pt x="16980" y="63674"/>
                    <a:pt x="14814" y="59957"/>
                    <a:pt x="12757" y="55569"/>
                  </a:cubicBezTo>
                  <a:cubicBezTo>
                    <a:pt x="10305" y="50214"/>
                    <a:pt x="10844" y="50994"/>
                    <a:pt x="7270" y="45353"/>
                  </a:cubicBezTo>
                  <a:cubicBezTo>
                    <a:pt x="3707" y="39711"/>
                    <a:pt x="1" y="29539"/>
                    <a:pt x="210" y="22897"/>
                  </a:cubicBezTo>
                  <a:cubicBezTo>
                    <a:pt x="407" y="16265"/>
                    <a:pt x="4806" y="881"/>
                    <a:pt x="1562" y="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26"/>
            <p:cNvSpPr/>
            <p:nvPr/>
          </p:nvSpPr>
          <p:spPr>
            <a:xfrm rot="4006946">
              <a:off x="7928423" y="3335156"/>
              <a:ext cx="3242658" cy="3734195"/>
            </a:xfrm>
            <a:custGeom>
              <a:avLst/>
              <a:gdLst/>
              <a:ahLst/>
              <a:cxnLst/>
              <a:rect l="l" t="t" r="r" b="b"/>
              <a:pathLst>
                <a:path w="59485" h="68502" fill="none" extrusionOk="0">
                  <a:moveTo>
                    <a:pt x="59484" y="4686"/>
                  </a:moveTo>
                  <a:cubicBezTo>
                    <a:pt x="57945" y="6445"/>
                    <a:pt x="56284" y="11152"/>
                    <a:pt x="56284" y="15562"/>
                  </a:cubicBezTo>
                  <a:cubicBezTo>
                    <a:pt x="56284" y="19972"/>
                    <a:pt x="57263" y="24920"/>
                    <a:pt x="56284" y="29913"/>
                  </a:cubicBezTo>
                  <a:cubicBezTo>
                    <a:pt x="55305" y="34917"/>
                    <a:pt x="54612" y="39172"/>
                    <a:pt x="54129" y="44561"/>
                  </a:cubicBezTo>
                  <a:cubicBezTo>
                    <a:pt x="53634" y="49961"/>
                    <a:pt x="51280" y="55052"/>
                    <a:pt x="48443" y="58967"/>
                  </a:cubicBezTo>
                  <a:cubicBezTo>
                    <a:pt x="45595" y="62893"/>
                    <a:pt x="44374" y="67006"/>
                    <a:pt x="35653" y="67985"/>
                  </a:cubicBezTo>
                  <a:cubicBezTo>
                    <a:pt x="31068" y="68502"/>
                    <a:pt x="30683" y="67743"/>
                    <a:pt x="23831" y="65708"/>
                  </a:cubicBezTo>
                  <a:cubicBezTo>
                    <a:pt x="16980" y="63674"/>
                    <a:pt x="14814" y="59957"/>
                    <a:pt x="12757" y="55569"/>
                  </a:cubicBezTo>
                  <a:cubicBezTo>
                    <a:pt x="10305" y="50214"/>
                    <a:pt x="10844" y="50994"/>
                    <a:pt x="7270" y="45353"/>
                  </a:cubicBezTo>
                  <a:cubicBezTo>
                    <a:pt x="3707" y="39711"/>
                    <a:pt x="1" y="29539"/>
                    <a:pt x="210" y="22897"/>
                  </a:cubicBezTo>
                  <a:cubicBezTo>
                    <a:pt x="407" y="16265"/>
                    <a:pt x="4806" y="881"/>
                    <a:pt x="1562" y="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4" name="Google Shape;424;p26"/>
          <p:cNvGrpSpPr/>
          <p:nvPr/>
        </p:nvGrpSpPr>
        <p:grpSpPr>
          <a:xfrm>
            <a:off x="-3604927" y="5809084"/>
            <a:ext cx="8252864" cy="2085795"/>
            <a:chOff x="-2703695" y="4356813"/>
            <a:chExt cx="6189648" cy="1564346"/>
          </a:xfrm>
        </p:grpSpPr>
        <p:sp>
          <p:nvSpPr>
            <p:cNvPr id="425" name="Google Shape;425;p26"/>
            <p:cNvSpPr/>
            <p:nvPr/>
          </p:nvSpPr>
          <p:spPr>
            <a:xfrm>
              <a:off x="-2703695" y="4356813"/>
              <a:ext cx="6189648" cy="1281164"/>
            </a:xfrm>
            <a:custGeom>
              <a:avLst/>
              <a:gdLst/>
              <a:ahLst/>
              <a:cxnLst/>
              <a:rect l="l" t="t" r="r" b="b"/>
              <a:pathLst>
                <a:path w="105684" h="21875" fill="none" extrusionOk="0">
                  <a:moveTo>
                    <a:pt x="1" y="10525"/>
                  </a:moveTo>
                  <a:cubicBezTo>
                    <a:pt x="10404" y="4752"/>
                    <a:pt x="13593" y="4268"/>
                    <a:pt x="27329" y="1145"/>
                  </a:cubicBezTo>
                  <a:cubicBezTo>
                    <a:pt x="34818" y="1"/>
                    <a:pt x="40118" y="2288"/>
                    <a:pt x="45518" y="2948"/>
                  </a:cubicBezTo>
                  <a:cubicBezTo>
                    <a:pt x="50907" y="3608"/>
                    <a:pt x="74144" y="2035"/>
                    <a:pt x="79730" y="4026"/>
                  </a:cubicBezTo>
                  <a:cubicBezTo>
                    <a:pt x="85317" y="6016"/>
                    <a:pt x="86922" y="5785"/>
                    <a:pt x="93916" y="11757"/>
                  </a:cubicBezTo>
                  <a:cubicBezTo>
                    <a:pt x="100922" y="17717"/>
                    <a:pt x="99888" y="17321"/>
                    <a:pt x="105683" y="21874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26"/>
            <p:cNvSpPr/>
            <p:nvPr/>
          </p:nvSpPr>
          <p:spPr>
            <a:xfrm rot="175496" flipH="1">
              <a:off x="-2401513" y="4639324"/>
              <a:ext cx="5585287" cy="1140076"/>
            </a:xfrm>
            <a:custGeom>
              <a:avLst/>
              <a:gdLst/>
              <a:ahLst/>
              <a:cxnLst/>
              <a:rect l="l" t="t" r="r" b="b"/>
              <a:pathLst>
                <a:path w="136365" h="27835" fill="none" extrusionOk="0">
                  <a:moveTo>
                    <a:pt x="0" y="13010"/>
                  </a:moveTo>
                  <a:cubicBezTo>
                    <a:pt x="6170" y="9172"/>
                    <a:pt x="11503" y="5279"/>
                    <a:pt x="25316" y="4202"/>
                  </a:cubicBezTo>
                  <a:cubicBezTo>
                    <a:pt x="31309" y="3542"/>
                    <a:pt x="36819" y="5081"/>
                    <a:pt x="49432" y="4476"/>
                  </a:cubicBezTo>
                  <a:cubicBezTo>
                    <a:pt x="62046" y="3883"/>
                    <a:pt x="72504" y="1"/>
                    <a:pt x="92420" y="2662"/>
                  </a:cubicBezTo>
                  <a:cubicBezTo>
                    <a:pt x="112336" y="5323"/>
                    <a:pt x="124620" y="16144"/>
                    <a:pt x="136365" y="27834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717020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Google Shape;428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9257670" y="4653879"/>
            <a:ext cx="3250855" cy="5532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 flipH="1">
            <a:off x="-525325" y="-3135767"/>
            <a:ext cx="4036079" cy="412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27"/>
          <p:cNvPicPr preferRelativeResize="0"/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 rot="10800000">
            <a:off x="-1154916" y="-2640402"/>
            <a:ext cx="2475821" cy="4778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27"/>
          <p:cNvPicPr preferRelativeResize="0"/>
          <p:nvPr/>
        </p:nvPicPr>
        <p:blipFill>
          <a:blip r:embed="rId5">
            <a:alphaModFix amt="90000"/>
          </a:blip>
          <a:stretch>
            <a:fillRect/>
          </a:stretch>
        </p:blipFill>
        <p:spPr>
          <a:xfrm>
            <a:off x="10245407" y="-1638717"/>
            <a:ext cx="3633583" cy="3410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27"/>
          <p:cNvPicPr preferRelativeResize="0"/>
          <p:nvPr/>
        </p:nvPicPr>
        <p:blipFill>
          <a:blip r:embed="rId6">
            <a:alphaModFix amt="93000"/>
          </a:blip>
          <a:stretch>
            <a:fillRect/>
          </a:stretch>
        </p:blipFill>
        <p:spPr>
          <a:xfrm rot="-246251">
            <a:off x="-1850381" y="5399404"/>
            <a:ext cx="4183828" cy="31661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3" name="Google Shape;433;p27"/>
          <p:cNvGrpSpPr/>
          <p:nvPr/>
        </p:nvGrpSpPr>
        <p:grpSpPr>
          <a:xfrm rot="2040007">
            <a:off x="-49519" y="-1789269"/>
            <a:ext cx="1624893" cy="5005201"/>
            <a:chOff x="-830963" y="1417312"/>
            <a:chExt cx="1441053" cy="4438911"/>
          </a:xfrm>
        </p:grpSpPr>
        <p:sp>
          <p:nvSpPr>
            <p:cNvPr id="434" name="Google Shape;434;p27"/>
            <p:cNvSpPr/>
            <p:nvPr/>
          </p:nvSpPr>
          <p:spPr>
            <a:xfrm rot="5724628">
              <a:off x="-2326809" y="3243487"/>
              <a:ext cx="4276002" cy="885068"/>
            </a:xfrm>
            <a:custGeom>
              <a:avLst/>
              <a:gdLst/>
              <a:ahLst/>
              <a:cxnLst/>
              <a:rect l="l" t="t" r="r" b="b"/>
              <a:pathLst>
                <a:path w="105684" h="21875" fill="none" extrusionOk="0">
                  <a:moveTo>
                    <a:pt x="1" y="10525"/>
                  </a:moveTo>
                  <a:cubicBezTo>
                    <a:pt x="10404" y="4752"/>
                    <a:pt x="13593" y="4268"/>
                    <a:pt x="27329" y="1145"/>
                  </a:cubicBezTo>
                  <a:cubicBezTo>
                    <a:pt x="34818" y="1"/>
                    <a:pt x="40118" y="2288"/>
                    <a:pt x="45518" y="2948"/>
                  </a:cubicBezTo>
                  <a:cubicBezTo>
                    <a:pt x="50907" y="3608"/>
                    <a:pt x="74144" y="2035"/>
                    <a:pt x="79730" y="4026"/>
                  </a:cubicBezTo>
                  <a:cubicBezTo>
                    <a:pt x="85317" y="6016"/>
                    <a:pt x="86922" y="5785"/>
                    <a:pt x="93916" y="11757"/>
                  </a:cubicBezTo>
                  <a:cubicBezTo>
                    <a:pt x="100922" y="17717"/>
                    <a:pt x="99888" y="17321"/>
                    <a:pt x="105683" y="21874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27"/>
            <p:cNvSpPr/>
            <p:nvPr/>
          </p:nvSpPr>
          <p:spPr>
            <a:xfrm rot="5724676">
              <a:off x="-1601510" y="2799093"/>
              <a:ext cx="3408976" cy="695845"/>
            </a:xfrm>
            <a:custGeom>
              <a:avLst/>
              <a:gdLst/>
              <a:ahLst/>
              <a:cxnLst/>
              <a:rect l="l" t="t" r="r" b="b"/>
              <a:pathLst>
                <a:path w="136365" h="27835" fill="none" extrusionOk="0">
                  <a:moveTo>
                    <a:pt x="0" y="13010"/>
                  </a:moveTo>
                  <a:cubicBezTo>
                    <a:pt x="6170" y="9172"/>
                    <a:pt x="11503" y="5279"/>
                    <a:pt x="25316" y="4202"/>
                  </a:cubicBezTo>
                  <a:cubicBezTo>
                    <a:pt x="31309" y="3542"/>
                    <a:pt x="36819" y="5081"/>
                    <a:pt x="49432" y="4476"/>
                  </a:cubicBezTo>
                  <a:cubicBezTo>
                    <a:pt x="62046" y="3883"/>
                    <a:pt x="72504" y="1"/>
                    <a:pt x="92420" y="2662"/>
                  </a:cubicBezTo>
                  <a:cubicBezTo>
                    <a:pt x="112336" y="5323"/>
                    <a:pt x="124620" y="16144"/>
                    <a:pt x="136365" y="27834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6" name="Google Shape;436;p27"/>
          <p:cNvGrpSpPr/>
          <p:nvPr/>
        </p:nvGrpSpPr>
        <p:grpSpPr>
          <a:xfrm>
            <a:off x="5315387" y="4278095"/>
            <a:ext cx="7193213" cy="5950981"/>
            <a:chOff x="3986540" y="3208571"/>
            <a:chExt cx="5394910" cy="4463236"/>
          </a:xfrm>
        </p:grpSpPr>
        <p:sp>
          <p:nvSpPr>
            <p:cNvPr id="437" name="Google Shape;437;p27"/>
            <p:cNvSpPr/>
            <p:nvPr/>
          </p:nvSpPr>
          <p:spPr>
            <a:xfrm rot="2543056">
              <a:off x="4505584" y="3998957"/>
              <a:ext cx="3462590" cy="2882465"/>
            </a:xfrm>
            <a:custGeom>
              <a:avLst/>
              <a:gdLst/>
              <a:ahLst/>
              <a:cxnLst/>
              <a:rect l="l" t="t" r="r" b="b"/>
              <a:pathLst>
                <a:path w="74555" h="62064" fill="none" extrusionOk="0">
                  <a:moveTo>
                    <a:pt x="74555" y="0"/>
                  </a:moveTo>
                  <a:cubicBezTo>
                    <a:pt x="58031" y="5562"/>
                    <a:pt x="52330" y="7578"/>
                    <a:pt x="41298" y="17103"/>
                  </a:cubicBezTo>
                  <a:cubicBezTo>
                    <a:pt x="30267" y="26628"/>
                    <a:pt x="23036" y="28297"/>
                    <a:pt x="13326" y="36246"/>
                  </a:cubicBezTo>
                  <a:cubicBezTo>
                    <a:pt x="3616" y="44195"/>
                    <a:pt x="1669" y="50082"/>
                    <a:pt x="0" y="62063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3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27"/>
            <p:cNvSpPr/>
            <p:nvPr/>
          </p:nvSpPr>
          <p:spPr>
            <a:xfrm rot="-282185">
              <a:off x="5076259" y="4702783"/>
              <a:ext cx="4276105" cy="885089"/>
            </a:xfrm>
            <a:custGeom>
              <a:avLst/>
              <a:gdLst/>
              <a:ahLst/>
              <a:cxnLst/>
              <a:rect l="l" t="t" r="r" b="b"/>
              <a:pathLst>
                <a:path w="105684" h="21875" fill="none" extrusionOk="0">
                  <a:moveTo>
                    <a:pt x="1" y="10525"/>
                  </a:moveTo>
                  <a:cubicBezTo>
                    <a:pt x="10404" y="4752"/>
                    <a:pt x="13593" y="4268"/>
                    <a:pt x="27329" y="1145"/>
                  </a:cubicBezTo>
                  <a:cubicBezTo>
                    <a:pt x="34818" y="1"/>
                    <a:pt x="40118" y="2288"/>
                    <a:pt x="45518" y="2948"/>
                  </a:cubicBezTo>
                  <a:cubicBezTo>
                    <a:pt x="50907" y="3608"/>
                    <a:pt x="74144" y="2035"/>
                    <a:pt x="79730" y="4026"/>
                  </a:cubicBezTo>
                  <a:cubicBezTo>
                    <a:pt x="85317" y="6016"/>
                    <a:pt x="86922" y="5785"/>
                    <a:pt x="93916" y="11757"/>
                  </a:cubicBezTo>
                  <a:cubicBezTo>
                    <a:pt x="100922" y="17717"/>
                    <a:pt x="99888" y="17321"/>
                    <a:pt x="105683" y="21874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599291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>
  <p:cSld name="标题幻灯片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3956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3E2B9C3-0D18-8DA5-6831-3CA5EDCE4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6A60EA0-A4E3-AE0F-B076-21820B144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ACA4897-AC67-CFD7-FF5C-9B1110293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0663D-B004-43C7-B6A0-BE2B57D42AED}" type="datetimeFigureOut">
              <a:rPr lang="vi-VN" smtClean="0"/>
              <a:t>09/08/2024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73959D0-20DB-2ED9-1ED6-A2BB4EC29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4BEE6C1-DE73-1E76-2437-798969458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F621-0736-42FE-AA3C-9A6695054A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8412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1D6CCC1-2C1F-00D5-C8D6-B5EC46B94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7A3087E-C349-0625-18EF-02302DCD37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20DA5D8D-E004-FADD-937B-C31CF620D4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0941FC2-3ED9-B74F-A74E-E792E2238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0663D-B004-43C7-B6A0-BE2B57D42AED}" type="datetimeFigureOut">
              <a:rPr lang="vi-VN" smtClean="0"/>
              <a:t>09/08/2024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656BBE9-5987-AE19-4A01-2A69AECF2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F527650-93DB-86A5-A568-79307185E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F621-0736-42FE-AA3C-9A6695054A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9801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C0AA06A-1B6D-ECF3-4196-5F1E0A375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CD8BFB2-EE1F-CDFF-0729-C8FFEBFE50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A92592EB-A22E-4E21-9F6A-F744A9D99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EA4F26B2-5916-F840-060F-736D13D048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E41D4D78-A5D5-DB69-BF42-A2F5AEA4D6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9710BA04-0037-3B4B-1EC2-284F4C8A9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0663D-B004-43C7-B6A0-BE2B57D42AED}" type="datetimeFigureOut">
              <a:rPr lang="vi-VN" smtClean="0"/>
              <a:t>09/08/2024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1005C16E-57F3-22C9-D350-97BC7417D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57ACB3EC-5F0F-2369-35F8-1DF85E2DD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F621-0736-42FE-AA3C-9A6695054A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5588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386AB1C-3704-90FD-F875-BA8546D50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04330129-44CB-B28D-F995-8C3A4EB0A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0663D-B004-43C7-B6A0-BE2B57D42AED}" type="datetimeFigureOut">
              <a:rPr lang="vi-VN" smtClean="0"/>
              <a:t>09/08/2024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7292ECF3-E4CE-E60F-3F13-750B10F01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C1B9F98-BA86-5E92-245A-A2AE38EAA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F621-0736-42FE-AA3C-9A6695054A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2758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540E2641-218C-5853-57B9-DC751D952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0663D-B004-43C7-B6A0-BE2B57D42AED}" type="datetimeFigureOut">
              <a:rPr lang="vi-VN" smtClean="0"/>
              <a:t>09/08/2024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EE2A92CE-400C-D71E-E201-3CEA75C54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DFB87DC6-9C7A-C199-9DB4-C0D6B6B45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F621-0736-42FE-AA3C-9A6695054A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42655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7C9AE7E-EAD4-35C5-3B41-F55B9FE62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8D7F115-9E74-5BF7-72D7-B4439F2BC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C184F89F-23EC-7D39-2F93-C94C4ACE03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8BDF38B-9DCF-CDDD-6EE1-82B7E16C0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0663D-B004-43C7-B6A0-BE2B57D42AED}" type="datetimeFigureOut">
              <a:rPr lang="vi-VN" smtClean="0"/>
              <a:t>09/08/2024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251E560-9AF9-A12B-F244-3EBCDE662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52B610B-C40A-455F-C640-54A43D067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F621-0736-42FE-AA3C-9A6695054A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080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6EE5414-69D2-F3A3-DA2C-D5D7F581F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C2500970-DA7E-A602-C4CD-D6A318ED47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76F4F73A-DE15-3165-AAB6-56B29D1B0F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C45FB39-D298-0044-0F18-64C2F2A4C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0663D-B004-43C7-B6A0-BE2B57D42AED}" type="datetimeFigureOut">
              <a:rPr lang="vi-VN" smtClean="0"/>
              <a:t>09/08/2024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748663C-2ED0-C159-8087-64E976286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B4D300C-9F3D-91EE-FE85-7DFA84FB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F621-0736-42FE-AA3C-9A6695054A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3294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3074C308-5BE3-150D-E8E4-5FD1790CA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FE5EDC0-BACE-919C-A907-A5E59AECA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810E29A-7FBD-FC17-9E2B-DBAA6C367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90663D-B004-43C7-B6A0-BE2B57D42AED}" type="datetimeFigureOut">
              <a:rPr lang="vi-VN" smtClean="0"/>
              <a:t>09/08/2024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CB41147-3E73-9E6D-A55A-ED43C35AD8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FD85FEF-904B-A08F-88F2-DB3C74E5D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61F621-0736-42FE-AA3C-9A6695054A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6611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6A1697-825C-835C-B902-71BFB8998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A9FD5-4E4B-371B-A075-6BC3F3F81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81392-6D03-B936-D820-45F523F79B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24486-CFB4-45EB-B4D3-BCFECB646C06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043482-00FB-5362-5D7A-2AF4E3FBA0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D1812-758C-B86D-CD5D-96B3AB446E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AA276-8685-45EF-BA7C-5B1729031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480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3467" y="436400"/>
            <a:ext cx="10285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lsie"/>
              <a:buNone/>
              <a:defRPr sz="35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lsie"/>
              <a:buNone/>
              <a:defRPr sz="35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lsie"/>
              <a:buNone/>
              <a:defRPr sz="35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lsie"/>
              <a:buNone/>
              <a:defRPr sz="35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lsie"/>
              <a:buNone/>
              <a:defRPr sz="35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lsie"/>
              <a:buNone/>
              <a:defRPr sz="35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lsie"/>
              <a:buNone/>
              <a:defRPr sz="35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lsie"/>
              <a:buNone/>
              <a:defRPr sz="35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lsie"/>
              <a:buNone/>
              <a:defRPr sz="3500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3467" y="1536633"/>
            <a:ext cx="10285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rub"/>
              <a:buChar char="●"/>
              <a:defRPr>
                <a:solidFill>
                  <a:schemeClr val="dk1"/>
                </a:solidFill>
                <a:latin typeface="Krub"/>
                <a:ea typeface="Krub"/>
                <a:cs typeface="Krub"/>
                <a:sym typeface="Krub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rub"/>
              <a:buChar char="○"/>
              <a:defRPr>
                <a:solidFill>
                  <a:schemeClr val="dk1"/>
                </a:solidFill>
                <a:latin typeface="Krub"/>
                <a:ea typeface="Krub"/>
                <a:cs typeface="Krub"/>
                <a:sym typeface="Krub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rub"/>
              <a:buChar char="■"/>
              <a:defRPr>
                <a:solidFill>
                  <a:schemeClr val="dk1"/>
                </a:solidFill>
                <a:latin typeface="Krub"/>
                <a:ea typeface="Krub"/>
                <a:cs typeface="Krub"/>
                <a:sym typeface="Krub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rub"/>
              <a:buChar char="●"/>
              <a:defRPr>
                <a:solidFill>
                  <a:schemeClr val="dk1"/>
                </a:solidFill>
                <a:latin typeface="Krub"/>
                <a:ea typeface="Krub"/>
                <a:cs typeface="Krub"/>
                <a:sym typeface="Krub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rub"/>
              <a:buChar char="○"/>
              <a:defRPr>
                <a:solidFill>
                  <a:schemeClr val="dk1"/>
                </a:solidFill>
                <a:latin typeface="Krub"/>
                <a:ea typeface="Krub"/>
                <a:cs typeface="Krub"/>
                <a:sym typeface="Krub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rub"/>
              <a:buChar char="■"/>
              <a:defRPr>
                <a:solidFill>
                  <a:schemeClr val="dk1"/>
                </a:solidFill>
                <a:latin typeface="Krub"/>
                <a:ea typeface="Krub"/>
                <a:cs typeface="Krub"/>
                <a:sym typeface="Krub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rub"/>
              <a:buChar char="●"/>
              <a:defRPr>
                <a:solidFill>
                  <a:schemeClr val="dk1"/>
                </a:solidFill>
                <a:latin typeface="Krub"/>
                <a:ea typeface="Krub"/>
                <a:cs typeface="Krub"/>
                <a:sym typeface="Krub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rub"/>
              <a:buChar char="○"/>
              <a:defRPr>
                <a:solidFill>
                  <a:schemeClr val="dk1"/>
                </a:solidFill>
                <a:latin typeface="Krub"/>
                <a:ea typeface="Krub"/>
                <a:cs typeface="Krub"/>
                <a:sym typeface="Krub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rub"/>
              <a:buChar char="■"/>
              <a:defRPr>
                <a:solidFill>
                  <a:schemeClr val="dk1"/>
                </a:solidFill>
                <a:latin typeface="Krub"/>
                <a:ea typeface="Krub"/>
                <a:cs typeface="Krub"/>
                <a:sym typeface="Krub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44915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9.jpe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7.png"/><Relationship Id="rId5" Type="http://schemas.openxmlformats.org/officeDocument/2006/relationships/customXml" Target="../ink/ink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>
            <a:extLst>
              <a:ext uri="{FF2B5EF4-FFF2-40B4-BE49-F238E27FC236}">
                <a16:creationId xmlns:a16="http://schemas.microsoft.com/office/drawing/2014/main" id="{B27E000E-C1C2-B942-19B7-FF1AD3DE0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35" y="3674228"/>
            <a:ext cx="2960710" cy="296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Bản Đồ Nam Mỹ Hình minh họa Sẵn có - Tải xuống Hình ảnh Ngay bây giờ - Nam  Mỹ, Bản đồ - Thiết bị định vị, Ecuador">
            <a:extLst>
              <a:ext uri="{FF2B5EF4-FFF2-40B4-BE49-F238E27FC236}">
                <a16:creationId xmlns:a16="http://schemas.microsoft.com/office/drawing/2014/main" id="{D446ACB8-C006-7A9D-B766-7EB5E565A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205" y="2771003"/>
            <a:ext cx="3602089" cy="47671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ơn 1.600 Sông Paraná Sông Bức ảnh ảnh, hình chụp &amp; hình ảnh trả phí bản  quyền một lần sẵn có - iStock">
            <a:extLst>
              <a:ext uri="{FF2B5EF4-FFF2-40B4-BE49-F238E27FC236}">
                <a16:creationId xmlns:a16="http://schemas.microsoft.com/office/drawing/2014/main" id="{B0F660CD-CD0F-0341-6AC9-37D22EE3A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052" y="3683749"/>
            <a:ext cx="3064446" cy="29069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Soạn bài Pa-ra-na | Hay nhất Soạn văn 12 Kết nối tri thức">
            <a:extLst>
              <a:ext uri="{FF2B5EF4-FFF2-40B4-BE49-F238E27FC236}">
                <a16:creationId xmlns:a16="http://schemas.microsoft.com/office/drawing/2014/main" id="{D92B6513-57ED-5A34-D682-EDE284056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94" b="98006" l="1929" r="96588">
                        <a14:foregroundMark x1="46142" y1="19088" x2="88131" y2="3134"/>
                        <a14:foregroundMark x1="88131" y1="3134" x2="98220" y2="21368"/>
                        <a14:foregroundMark x1="98220" y1="21368" x2="96884" y2="73219"/>
                        <a14:foregroundMark x1="96884" y1="73219" x2="88131" y2="88889"/>
                        <a14:foregroundMark x1="88131" y1="88889" x2="79970" y2="94872"/>
                        <a14:foregroundMark x1="2077" y1="6838" x2="13798" y2="12251"/>
                        <a14:foregroundMark x1="13798" y1="12251" x2="26409" y2="8832"/>
                        <a14:foregroundMark x1="26409" y1="8832" x2="42136" y2="9972"/>
                        <a14:foregroundMark x1="42136" y1="9972" x2="67507" y2="4558"/>
                        <a14:foregroundMark x1="67507" y1="4558" x2="70475" y2="2564"/>
                        <a14:foregroundMark x1="5193" y1="10541" x2="1929" y2="98006"/>
                        <a14:foregroundMark x1="1929" y1="98006" x2="4599" y2="95157"/>
                        <a14:foregroundMark x1="96588" y1="43305" x2="94807" y2="965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498" y="3711034"/>
            <a:ext cx="3381971" cy="30716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484CFE9D-63C1-D796-771D-2BC3E68B9ABF}"/>
              </a:ext>
            </a:extLst>
          </p:cNvPr>
          <p:cNvSpPr txBox="1"/>
          <p:nvPr/>
        </p:nvSpPr>
        <p:spPr>
          <a:xfrm>
            <a:off x="460750" y="1209426"/>
            <a:ext cx="10512050" cy="768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 VĂN BẢN 1: 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PA-RA-NA (PARANA)</a:t>
            </a:r>
            <a:endParaRPr lang="vi-VN" sz="4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008D0169-995F-2649-9030-2F278D0B37DF}"/>
              </a:ext>
            </a:extLst>
          </p:cNvPr>
          <p:cNvSpPr txBox="1"/>
          <p:nvPr/>
        </p:nvSpPr>
        <p:spPr>
          <a:xfrm>
            <a:off x="831274" y="2060650"/>
            <a:ext cx="1047403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Trích</a:t>
            </a:r>
            <a:r>
              <a:rPr lang="en-US" sz="2400" b="1" dirty="0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2400" b="1" i="1" dirty="0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đới</a:t>
            </a:r>
            <a:r>
              <a:rPr lang="en-US" sz="2400" b="1" i="1" dirty="0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buồn</a:t>
            </a:r>
            <a:r>
              <a:rPr lang="en-US" sz="2400" b="1" i="1" dirty="0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400" b="1" dirty="0" err="1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Cờ-lốt</a:t>
            </a:r>
            <a:r>
              <a:rPr lang="en-US" sz="2400" b="1" dirty="0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Lê-vi-</a:t>
            </a:r>
            <a:r>
              <a:rPr lang="en-US" sz="2400" b="1" dirty="0" err="1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Xtơ</a:t>
            </a:r>
            <a:r>
              <a:rPr lang="en-US" sz="2400" b="1" dirty="0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b="1" dirty="0" err="1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rốt</a:t>
            </a:r>
            <a:r>
              <a:rPr lang="en-US" sz="2400" b="1" dirty="0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 </a:t>
            </a:r>
          </a:p>
          <a:p>
            <a:r>
              <a:rPr lang="en-US" sz="2400" b="1" dirty="0" err="1">
                <a:solidFill>
                  <a:srgbClr val="3399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3399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99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3399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99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3399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99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3399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457200" indent="-457200">
              <a:buAutoNum type="arabicPeriod"/>
            </a:pPr>
            <a:r>
              <a:rPr lang="en-US" sz="2400" b="1" dirty="0" err="1">
                <a:solidFill>
                  <a:srgbClr val="3399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solidFill>
                  <a:srgbClr val="3399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99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Thúy</a:t>
            </a:r>
            <a:r>
              <a:rPr lang="en-US" sz="2400" b="1" dirty="0">
                <a:solidFill>
                  <a:srgbClr val="3399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Hà, </a:t>
            </a:r>
            <a:r>
              <a:rPr lang="en-US" sz="2400" b="1" dirty="0" err="1">
                <a:solidFill>
                  <a:srgbClr val="3399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rgbClr val="3399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THPT Lê </a:t>
            </a:r>
            <a:r>
              <a:rPr lang="en-US" sz="2400" b="1" dirty="0" err="1">
                <a:solidFill>
                  <a:srgbClr val="3399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sz="2400" b="1" dirty="0">
                <a:solidFill>
                  <a:srgbClr val="3399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Hà </a:t>
            </a:r>
            <a:r>
              <a:rPr lang="en-US" sz="2400" b="1" dirty="0" err="1">
                <a:solidFill>
                  <a:srgbClr val="3399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2400" b="1" dirty="0">
                <a:solidFill>
                  <a:srgbClr val="3399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Hà </a:t>
            </a:r>
            <a:r>
              <a:rPr lang="en-US" sz="2400" b="1" dirty="0" err="1">
                <a:solidFill>
                  <a:srgbClr val="3399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endParaRPr lang="en-US" sz="2400" b="1" dirty="0">
              <a:solidFill>
                <a:srgbClr val="339966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sz="2400" b="1" dirty="0" err="1">
                <a:solidFill>
                  <a:srgbClr val="3399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solidFill>
                  <a:srgbClr val="3399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Duy Na, </a:t>
            </a:r>
            <a:r>
              <a:rPr lang="en-US" sz="2400" b="1" dirty="0" err="1">
                <a:solidFill>
                  <a:srgbClr val="3399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rgbClr val="3399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THPT </a:t>
            </a:r>
            <a:r>
              <a:rPr lang="en-US" sz="2400" b="1" dirty="0" err="1">
                <a:solidFill>
                  <a:srgbClr val="3399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3399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Văn </a:t>
            </a:r>
            <a:r>
              <a:rPr lang="en-US" sz="2400" b="1" dirty="0" err="1">
                <a:solidFill>
                  <a:srgbClr val="3399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solidFill>
                  <a:srgbClr val="3399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Văn </a:t>
            </a:r>
            <a:r>
              <a:rPr lang="en-US" sz="2400" b="1" dirty="0" err="1">
                <a:solidFill>
                  <a:srgbClr val="3399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solidFill>
                  <a:srgbClr val="3399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3399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Lào</a:t>
            </a:r>
            <a:r>
              <a:rPr lang="en-US" sz="2400" b="1" dirty="0">
                <a:solidFill>
                  <a:srgbClr val="3399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Cai </a:t>
            </a:r>
            <a:endParaRPr lang="vi-VN" sz="2400" b="1" dirty="0">
              <a:solidFill>
                <a:srgbClr val="3399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1700875D-63B5-0C88-D787-6D0A07248B9A}"/>
              </a:ext>
            </a:extLst>
          </p:cNvPr>
          <p:cNvSpPr txBox="1"/>
          <p:nvPr/>
        </p:nvSpPr>
        <p:spPr>
          <a:xfrm>
            <a:off x="1143000" y="665275"/>
            <a:ext cx="10640292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8: DỮ LIỆU TRONG VĂN BẢN THÔNG TIN</a:t>
            </a:r>
            <a:endParaRPr lang="en-US" sz="2400" b="1" dirty="0">
              <a:solidFill>
                <a:srgbClr val="0066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37">
            <a:extLst>
              <a:ext uri="{FF2B5EF4-FFF2-40B4-BE49-F238E27FC236}">
                <a16:creationId xmlns:a16="http://schemas.microsoft.com/office/drawing/2014/main" id="{1700875D-63B5-0C88-D787-6D0A07248B9A}"/>
              </a:ext>
            </a:extLst>
          </p:cNvPr>
          <p:cNvSpPr txBox="1"/>
          <p:nvPr/>
        </p:nvSpPr>
        <p:spPr>
          <a:xfrm>
            <a:off x="831274" y="161973"/>
            <a:ext cx="10952018" cy="45878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 ÁN CỘNG ĐỒNG 12 BỘ SÁCH KẾT NỐI TRI THỨC VỚI CUỘC SỐNG</a:t>
            </a:r>
            <a:endParaRPr lang="en-US" sz="24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98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62AC307-3A48-9911-3D22-1BAB56CCD01D}"/>
              </a:ext>
            </a:extLst>
          </p:cNvPr>
          <p:cNvSpPr txBox="1"/>
          <p:nvPr/>
        </p:nvSpPr>
        <p:spPr>
          <a:xfrm>
            <a:off x="3108960" y="90437"/>
            <a:ext cx="6453894" cy="586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66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PA-RA-NA (PARANA)</a:t>
            </a:r>
            <a:endParaRPr lang="vi-VN" sz="3200" dirty="0">
              <a:solidFill>
                <a:srgbClr val="66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2EF9B8FD-C614-1B11-4A0A-96ADB51323E0}"/>
              </a:ext>
            </a:extLst>
          </p:cNvPr>
          <p:cNvSpPr txBox="1"/>
          <p:nvPr/>
        </p:nvSpPr>
        <p:spPr>
          <a:xfrm>
            <a:off x="6439976" y="579443"/>
            <a:ext cx="4558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b="1" dirty="0" err="1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Trích</a:t>
            </a:r>
            <a:r>
              <a:rPr lang="en-US" b="1" dirty="0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Nhiệt</a:t>
            </a:r>
            <a:r>
              <a:rPr lang="en-US" b="1" i="1" dirty="0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đới</a:t>
            </a:r>
            <a:r>
              <a:rPr lang="en-US" b="1" i="1" dirty="0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buồn</a:t>
            </a:r>
            <a:r>
              <a:rPr lang="en-US" b="1" i="1" dirty="0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</a:t>
            </a:r>
            <a:r>
              <a:rPr lang="en-US" b="1" dirty="0" err="1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Cờ-lốt</a:t>
            </a:r>
            <a:r>
              <a:rPr lang="en-US" b="1" dirty="0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Lê-vi-</a:t>
            </a:r>
            <a:r>
              <a:rPr lang="en-US" b="1" dirty="0" err="1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Xtơ</a:t>
            </a:r>
            <a:r>
              <a:rPr lang="en-US" b="1" dirty="0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b="1" dirty="0" err="1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rốt</a:t>
            </a:r>
            <a:r>
              <a:rPr lang="en-US" b="1" dirty="0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 </a:t>
            </a:r>
            <a:endParaRPr lang="vi-VN" b="1" dirty="0">
              <a:solidFill>
                <a:srgbClr val="339966"/>
              </a:solidFill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39A8773D-CA16-33AD-7723-6A17DADDB709}"/>
              </a:ext>
            </a:extLst>
          </p:cNvPr>
          <p:cNvSpPr txBox="1"/>
          <p:nvPr/>
        </p:nvSpPr>
        <p:spPr>
          <a:xfrm>
            <a:off x="3472830" y="972406"/>
            <a:ext cx="5246338" cy="40011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err="1">
                <a:solidFill>
                  <a:srgbClr val="66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b.</a:t>
            </a:r>
            <a:r>
              <a:rPr lang="en-US" sz="2000" b="1" dirty="0" err="1">
                <a:solidFill>
                  <a:srgbClr val="66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Dữ</a:t>
            </a:r>
            <a:r>
              <a:rPr lang="en-US" sz="2000" b="1" dirty="0">
                <a:solidFill>
                  <a:srgbClr val="66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66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liệu</a:t>
            </a:r>
            <a:r>
              <a:rPr lang="en-US" sz="2000" b="1" dirty="0">
                <a:solidFill>
                  <a:srgbClr val="66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66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sơ</a:t>
            </a:r>
            <a:r>
              <a:rPr lang="en-US" sz="2000" b="1" dirty="0">
                <a:solidFill>
                  <a:srgbClr val="66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66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cấp</a:t>
            </a:r>
            <a:r>
              <a:rPr lang="en-US" sz="2000" b="1" dirty="0">
                <a:solidFill>
                  <a:srgbClr val="66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66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2000" b="1" dirty="0">
                <a:solidFill>
                  <a:srgbClr val="66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66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thứ</a:t>
            </a:r>
            <a:r>
              <a:rPr lang="en-US" sz="2000" b="1" dirty="0">
                <a:solidFill>
                  <a:srgbClr val="66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66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cấp</a:t>
            </a:r>
            <a:r>
              <a:rPr lang="en-US" sz="2000" b="1" dirty="0">
                <a:solidFill>
                  <a:srgbClr val="66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66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trong</a:t>
            </a:r>
            <a:r>
              <a:rPr lang="en-US" sz="2000" b="1" dirty="0">
                <a:solidFill>
                  <a:srgbClr val="66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66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văn</a:t>
            </a:r>
            <a:r>
              <a:rPr lang="en-US" sz="2000" b="1" dirty="0">
                <a:solidFill>
                  <a:srgbClr val="66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66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bản</a:t>
            </a:r>
            <a:r>
              <a:rPr lang="en-US" sz="2000" b="1" dirty="0">
                <a:solidFill>
                  <a:srgbClr val="66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66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5" name="Group 10">
            <a:extLst>
              <a:ext uri="{FF2B5EF4-FFF2-40B4-BE49-F238E27FC236}">
                <a16:creationId xmlns:a16="http://schemas.microsoft.com/office/drawing/2014/main" id="{DE250A05-5B99-0E44-4F0A-1D851295631B}"/>
              </a:ext>
            </a:extLst>
          </p:cNvPr>
          <p:cNvGrpSpPr/>
          <p:nvPr/>
        </p:nvGrpSpPr>
        <p:grpSpPr>
          <a:xfrm>
            <a:off x="336263" y="2933198"/>
            <a:ext cx="5246338" cy="3352800"/>
            <a:chOff x="1727528" y="3785822"/>
            <a:chExt cx="4800600" cy="5029200"/>
          </a:xfrm>
        </p:grpSpPr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B8DE3781-F952-9572-E49C-9C6E71099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50000"/>
            </a:blip>
            <a:stretch>
              <a:fillRect/>
            </a:stretch>
          </p:blipFill>
          <p:spPr>
            <a:xfrm>
              <a:off x="1727528" y="3785822"/>
              <a:ext cx="4800600" cy="50292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92D050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6CBBD4DF-D666-8781-18FC-64B47820DF46}"/>
                </a:ext>
              </a:extLst>
            </p:cNvPr>
            <p:cNvSpPr txBox="1">
              <a:spLocks/>
            </p:cNvSpPr>
            <p:nvPr/>
          </p:nvSpPr>
          <p:spPr>
            <a:xfrm>
              <a:off x="1943724" y="4339819"/>
              <a:ext cx="4420702" cy="4001426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b="1" dirty="0"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+ </a:t>
              </a:r>
              <a:r>
                <a:rPr lang="en-US" sz="1800" b="1" dirty="0" err="1"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Dữ</a:t>
              </a:r>
              <a:r>
                <a:rPr lang="en-US" sz="1800" b="1" dirty="0"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1800" b="1" dirty="0" err="1"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liệu</a:t>
              </a:r>
              <a:r>
                <a:rPr lang="en-US" sz="1800" b="1" dirty="0"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1800" b="1" dirty="0" err="1"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được</a:t>
              </a:r>
              <a:r>
                <a:rPr lang="en-US" sz="1800" b="1" dirty="0"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1800" b="1" dirty="0" err="1"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tác</a:t>
              </a:r>
              <a:r>
                <a:rPr lang="en-US" sz="1800" b="1" dirty="0"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1800" b="1" dirty="0" err="1"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giả</a:t>
              </a:r>
              <a:r>
                <a:rPr lang="en-US" sz="1800" b="1" dirty="0"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1800" b="1" dirty="0" err="1"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thu</a:t>
              </a:r>
              <a:r>
                <a:rPr lang="en-US" sz="1800" b="1" dirty="0"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1800" b="1" dirty="0" err="1"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thập</a:t>
              </a:r>
              <a:r>
                <a:rPr lang="en-US" sz="1800" b="1" dirty="0"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1800" b="1" dirty="0" err="1"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trực</a:t>
              </a:r>
              <a:r>
                <a:rPr lang="en-US" sz="1800" b="1" dirty="0"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1800" b="1" dirty="0" err="1"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tiếp</a:t>
              </a:r>
              <a:r>
                <a:rPr lang="en-US" sz="1800" b="1" dirty="0"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: “</a:t>
              </a:r>
              <a:r>
                <a:rPr lang="en-US" sz="1800" b="1" i="1" dirty="0" err="1"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lần</a:t>
              </a:r>
              <a:r>
                <a:rPr lang="en-US" sz="1800" b="1" i="1" dirty="0"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1800" b="1" i="1" dirty="0" err="1"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đầu</a:t>
              </a:r>
              <a:r>
                <a:rPr lang="en-US" sz="1800" b="1" i="1" dirty="0"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1800" b="1" i="1" dirty="0" err="1"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tiên</a:t>
              </a:r>
              <a:r>
                <a:rPr lang="en-US" sz="1800" b="1" i="1" dirty="0"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1800" b="1" i="1" dirty="0" err="1"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tôi</a:t>
              </a:r>
              <a:r>
                <a:rPr lang="en-US" sz="1800" b="1" i="1" dirty="0"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1800" b="1" i="1" dirty="0" err="1"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đã</a:t>
              </a:r>
              <a:r>
                <a:rPr lang="en-US" sz="1800" b="1" i="1" dirty="0"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1800" b="1" i="1" dirty="0" err="1"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tiếp</a:t>
              </a:r>
              <a:r>
                <a:rPr lang="en-US" sz="1800" b="1" i="1" dirty="0"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1800" b="1" i="1" dirty="0" err="1"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xúc</a:t>
              </a:r>
              <a:r>
                <a:rPr lang="en-US" sz="1800" b="1" i="1" dirty="0"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1800" b="1" i="1" dirty="0" err="1"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với</a:t>
              </a:r>
              <a:r>
                <a:rPr lang="en-US" sz="1800" b="1" i="1" dirty="0"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 …</a:t>
              </a:r>
            </a:p>
            <a:p>
              <a:pPr marL="0" indent="0">
                <a:buNone/>
              </a:pPr>
              <a:r>
                <a:rPr lang="en-US" sz="1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+ </a:t>
              </a:r>
              <a:r>
                <a:rPr lang="en-US" sz="1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Ngoài</a:t>
              </a:r>
              <a:r>
                <a:rPr lang="en-US" sz="1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 </a:t>
              </a:r>
              <a:r>
                <a:rPr lang="en-US" sz="1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ra</a:t>
              </a:r>
              <a:r>
                <a:rPr lang="en-US" sz="1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, </a:t>
              </a:r>
              <a:r>
                <a:rPr lang="en-US" sz="1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căn</a:t>
              </a:r>
              <a:r>
                <a:rPr lang="en-US" sz="1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 </a:t>
              </a:r>
              <a:r>
                <a:rPr lang="en-US" sz="1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cứ</a:t>
              </a:r>
              <a:r>
                <a:rPr lang="en-US" sz="1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 </a:t>
              </a:r>
              <a:r>
                <a:rPr lang="en-US" sz="1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vào</a:t>
              </a:r>
              <a:r>
                <a:rPr lang="en-US" sz="1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 </a:t>
              </a:r>
              <a:r>
                <a:rPr lang="en-US" sz="1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những</a:t>
              </a:r>
              <a:r>
                <a:rPr lang="en-US" sz="1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 </a:t>
              </a:r>
              <a:r>
                <a:rPr lang="en-US" sz="1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thông</a:t>
              </a:r>
              <a:r>
                <a:rPr lang="en-US" sz="1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 tin </a:t>
              </a:r>
              <a:r>
                <a:rPr lang="en-US" sz="1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trong</a:t>
              </a:r>
              <a:r>
                <a:rPr lang="en-US" sz="1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 </a:t>
              </a:r>
              <a:r>
                <a:rPr lang="en-US" sz="1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phần</a:t>
              </a:r>
              <a:r>
                <a:rPr lang="en-US" sz="1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 </a:t>
              </a:r>
              <a:r>
                <a:rPr lang="en-US" sz="1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giới</a:t>
              </a:r>
              <a:r>
                <a:rPr lang="en-US" sz="1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 </a:t>
              </a:r>
              <a:r>
                <a:rPr lang="en-US" sz="1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thiệu</a:t>
              </a:r>
              <a:r>
                <a:rPr lang="en-US" sz="1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 </a:t>
              </a:r>
              <a:r>
                <a:rPr lang="en-US" sz="1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về</a:t>
              </a:r>
              <a:r>
                <a:rPr lang="en-US" sz="1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 </a:t>
              </a:r>
              <a:r>
                <a:rPr lang="en-US" sz="1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tác</a:t>
              </a:r>
              <a:r>
                <a:rPr lang="en-US" sz="1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 </a:t>
              </a:r>
              <a:r>
                <a:rPr lang="en-US" sz="1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giả</a:t>
              </a:r>
              <a:r>
                <a:rPr lang="en-US" sz="1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, </a:t>
              </a:r>
              <a:r>
                <a:rPr lang="en-US" sz="1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tác</a:t>
              </a:r>
              <a:r>
                <a:rPr lang="en-US" sz="1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 </a:t>
              </a:r>
              <a:r>
                <a:rPr lang="en-US" sz="1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phẩm</a:t>
              </a:r>
              <a:r>
                <a:rPr lang="en-US" sz="1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, ta </a:t>
              </a:r>
              <a:r>
                <a:rPr lang="en-US" sz="1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biết</a:t>
              </a:r>
              <a:r>
                <a:rPr lang="en-US" sz="1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 </a:t>
              </a:r>
              <a:r>
                <a:rPr lang="en-US" sz="1800" b="1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Nhiệt</a:t>
              </a:r>
              <a:r>
                <a:rPr lang="en-US" sz="1800" b="1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 </a:t>
              </a:r>
              <a:r>
                <a:rPr lang="en-US" sz="1800" b="1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đới</a:t>
              </a:r>
              <a:r>
                <a:rPr lang="en-US" sz="1800" b="1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 </a:t>
              </a:r>
              <a:r>
                <a:rPr lang="en-US" sz="1800" b="1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buồn</a:t>
              </a:r>
              <a:r>
                <a:rPr lang="en-US" sz="1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 </a:t>
              </a:r>
              <a:r>
                <a:rPr lang="en-US" sz="1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là</a:t>
              </a:r>
              <a:r>
                <a:rPr lang="en-US" sz="1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 </a:t>
              </a:r>
              <a:r>
                <a:rPr lang="en-US" sz="1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ghi</a:t>
              </a:r>
              <a:r>
                <a:rPr lang="en-US" sz="1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 </a:t>
              </a:r>
              <a:r>
                <a:rPr lang="en-US" sz="1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chép</a:t>
              </a:r>
              <a:r>
                <a:rPr lang="en-US" sz="1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 </a:t>
              </a:r>
              <a:r>
                <a:rPr lang="en-US" sz="1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dân</a:t>
              </a:r>
              <a:r>
                <a:rPr lang="en-US" sz="1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 </a:t>
              </a:r>
              <a:r>
                <a:rPr lang="en-US" sz="1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tộc</a:t>
              </a:r>
              <a:r>
                <a:rPr lang="en-US" sz="1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 </a:t>
              </a:r>
              <a:r>
                <a:rPr lang="en-US" sz="1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học</a:t>
              </a:r>
              <a:r>
                <a:rPr lang="en-US" sz="1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,</a:t>
              </a:r>
            </a:p>
            <a:p>
              <a:pPr marL="0" indent="0">
                <a:buNone/>
              </a:pPr>
              <a:r>
                <a:rPr lang="en-US" sz="1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+ </a:t>
              </a:r>
              <a:r>
                <a:rPr lang="en-US" sz="1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Các</a:t>
              </a:r>
              <a:r>
                <a:rPr lang="en-US" sz="1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 </a:t>
              </a:r>
              <a:r>
                <a:rPr lang="en-US" sz="1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dữ</a:t>
              </a:r>
              <a:r>
                <a:rPr lang="en-US" sz="1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 </a:t>
              </a:r>
              <a:r>
                <a:rPr lang="en-US" sz="1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trên</a:t>
              </a:r>
              <a:r>
                <a:rPr lang="en-US" sz="1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 </a:t>
              </a:r>
              <a:r>
                <a:rPr lang="en-US" sz="1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khiến</a:t>
              </a:r>
              <a:r>
                <a:rPr lang="en-US" sz="1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 </a:t>
              </a:r>
              <a:r>
                <a:rPr lang="en-US" sz="1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văn</a:t>
              </a:r>
              <a:r>
                <a:rPr lang="en-US" sz="1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 </a:t>
              </a:r>
              <a:r>
                <a:rPr lang="en-US" sz="1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bản</a:t>
              </a:r>
              <a:r>
                <a:rPr lang="en-US" sz="1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 </a:t>
              </a:r>
              <a:r>
                <a:rPr lang="en-US" sz="1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thú</a:t>
              </a:r>
              <a:r>
                <a:rPr lang="en-US" sz="1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 </a:t>
              </a:r>
              <a:r>
                <a:rPr lang="en-US" sz="1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vị</a:t>
              </a:r>
              <a:r>
                <a:rPr lang="en-US" sz="1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, </a:t>
              </a:r>
              <a:r>
                <a:rPr lang="en-US" sz="1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mới</a:t>
              </a:r>
              <a:r>
                <a:rPr lang="en-US" sz="1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 </a:t>
              </a:r>
              <a:r>
                <a:rPr lang="en-US" sz="1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mẻ</a:t>
              </a:r>
              <a:r>
                <a:rPr lang="en-US" sz="1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, </a:t>
              </a:r>
              <a:r>
                <a:rPr lang="en-US" sz="1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gây</a:t>
              </a:r>
              <a:r>
                <a:rPr lang="en-US" sz="1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 </a:t>
              </a:r>
              <a:r>
                <a:rPr lang="en-US" sz="1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tò</a:t>
              </a:r>
              <a:r>
                <a:rPr lang="en-US" sz="1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 </a:t>
              </a:r>
              <a:r>
                <a:rPr lang="en-US" sz="1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mò</a:t>
              </a:r>
              <a:r>
                <a:rPr lang="en-US" sz="1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, </a:t>
              </a:r>
              <a:r>
                <a:rPr lang="en-US" sz="1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thậm</a:t>
              </a:r>
              <a:r>
                <a:rPr lang="en-US" sz="1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 </a:t>
              </a:r>
              <a:r>
                <a:rPr lang="en-US" sz="1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chí</a:t>
              </a:r>
              <a:r>
                <a:rPr lang="en-US" sz="1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 </a:t>
              </a:r>
              <a:r>
                <a:rPr lang="en-US" sz="1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bất</a:t>
              </a:r>
              <a:r>
                <a:rPr lang="en-US" sz="1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 </a:t>
              </a:r>
              <a:r>
                <a:rPr lang="en-US" sz="1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ngờ</a:t>
              </a:r>
              <a:r>
                <a:rPr lang="en-US" sz="1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, </a:t>
              </a:r>
              <a:r>
                <a:rPr lang="en-US" sz="1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chấn</a:t>
              </a:r>
              <a:r>
                <a:rPr lang="en-US" sz="1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 </a:t>
              </a:r>
              <a:r>
                <a:rPr lang="en-US" sz="1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động</a:t>
              </a:r>
              <a:r>
                <a:rPr lang="en-US" sz="1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, </a:t>
              </a:r>
              <a:r>
                <a:rPr lang="en-US" sz="1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giúp</a:t>
              </a:r>
              <a:r>
                <a:rPr lang="en-US" sz="1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 </a:t>
              </a:r>
              <a:r>
                <a:rPr lang="en-US" sz="1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người</a:t>
              </a:r>
              <a:r>
                <a:rPr lang="en-US" sz="1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 </a:t>
              </a:r>
              <a:r>
                <a:rPr lang="en-US" sz="1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đọc</a:t>
              </a:r>
              <a:r>
                <a:rPr lang="en-US" sz="1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 </a:t>
              </a:r>
              <a:r>
                <a:rPr lang="en-US" sz="1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hình</a:t>
              </a:r>
              <a:r>
                <a:rPr lang="en-US" sz="1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 dung </a:t>
              </a:r>
              <a:r>
                <a:rPr lang="en-US" sz="1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ra</a:t>
              </a:r>
              <a:r>
                <a:rPr lang="en-US" sz="1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 </a:t>
              </a:r>
              <a:r>
                <a:rPr lang="en-US" sz="1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một</a:t>
              </a:r>
              <a:r>
                <a:rPr lang="en-US" sz="1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 </a:t>
              </a:r>
              <a:r>
                <a:rPr lang="en-US" sz="1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cách</a:t>
              </a:r>
              <a:r>
                <a:rPr lang="en-US" sz="1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 </a:t>
              </a:r>
              <a:r>
                <a:rPr lang="en-US" sz="1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cụ</a:t>
              </a:r>
              <a:r>
                <a:rPr lang="en-US" sz="1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 </a:t>
              </a:r>
              <a:r>
                <a:rPr lang="en-US" sz="1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thể</a:t>
              </a:r>
              <a:r>
                <a:rPr lang="en-US" sz="1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, </a:t>
              </a:r>
              <a:r>
                <a:rPr lang="en-US" sz="1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sống</a:t>
              </a:r>
              <a:r>
                <a:rPr lang="en-US" sz="1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 </a:t>
              </a:r>
              <a:r>
                <a:rPr lang="en-US" sz="1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động</a:t>
              </a:r>
              <a:r>
                <a:rPr lang="en-US" sz="1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 </a:t>
              </a:r>
              <a:r>
                <a:rPr lang="en-US" sz="1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bức</a:t>
              </a:r>
              <a:r>
                <a:rPr lang="en-US" sz="1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 </a:t>
              </a:r>
              <a:r>
                <a:rPr lang="en-US" sz="1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tranh</a:t>
              </a:r>
              <a:r>
                <a:rPr lang="en-US" sz="1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 </a:t>
              </a:r>
              <a:r>
                <a:rPr lang="en-US" sz="1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cuộc</a:t>
              </a:r>
              <a:r>
                <a:rPr lang="en-US" sz="1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 </a:t>
              </a:r>
              <a:r>
                <a:rPr lang="en-US" sz="1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sống</a:t>
              </a:r>
              <a:r>
                <a:rPr lang="en-US" sz="1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 </a:t>
              </a:r>
              <a:r>
                <a:rPr lang="en-US" sz="1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của</a:t>
              </a:r>
              <a:r>
                <a:rPr lang="en-US" sz="1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 </a:t>
              </a:r>
              <a:r>
                <a:rPr lang="en-US" sz="1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người</a:t>
              </a:r>
              <a:r>
                <a:rPr lang="en-US" sz="1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 Anh </a:t>
              </a:r>
              <a:r>
                <a:rPr lang="en-US" sz="1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Quattrocento Sans" panose="020B0502050000020003" pitchFamily="34" charset="0"/>
                </a:rPr>
                <a:t>điêng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6">
            <a:extLst>
              <a:ext uri="{FF2B5EF4-FFF2-40B4-BE49-F238E27FC236}">
                <a16:creationId xmlns:a16="http://schemas.microsoft.com/office/drawing/2014/main" id="{FF5AF144-E437-19A1-6EBA-B5CC886C331A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6095999" y="2933198"/>
            <a:ext cx="5649615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3" name="Hình Bầu dục 12">
            <a:extLst>
              <a:ext uri="{FF2B5EF4-FFF2-40B4-BE49-F238E27FC236}">
                <a16:creationId xmlns:a16="http://schemas.microsoft.com/office/drawing/2014/main" id="{67E15B1E-4A6D-A109-DC98-524C16B57B5A}"/>
              </a:ext>
            </a:extLst>
          </p:cNvPr>
          <p:cNvSpPr/>
          <p:nvPr/>
        </p:nvSpPr>
        <p:spPr>
          <a:xfrm>
            <a:off x="1462031" y="1785223"/>
            <a:ext cx="3134395" cy="125057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/>
            <a:r>
              <a:rPr lang="en-US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Dữ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sơ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cấp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cuộc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Anh </a:t>
            </a:r>
            <a:r>
              <a:rPr lang="en-US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điêng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endParaRPr lang="vi-VN" sz="1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id="{39CE1820-1454-5153-9556-6212BD242C0B}"/>
              </a:ext>
            </a:extLst>
          </p:cNvPr>
          <p:cNvSpPr/>
          <p:nvPr/>
        </p:nvSpPr>
        <p:spPr>
          <a:xfrm>
            <a:off x="7536942" y="1695190"/>
            <a:ext cx="2911347" cy="136062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tabLst>
                <a:tab pos="339090" algn="l"/>
              </a:tabLst>
            </a:pP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Dữ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liệu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thứ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cấp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về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lịch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sử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của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người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Anh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điêng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:</a:t>
            </a:r>
            <a:endParaRPr lang="vi-VN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41DBA3B3-B634-7920-1E7F-39E1C2B06FF7}"/>
              </a:ext>
            </a:extLst>
          </p:cNvPr>
          <p:cNvSpPr txBox="1"/>
          <p:nvPr/>
        </p:nvSpPr>
        <p:spPr>
          <a:xfrm>
            <a:off x="6416458" y="3178437"/>
            <a:ext cx="499879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+ Thu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thập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gián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tiếp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 qua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các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tài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liệu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nhưng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không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ghi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rõ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nguồn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: “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Vào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thời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kì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phát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hiện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ra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xứ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sở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này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,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toàn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bộ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khu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vực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nam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Braxin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.…,  “Trong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những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khu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rừng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của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các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 bang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phía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nam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: Pa-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ra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-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na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và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 Xan-ta Ca-ta-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ri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-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na</a:t>
            </a:r>
            <a:endParaRPr lang="en-US" sz="1800" b="1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Quattrocento Sans" panose="020B0502050000020003" pitchFamily="34" charset="0"/>
            </a:endParaRPr>
          </a:p>
          <a:p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+ 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Các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dữ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liệu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này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giúp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người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đọc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mường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tượng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ra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được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toàn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bộ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số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phận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éo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 le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cũng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như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tình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thế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lịch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sử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ngang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trái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mà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người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 Anh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điêng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phải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đối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mặt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,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gợi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liên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tưởng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tới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những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 tri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thức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về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lịch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sử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châu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Mỹ</a:t>
            </a:r>
            <a:endParaRPr lang="vi-VN" b="1" dirty="0"/>
          </a:p>
        </p:txBody>
      </p:sp>
      <p:cxnSp>
        <p:nvCxnSpPr>
          <p:cNvPr id="18" name="Đường kết nối Mũi tên Thẳng 17">
            <a:extLst>
              <a:ext uri="{FF2B5EF4-FFF2-40B4-BE49-F238E27FC236}">
                <a16:creationId xmlns:a16="http://schemas.microsoft.com/office/drawing/2014/main" id="{E4A8FD74-FDB9-36F9-F779-897E724296ED}"/>
              </a:ext>
            </a:extLst>
          </p:cNvPr>
          <p:cNvCxnSpPr/>
          <p:nvPr/>
        </p:nvCxnSpPr>
        <p:spPr>
          <a:xfrm flipH="1">
            <a:off x="3787386" y="1451241"/>
            <a:ext cx="2308613" cy="3834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Đường kết nối Mũi tên Thẳng 19">
            <a:extLst>
              <a:ext uri="{FF2B5EF4-FFF2-40B4-BE49-F238E27FC236}">
                <a16:creationId xmlns:a16="http://schemas.microsoft.com/office/drawing/2014/main" id="{F5FA98D6-35CE-F46A-43DF-49CE845D099B}"/>
              </a:ext>
            </a:extLst>
          </p:cNvPr>
          <p:cNvCxnSpPr>
            <a:endCxn id="14" idx="1"/>
          </p:cNvCxnSpPr>
          <p:nvPr/>
        </p:nvCxnSpPr>
        <p:spPr>
          <a:xfrm>
            <a:off x="6095999" y="1460130"/>
            <a:ext cx="1867300" cy="4343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82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62AC307-3A48-9911-3D22-1BAB56CCD01D}"/>
              </a:ext>
            </a:extLst>
          </p:cNvPr>
          <p:cNvSpPr txBox="1"/>
          <p:nvPr/>
        </p:nvSpPr>
        <p:spPr>
          <a:xfrm>
            <a:off x="3108961" y="230134"/>
            <a:ext cx="6453894" cy="586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66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PA-RA-NA (PARANA)</a:t>
            </a:r>
            <a:endParaRPr lang="vi-VN" sz="3200" dirty="0">
              <a:solidFill>
                <a:srgbClr val="66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2EF9B8FD-C614-1B11-4A0A-96ADB51323E0}"/>
              </a:ext>
            </a:extLst>
          </p:cNvPr>
          <p:cNvSpPr txBox="1"/>
          <p:nvPr/>
        </p:nvSpPr>
        <p:spPr>
          <a:xfrm>
            <a:off x="4056716" y="816192"/>
            <a:ext cx="4558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b="1" dirty="0" err="1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Trích</a:t>
            </a:r>
            <a:r>
              <a:rPr lang="en-US" b="1" dirty="0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Nhiệt</a:t>
            </a:r>
            <a:r>
              <a:rPr lang="en-US" b="1" i="1" dirty="0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đới</a:t>
            </a:r>
            <a:r>
              <a:rPr lang="en-US" b="1" i="1" dirty="0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buồn</a:t>
            </a:r>
            <a:r>
              <a:rPr lang="en-US" b="1" i="1" dirty="0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</a:t>
            </a:r>
            <a:r>
              <a:rPr lang="en-US" b="1" dirty="0" err="1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Cờ-lốt</a:t>
            </a:r>
            <a:r>
              <a:rPr lang="en-US" b="1" dirty="0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Lê-vi-</a:t>
            </a:r>
            <a:r>
              <a:rPr lang="en-US" b="1" dirty="0" err="1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Xtơ</a:t>
            </a:r>
            <a:r>
              <a:rPr lang="en-US" b="1" dirty="0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b="1" dirty="0" err="1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rốt</a:t>
            </a:r>
            <a:r>
              <a:rPr lang="en-US" b="1" dirty="0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 </a:t>
            </a:r>
            <a:endParaRPr lang="vi-VN" b="1" dirty="0">
              <a:solidFill>
                <a:srgbClr val="339966"/>
              </a:solidFill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CE734601-43F3-4957-BCF7-284BB586AA8E}"/>
              </a:ext>
            </a:extLst>
          </p:cNvPr>
          <p:cNvGrpSpPr/>
          <p:nvPr/>
        </p:nvGrpSpPr>
        <p:grpSpPr>
          <a:xfrm>
            <a:off x="0" y="2155000"/>
            <a:ext cx="12192000" cy="2548000"/>
            <a:chOff x="0" y="0"/>
            <a:chExt cx="6671512" cy="1394276"/>
          </a:xfrm>
          <a:solidFill>
            <a:srgbClr val="CCFFCC"/>
          </a:solidFill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AD163504-10A9-B5F1-86E8-050FF395B06D}"/>
                </a:ext>
              </a:extLst>
            </p:cNvPr>
            <p:cNvSpPr/>
            <p:nvPr/>
          </p:nvSpPr>
          <p:spPr>
            <a:xfrm>
              <a:off x="0" y="0"/>
              <a:ext cx="6671512" cy="1394276"/>
            </a:xfrm>
            <a:custGeom>
              <a:avLst/>
              <a:gdLst/>
              <a:ahLst/>
              <a:cxnLst/>
              <a:rect l="l" t="t" r="r" b="b"/>
              <a:pathLst>
                <a:path w="6671512" h="1394276">
                  <a:moveTo>
                    <a:pt x="0" y="0"/>
                  </a:moveTo>
                  <a:lnTo>
                    <a:pt x="6671512" y="0"/>
                  </a:lnTo>
                  <a:lnTo>
                    <a:pt x="6671512" y="1394276"/>
                  </a:lnTo>
                  <a:lnTo>
                    <a:pt x="0" y="139427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" name="Group 4">
            <a:extLst>
              <a:ext uri="{FF2B5EF4-FFF2-40B4-BE49-F238E27FC236}">
                <a16:creationId xmlns:a16="http://schemas.microsoft.com/office/drawing/2014/main" id="{07FA3C8C-1BD8-1FAE-0E38-9801BE82494C}"/>
              </a:ext>
            </a:extLst>
          </p:cNvPr>
          <p:cNvGrpSpPr/>
          <p:nvPr/>
        </p:nvGrpSpPr>
        <p:grpSpPr>
          <a:xfrm>
            <a:off x="1066800" y="1646022"/>
            <a:ext cx="2286000" cy="2070346"/>
            <a:chOff x="0" y="0"/>
            <a:chExt cx="2319878" cy="2602712"/>
          </a:xfrm>
          <a:solidFill>
            <a:schemeClr val="accent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39F27E7C-085B-FBD8-AA6D-CEC164071A31}"/>
                </a:ext>
              </a:extLst>
            </p:cNvPr>
            <p:cNvSpPr/>
            <p:nvPr/>
          </p:nvSpPr>
          <p:spPr>
            <a:xfrm>
              <a:off x="92710" y="106680"/>
              <a:ext cx="2215738" cy="2483331"/>
            </a:xfrm>
            <a:custGeom>
              <a:avLst/>
              <a:gdLst/>
              <a:ahLst/>
              <a:cxnLst/>
              <a:rect l="l" t="t" r="r" b="b"/>
              <a:pathLst>
                <a:path w="2215738" h="2483331">
                  <a:moveTo>
                    <a:pt x="2189068" y="2294102"/>
                  </a:moveTo>
                  <a:cubicBezTo>
                    <a:pt x="2189068" y="2381732"/>
                    <a:pt x="2112868" y="2452852"/>
                    <a:pt x="2031587" y="2452852"/>
                  </a:cubicBezTo>
                  <a:lnTo>
                    <a:pt x="66040" y="2452852"/>
                  </a:lnTo>
                  <a:cubicBezTo>
                    <a:pt x="43180" y="2452852"/>
                    <a:pt x="20320" y="2447772"/>
                    <a:pt x="0" y="2438882"/>
                  </a:cubicBezTo>
                  <a:cubicBezTo>
                    <a:pt x="26670" y="2466822"/>
                    <a:pt x="63500" y="2483331"/>
                    <a:pt x="108249" y="2483331"/>
                  </a:cubicBezTo>
                  <a:lnTo>
                    <a:pt x="2069687" y="2483331"/>
                  </a:lnTo>
                  <a:cubicBezTo>
                    <a:pt x="2149698" y="2483331"/>
                    <a:pt x="2215738" y="2417292"/>
                    <a:pt x="2215738" y="2337282"/>
                  </a:cubicBezTo>
                  <a:lnTo>
                    <a:pt x="2215738" y="95250"/>
                  </a:lnTo>
                  <a:cubicBezTo>
                    <a:pt x="2215738" y="58420"/>
                    <a:pt x="2201768" y="25400"/>
                    <a:pt x="2180178" y="0"/>
                  </a:cubicBezTo>
                  <a:cubicBezTo>
                    <a:pt x="2186528" y="16510"/>
                    <a:pt x="2189068" y="34290"/>
                    <a:pt x="2189068" y="52070"/>
                  </a:cubicBezTo>
                  <a:lnTo>
                    <a:pt x="2189068" y="229410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21A1765F-B821-81B2-E962-D347488175F9}"/>
                </a:ext>
              </a:extLst>
            </p:cNvPr>
            <p:cNvSpPr/>
            <p:nvPr/>
          </p:nvSpPr>
          <p:spPr>
            <a:xfrm>
              <a:off x="12700" y="12700"/>
              <a:ext cx="2255108" cy="2534132"/>
            </a:xfrm>
            <a:custGeom>
              <a:avLst/>
              <a:gdLst/>
              <a:ahLst/>
              <a:cxnLst/>
              <a:rect l="l" t="t" r="r" b="b"/>
              <a:pathLst>
                <a:path w="2255108" h="2534132">
                  <a:moveTo>
                    <a:pt x="146050" y="2534132"/>
                  </a:moveTo>
                  <a:lnTo>
                    <a:pt x="2109058" y="2534132"/>
                  </a:lnTo>
                  <a:cubicBezTo>
                    <a:pt x="2189068" y="2534132"/>
                    <a:pt x="2255108" y="2468092"/>
                    <a:pt x="2255108" y="2388082"/>
                  </a:cubicBezTo>
                  <a:lnTo>
                    <a:pt x="2255108" y="146050"/>
                  </a:lnTo>
                  <a:cubicBezTo>
                    <a:pt x="2255108" y="66040"/>
                    <a:pt x="2189068" y="0"/>
                    <a:pt x="2109058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388082"/>
                  </a:lnTo>
                  <a:cubicBezTo>
                    <a:pt x="0" y="2469361"/>
                    <a:pt x="66040" y="2534132"/>
                    <a:pt x="146050" y="2534132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A85F29D-8050-DCBC-A83B-ACBF166B86CE}"/>
                </a:ext>
              </a:extLst>
            </p:cNvPr>
            <p:cNvSpPr/>
            <p:nvPr/>
          </p:nvSpPr>
          <p:spPr>
            <a:xfrm>
              <a:off x="0" y="0"/>
              <a:ext cx="2319878" cy="2602711"/>
            </a:xfrm>
            <a:custGeom>
              <a:avLst/>
              <a:gdLst/>
              <a:ahLst/>
              <a:cxnLst/>
              <a:rect l="l" t="t" r="r" b="b"/>
              <a:pathLst>
                <a:path w="2319878" h="2602711">
                  <a:moveTo>
                    <a:pt x="2256378" y="74930"/>
                  </a:moveTo>
                  <a:cubicBezTo>
                    <a:pt x="2228438" y="30480"/>
                    <a:pt x="2178908" y="0"/>
                    <a:pt x="2121758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400782"/>
                  </a:lnTo>
                  <a:cubicBezTo>
                    <a:pt x="0" y="2452852"/>
                    <a:pt x="25400" y="2498572"/>
                    <a:pt x="63500" y="2527782"/>
                  </a:cubicBezTo>
                  <a:cubicBezTo>
                    <a:pt x="91440" y="2572232"/>
                    <a:pt x="140970" y="2602711"/>
                    <a:pt x="202871" y="2602711"/>
                  </a:cubicBezTo>
                  <a:lnTo>
                    <a:pt x="2161128" y="2602711"/>
                  </a:lnTo>
                  <a:cubicBezTo>
                    <a:pt x="2248758" y="2602711"/>
                    <a:pt x="2319878" y="2531592"/>
                    <a:pt x="2319878" y="2443962"/>
                  </a:cubicBezTo>
                  <a:lnTo>
                    <a:pt x="2319878" y="201930"/>
                  </a:lnTo>
                  <a:cubicBezTo>
                    <a:pt x="2319878" y="149860"/>
                    <a:pt x="2294478" y="104140"/>
                    <a:pt x="2256378" y="74930"/>
                  </a:cubicBezTo>
                  <a:close/>
                  <a:moveTo>
                    <a:pt x="12700" y="240078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2121758" y="12700"/>
                  </a:lnTo>
                  <a:cubicBezTo>
                    <a:pt x="2201768" y="12700"/>
                    <a:pt x="2267808" y="78740"/>
                    <a:pt x="2267808" y="158750"/>
                  </a:cubicBezTo>
                  <a:lnTo>
                    <a:pt x="2267808" y="2400782"/>
                  </a:lnTo>
                  <a:cubicBezTo>
                    <a:pt x="2267808" y="2480792"/>
                    <a:pt x="2201768" y="2546832"/>
                    <a:pt x="2121758" y="2546832"/>
                  </a:cubicBezTo>
                  <a:lnTo>
                    <a:pt x="158750" y="2546832"/>
                  </a:lnTo>
                  <a:cubicBezTo>
                    <a:pt x="78740" y="2546832"/>
                    <a:pt x="12700" y="2482061"/>
                    <a:pt x="12700" y="2400782"/>
                  </a:cubicBezTo>
                  <a:close/>
                  <a:moveTo>
                    <a:pt x="2308448" y="2443961"/>
                  </a:moveTo>
                  <a:cubicBezTo>
                    <a:pt x="2308448" y="2523972"/>
                    <a:pt x="2241138" y="2590011"/>
                    <a:pt x="2161128" y="2590011"/>
                  </a:cubicBezTo>
                  <a:lnTo>
                    <a:pt x="202871" y="2590011"/>
                  </a:lnTo>
                  <a:cubicBezTo>
                    <a:pt x="157480" y="2590011"/>
                    <a:pt x="120650" y="2573501"/>
                    <a:pt x="93980" y="2545561"/>
                  </a:cubicBezTo>
                  <a:cubicBezTo>
                    <a:pt x="114300" y="2554451"/>
                    <a:pt x="135890" y="2559532"/>
                    <a:pt x="160020" y="2559532"/>
                  </a:cubicBezTo>
                  <a:lnTo>
                    <a:pt x="2123028" y="2559532"/>
                  </a:lnTo>
                  <a:cubicBezTo>
                    <a:pt x="2210658" y="2559532"/>
                    <a:pt x="2281778" y="2488411"/>
                    <a:pt x="2281778" y="2400782"/>
                  </a:cubicBezTo>
                  <a:lnTo>
                    <a:pt x="2281778" y="158750"/>
                  </a:lnTo>
                  <a:cubicBezTo>
                    <a:pt x="2281778" y="140970"/>
                    <a:pt x="2277968" y="123190"/>
                    <a:pt x="2272888" y="106680"/>
                  </a:cubicBezTo>
                  <a:cubicBezTo>
                    <a:pt x="2294478" y="132080"/>
                    <a:pt x="2308448" y="165100"/>
                    <a:pt x="2308448" y="201930"/>
                  </a:cubicBezTo>
                  <a:lnTo>
                    <a:pt x="2308448" y="2443961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" name="TextBox 8">
            <a:extLst>
              <a:ext uri="{FF2B5EF4-FFF2-40B4-BE49-F238E27FC236}">
                <a16:creationId xmlns:a16="http://schemas.microsoft.com/office/drawing/2014/main" id="{2C3EEFC1-D757-D587-62A4-044C36423139}"/>
              </a:ext>
            </a:extLst>
          </p:cNvPr>
          <p:cNvSpPr txBox="1"/>
          <p:nvPr/>
        </p:nvSpPr>
        <p:spPr>
          <a:xfrm>
            <a:off x="3988924" y="2412432"/>
            <a:ext cx="7792088" cy="19321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Nhận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biết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bố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cục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mạch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lạc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văn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bản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.</a:t>
            </a:r>
            <a:endParaRPr lang="vi-VN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Phân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tích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mối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liên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hệ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giữa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chi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tiết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dữ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liệu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vai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trò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chúng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.</a:t>
            </a:r>
            <a:endParaRPr lang="vi-VN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Đánh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giá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cách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chọn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lọc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sắp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xếp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thông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tin.</a:t>
            </a:r>
            <a:endParaRPr lang="vi-VN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Phân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biệt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dữ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liệu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sơ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cấp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thứ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cấp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để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từ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đó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đánh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giá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tính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mới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mẻ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độ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tin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cậy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dữ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liệu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văn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bản</a:t>
            </a:r>
            <a:endParaRPr lang="vi-VN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9CA399D2-7058-DF6D-B5E2-7C92324AE02E}"/>
              </a:ext>
            </a:extLst>
          </p:cNvPr>
          <p:cNvSpPr txBox="1"/>
          <p:nvPr/>
        </p:nvSpPr>
        <p:spPr>
          <a:xfrm>
            <a:off x="1134419" y="1840814"/>
            <a:ext cx="2111968" cy="1646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lưu</a:t>
            </a:r>
            <a:r>
              <a:rPr lang="en-US" sz="24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tin</a:t>
            </a:r>
            <a:endParaRPr lang="vi-VN" sz="2400" dirty="0">
              <a:solidFill>
                <a:srgbClr val="0066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10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26B210-2A2A-D9FE-6221-228F9AB43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F9AB80D-334C-72E1-812D-FCC8E6CD9298}"/>
              </a:ext>
            </a:extLst>
          </p:cNvPr>
          <p:cNvSpPr txBox="1">
            <a:spLocks/>
          </p:cNvSpPr>
          <p:nvPr/>
        </p:nvSpPr>
        <p:spPr>
          <a:xfrm>
            <a:off x="5583865" y="1611461"/>
            <a:ext cx="1954619" cy="169526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998B19-591E-5D1C-3539-652903DD1B81}"/>
              </a:ext>
            </a:extLst>
          </p:cNvPr>
          <p:cNvSpPr txBox="1">
            <a:spLocks/>
          </p:cNvSpPr>
          <p:nvPr/>
        </p:nvSpPr>
        <p:spPr>
          <a:xfrm>
            <a:off x="120770" y="3603589"/>
            <a:ext cx="12192000" cy="204628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29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26B210-2A2A-D9FE-6221-228F9AB43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74" y="-604684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F9AB80D-334C-72E1-812D-FCC8E6CD9298}"/>
              </a:ext>
            </a:extLst>
          </p:cNvPr>
          <p:cNvSpPr txBox="1">
            <a:spLocks/>
          </p:cNvSpPr>
          <p:nvPr/>
        </p:nvSpPr>
        <p:spPr>
          <a:xfrm>
            <a:off x="5583865" y="1611461"/>
            <a:ext cx="1954619" cy="169526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998B19-591E-5D1C-3539-652903DD1B81}"/>
              </a:ext>
            </a:extLst>
          </p:cNvPr>
          <p:cNvSpPr txBox="1">
            <a:spLocks/>
          </p:cNvSpPr>
          <p:nvPr/>
        </p:nvSpPr>
        <p:spPr>
          <a:xfrm>
            <a:off x="0" y="3126658"/>
            <a:ext cx="12192000" cy="32420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CHUNG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F19CC4-8D54-139B-0B49-393C6ECF34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97" b="47617" l="62359" r="89136">
                        <a14:foregroundMark x1="75444" y1="11470" x2="75444" y2="11470"/>
                        <a14:foregroundMark x1="69628" y1="23344" x2="82351" y2="22940"/>
                        <a14:foregroundMark x1="85057" y1="23102" x2="84491" y2="30816"/>
                        <a14:foregroundMark x1="84491" y1="30816" x2="81220" y2="39943"/>
                        <a14:foregroundMark x1="81220" y1="39943" x2="76898" y2="45153"/>
                        <a14:foregroundMark x1="65751" y1="28069" x2="71890" y2="39257"/>
                        <a14:foregroundMark x1="71890" y1="39257" x2="74879" y2="41963"/>
                        <a14:foregroundMark x1="84128" y1="21002" x2="86309" y2="26050"/>
                        <a14:foregroundMark x1="63651" y1="22859" x2="67447" y2="20638"/>
                        <a14:foregroundMark x1="65267" y1="26817" x2="65509" y2="30775"/>
                        <a14:foregroundMark x1="65509" y1="30775" x2="71648" y2="43578"/>
                        <a14:foregroundMark x1="63247" y1="23344" x2="63247" y2="23344"/>
                        <a14:foregroundMark x1="87641" y1="27383" x2="86914" y2="31422"/>
                        <a14:foregroundMark x1="89176" y1="31583" x2="86470" y2="39580"/>
                        <a14:foregroundMark x1="67447" y1="43457" x2="73102" y2="45679"/>
                        <a14:foregroundMark x1="62722" y1="29321" x2="62399" y2="33966"/>
                        <a14:foregroundMark x1="73586" y1="47415" x2="76616" y2="47496"/>
                        <a14:foregroundMark x1="75323" y1="10097" x2="75323" y2="10097"/>
                        <a14:foregroundMark x1="72779" y1="47617" x2="72779" y2="476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8372" r="9587" b="50000"/>
          <a:stretch/>
        </p:blipFill>
        <p:spPr>
          <a:xfrm>
            <a:off x="315806" y="0"/>
            <a:ext cx="2708660" cy="391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62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05CD9F7C-EB8E-BF15-AA9E-5225B3DF0BCA}"/>
              </a:ext>
            </a:extLst>
          </p:cNvPr>
          <p:cNvSpPr txBox="1"/>
          <p:nvPr/>
        </p:nvSpPr>
        <p:spPr>
          <a:xfrm>
            <a:off x="3108961" y="230134"/>
            <a:ext cx="6453894" cy="586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66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PA-RA-NA (PARANA)</a:t>
            </a:r>
            <a:endParaRPr lang="vi-VN" sz="3200" dirty="0">
              <a:solidFill>
                <a:srgbClr val="66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19B416E2-03D9-BEC1-CB83-D41115A9C10E}"/>
              </a:ext>
            </a:extLst>
          </p:cNvPr>
          <p:cNvSpPr txBox="1"/>
          <p:nvPr/>
        </p:nvSpPr>
        <p:spPr>
          <a:xfrm>
            <a:off x="4056716" y="816192"/>
            <a:ext cx="4558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b="1" dirty="0" err="1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Trích</a:t>
            </a:r>
            <a:r>
              <a:rPr lang="en-US" b="1" dirty="0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b="1" i="1" dirty="0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đới</a:t>
            </a:r>
            <a:r>
              <a:rPr lang="en-US" b="1" i="1" dirty="0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buồn</a:t>
            </a:r>
            <a:r>
              <a:rPr lang="en-US" b="1" i="1" dirty="0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b="1" dirty="0" err="1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Cờ-lốt</a:t>
            </a:r>
            <a:r>
              <a:rPr lang="en-US" b="1" dirty="0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Lê-vi-</a:t>
            </a:r>
            <a:r>
              <a:rPr lang="en-US" b="1" dirty="0" err="1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Xtơ</a:t>
            </a:r>
            <a:r>
              <a:rPr lang="en-US" b="1" dirty="0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b="1" dirty="0" err="1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rốt</a:t>
            </a:r>
            <a:r>
              <a:rPr lang="en-US" b="1" dirty="0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 </a:t>
            </a:r>
            <a:endParaRPr lang="vi-VN" b="1" dirty="0">
              <a:solidFill>
                <a:srgbClr val="3399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A54E84D6-1E01-6D74-9D71-4DBCE636EE16}"/>
              </a:ext>
            </a:extLst>
          </p:cNvPr>
          <p:cNvGrpSpPr/>
          <p:nvPr/>
        </p:nvGrpSpPr>
        <p:grpSpPr>
          <a:xfrm>
            <a:off x="4636613" y="2080193"/>
            <a:ext cx="6728819" cy="3994829"/>
            <a:chOff x="9526586" y="5020964"/>
            <a:chExt cx="13487401" cy="7588768"/>
          </a:xfrm>
        </p:grpSpPr>
        <p:sp>
          <p:nvSpPr>
            <p:cNvPr id="5" name="Rectangle 10">
              <a:extLst>
                <a:ext uri="{FF2B5EF4-FFF2-40B4-BE49-F238E27FC236}">
                  <a16:creationId xmlns:a16="http://schemas.microsoft.com/office/drawing/2014/main" id="{EF115F24-7021-CBA3-CCFB-019E9314DEB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6071148" y="5876038"/>
              <a:ext cx="189131" cy="13278255"/>
            </a:xfrm>
            <a:prstGeom prst="rect">
              <a:avLst/>
            </a:prstGeom>
            <a:gradFill>
              <a:gsLst>
                <a:gs pos="0">
                  <a:srgbClr val="00B0F0"/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7723"/>
              <a:endParaRPr lang="en-US" sz="2147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345B0617-4E19-54F2-1840-BBE281ABD8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1540853" y="11136598"/>
              <a:ext cx="2737980" cy="208288"/>
            </a:xfrm>
            <a:custGeom>
              <a:avLst/>
              <a:gdLst>
                <a:gd name="T0" fmla="*/ 1662 w 1662"/>
                <a:gd name="T1" fmla="*/ 118 h 118"/>
                <a:gd name="T2" fmla="*/ 0 w 1662"/>
                <a:gd name="T3" fmla="*/ 118 h 118"/>
                <a:gd name="T4" fmla="*/ 0 w 1662"/>
                <a:gd name="T5" fmla="*/ 0 h 118"/>
                <a:gd name="T6" fmla="*/ 1551 w 1662"/>
                <a:gd name="T7" fmla="*/ 0 h 118"/>
                <a:gd name="T8" fmla="*/ 1662 w 1662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2" h="118">
                  <a:moveTo>
                    <a:pt x="1662" y="118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1551" y="0"/>
                  </a:lnTo>
                  <a:lnTo>
                    <a:pt x="1662" y="118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7723"/>
              <a:endParaRPr lang="en-US" sz="2147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931917F4-976B-A742-ED8E-D79D3172FA2A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1540853" y="6285810"/>
              <a:ext cx="2737980" cy="208288"/>
            </a:xfrm>
            <a:custGeom>
              <a:avLst/>
              <a:gdLst>
                <a:gd name="T0" fmla="*/ 1662 w 1662"/>
                <a:gd name="T1" fmla="*/ 118 h 118"/>
                <a:gd name="T2" fmla="*/ 0 w 1662"/>
                <a:gd name="T3" fmla="*/ 118 h 118"/>
                <a:gd name="T4" fmla="*/ 0 w 1662"/>
                <a:gd name="T5" fmla="*/ 0 h 118"/>
                <a:gd name="T6" fmla="*/ 1551 w 1662"/>
                <a:gd name="T7" fmla="*/ 0 h 118"/>
                <a:gd name="T8" fmla="*/ 1662 w 1662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2" h="118">
                  <a:moveTo>
                    <a:pt x="1662" y="118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1551" y="0"/>
                  </a:lnTo>
                  <a:lnTo>
                    <a:pt x="1662" y="118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7723"/>
              <a:endParaRPr lang="en-US" sz="2147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09E9488C-18CE-1B44-B9CC-2DB4C351990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V="1">
              <a:off x="18440281" y="850795"/>
              <a:ext cx="194393" cy="8534731"/>
            </a:xfrm>
            <a:prstGeom prst="rect">
              <a:avLst/>
            </a:prstGeom>
            <a:gradFill>
              <a:gsLst>
                <a:gs pos="0">
                  <a:srgbClr val="00B0F0"/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7723"/>
              <a:endParaRPr lang="en-US" sz="2147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  <p:sp>
          <p:nvSpPr>
            <p:cNvPr id="9" name="Rectangle 10">
              <a:extLst>
                <a:ext uri="{FF2B5EF4-FFF2-40B4-BE49-F238E27FC236}">
                  <a16:creationId xmlns:a16="http://schemas.microsoft.com/office/drawing/2014/main" id="{37EA5852-FB77-54EC-A33D-0D070CA1B158}"/>
                </a:ext>
              </a:extLst>
            </p:cNvPr>
            <p:cNvSpPr/>
            <p:nvPr/>
          </p:nvSpPr>
          <p:spPr>
            <a:xfrm>
              <a:off x="22804841" y="7643378"/>
              <a:ext cx="209146" cy="293569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7723"/>
              <a:endParaRPr lang="en-US" sz="2147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0" name="TextBox 15">
            <a:extLst>
              <a:ext uri="{FF2B5EF4-FFF2-40B4-BE49-F238E27FC236}">
                <a16:creationId xmlns:a16="http://schemas.microsoft.com/office/drawing/2014/main" id="{62EC3D0D-74E3-D0A6-6C06-BA48DCF77A3C}"/>
              </a:ext>
            </a:extLst>
          </p:cNvPr>
          <p:cNvSpPr txBox="1"/>
          <p:nvPr/>
        </p:nvSpPr>
        <p:spPr>
          <a:xfrm>
            <a:off x="1136234" y="1402250"/>
            <a:ext cx="8630880" cy="461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723"/>
            <a:r>
              <a:rPr lang="en-US" sz="2397" b="1" dirty="0">
                <a:solidFill>
                  <a:srgbClr val="00808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I.TÌM HIỂU CHUNG</a:t>
            </a:r>
          </a:p>
        </p:txBody>
      </p:sp>
      <p:sp>
        <p:nvSpPr>
          <p:cNvPr id="11" name="TextBox 17">
            <a:extLst>
              <a:ext uri="{FF2B5EF4-FFF2-40B4-BE49-F238E27FC236}">
                <a16:creationId xmlns:a16="http://schemas.microsoft.com/office/drawing/2014/main" id="{52BF32FF-B480-9C1F-EC1C-E412A8819085}"/>
              </a:ext>
            </a:extLst>
          </p:cNvPr>
          <p:cNvSpPr txBox="1"/>
          <p:nvPr/>
        </p:nvSpPr>
        <p:spPr>
          <a:xfrm>
            <a:off x="1199163" y="1868062"/>
            <a:ext cx="5035767" cy="461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723"/>
            <a:r>
              <a:rPr lang="en-US" sz="2397" b="1" i="1" dirty="0">
                <a:solidFill>
                  <a:srgbClr val="0066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1.Tác </a:t>
            </a:r>
            <a:r>
              <a:rPr lang="en-US" sz="2397" b="1" i="1" dirty="0" err="1">
                <a:solidFill>
                  <a:srgbClr val="0066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giả</a:t>
            </a:r>
            <a:endParaRPr lang="en-US" sz="2397" b="1" i="1" dirty="0">
              <a:solidFill>
                <a:srgbClr val="0066FF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Soạn bài Pa-ra-na | Ngắn nhất Soạn văn 12 Kết nối tri thức">
            <a:extLst>
              <a:ext uri="{FF2B5EF4-FFF2-40B4-BE49-F238E27FC236}">
                <a16:creationId xmlns:a16="http://schemas.microsoft.com/office/drawing/2014/main" id="{0EDD664F-8F5B-F1F7-7AD1-863089719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691" y="2382934"/>
            <a:ext cx="3347005" cy="323952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9E3C887F-3CA1-1C4D-E0C1-1702C56CD6B7}"/>
              </a:ext>
            </a:extLst>
          </p:cNvPr>
          <p:cNvSpPr txBox="1"/>
          <p:nvPr/>
        </p:nvSpPr>
        <p:spPr>
          <a:xfrm>
            <a:off x="4953393" y="2527273"/>
            <a:ext cx="5990916" cy="29098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Cờ-lốt</a:t>
            </a: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Lê-vi-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Xtơ</a:t>
            </a: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rốt</a:t>
            </a: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triết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trùm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lĩnh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trúc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đẳng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(1949),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Chủng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(1952),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đới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buồn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(1955)…</a:t>
            </a:r>
            <a:endParaRPr lang="vi-VN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93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62AC307-3A48-9911-3D22-1BAB56CCD01D}"/>
              </a:ext>
            </a:extLst>
          </p:cNvPr>
          <p:cNvSpPr txBox="1"/>
          <p:nvPr/>
        </p:nvSpPr>
        <p:spPr>
          <a:xfrm>
            <a:off x="3108961" y="230134"/>
            <a:ext cx="6453894" cy="586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66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PA-RA-NA (PARANA)</a:t>
            </a:r>
            <a:endParaRPr lang="vi-VN" sz="3200" dirty="0">
              <a:solidFill>
                <a:srgbClr val="66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2EF9B8FD-C614-1B11-4A0A-96ADB51323E0}"/>
              </a:ext>
            </a:extLst>
          </p:cNvPr>
          <p:cNvSpPr txBox="1"/>
          <p:nvPr/>
        </p:nvSpPr>
        <p:spPr>
          <a:xfrm>
            <a:off x="4056716" y="816192"/>
            <a:ext cx="4558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b="1" dirty="0" err="1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Trích</a:t>
            </a:r>
            <a:r>
              <a:rPr lang="en-US" b="1" dirty="0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b="1" i="1" dirty="0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đới</a:t>
            </a:r>
            <a:r>
              <a:rPr lang="en-US" b="1" i="1" dirty="0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buồn</a:t>
            </a:r>
            <a:r>
              <a:rPr lang="en-US" b="1" i="1" dirty="0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b="1" dirty="0" err="1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Cờ-lốt</a:t>
            </a:r>
            <a:r>
              <a:rPr lang="en-US" b="1" dirty="0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Lê-vi-</a:t>
            </a:r>
            <a:r>
              <a:rPr lang="en-US" b="1" dirty="0" err="1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Xtơ</a:t>
            </a:r>
            <a:r>
              <a:rPr lang="en-US" b="1" dirty="0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b="1" dirty="0" err="1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rốt</a:t>
            </a:r>
            <a:r>
              <a:rPr lang="en-US" b="1" dirty="0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 </a:t>
            </a:r>
            <a:endParaRPr lang="vi-VN" b="1" dirty="0">
              <a:solidFill>
                <a:srgbClr val="339966"/>
              </a:solidFill>
            </a:endParaRPr>
          </a:p>
        </p:txBody>
      </p:sp>
      <p:sp>
        <p:nvSpPr>
          <p:cNvPr id="4" name="TextBox 15">
            <a:extLst>
              <a:ext uri="{FF2B5EF4-FFF2-40B4-BE49-F238E27FC236}">
                <a16:creationId xmlns:a16="http://schemas.microsoft.com/office/drawing/2014/main" id="{673585B5-03BB-5B22-C32A-90EDF0344135}"/>
              </a:ext>
            </a:extLst>
          </p:cNvPr>
          <p:cNvSpPr txBox="1"/>
          <p:nvPr/>
        </p:nvSpPr>
        <p:spPr>
          <a:xfrm>
            <a:off x="1136234" y="1373261"/>
            <a:ext cx="8630880" cy="461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723"/>
            <a:r>
              <a:rPr lang="en-US" sz="2397" b="1" dirty="0">
                <a:solidFill>
                  <a:srgbClr val="00808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I.TÌM HIỂU CHUNG</a:t>
            </a: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66527498-D14F-4545-60C8-2F730ABB3477}"/>
              </a:ext>
            </a:extLst>
          </p:cNvPr>
          <p:cNvSpPr txBox="1"/>
          <p:nvPr/>
        </p:nvSpPr>
        <p:spPr>
          <a:xfrm>
            <a:off x="1199163" y="1868062"/>
            <a:ext cx="5035767" cy="461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723"/>
            <a:r>
              <a:rPr lang="en-US" sz="2397" b="1" i="1" dirty="0">
                <a:solidFill>
                  <a:srgbClr val="0066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2. </a:t>
            </a:r>
            <a:r>
              <a:rPr lang="en-US" sz="2397" b="1" i="1" dirty="0" err="1">
                <a:solidFill>
                  <a:srgbClr val="0066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Tác</a:t>
            </a:r>
            <a:r>
              <a:rPr lang="en-US" sz="2397" b="1" i="1" dirty="0">
                <a:solidFill>
                  <a:srgbClr val="0066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397" b="1" i="1" dirty="0" err="1">
                <a:solidFill>
                  <a:srgbClr val="0066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phẩm</a:t>
            </a:r>
            <a:r>
              <a:rPr lang="en-US" sz="2397" b="1" i="1" dirty="0">
                <a:solidFill>
                  <a:srgbClr val="0066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“</a:t>
            </a:r>
            <a:r>
              <a:rPr lang="en-US" sz="2397" b="1" i="1" dirty="0" err="1">
                <a:solidFill>
                  <a:srgbClr val="0066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Nhiệt</a:t>
            </a:r>
            <a:r>
              <a:rPr lang="en-US" sz="2397" b="1" i="1" dirty="0">
                <a:solidFill>
                  <a:srgbClr val="0066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397" b="1" i="1" dirty="0" err="1">
                <a:solidFill>
                  <a:srgbClr val="0066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đới</a:t>
            </a:r>
            <a:r>
              <a:rPr lang="en-US" sz="2397" b="1" i="1" dirty="0">
                <a:solidFill>
                  <a:srgbClr val="0066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397" b="1" i="1" dirty="0" err="1">
                <a:solidFill>
                  <a:srgbClr val="0066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buồn</a:t>
            </a:r>
            <a:r>
              <a:rPr lang="en-US" sz="2397" b="1" i="1" dirty="0">
                <a:solidFill>
                  <a:srgbClr val="0066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9220" name="Picture 4" descr="Mua Nhiệt Đới Buồn (Tái Bản 2014) | Tiki">
            <a:extLst>
              <a:ext uri="{FF2B5EF4-FFF2-40B4-BE49-F238E27FC236}">
                <a16:creationId xmlns:a16="http://schemas.microsoft.com/office/drawing/2014/main" id="{5AABC94D-CBFE-ACBC-CFB2-2EE655BE2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75" y="2496968"/>
            <a:ext cx="2492805" cy="382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3E393A88-2D4E-844B-7BC2-270E9296AC4F}"/>
              </a:ext>
            </a:extLst>
          </p:cNvPr>
          <p:cNvSpPr txBox="1"/>
          <p:nvPr/>
        </p:nvSpPr>
        <p:spPr>
          <a:xfrm>
            <a:off x="6678671" y="2399249"/>
            <a:ext cx="4948957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"</a:t>
            </a:r>
            <a:r>
              <a:rPr lang="vi-VN" sz="20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đới buồn</a:t>
            </a:r>
            <a:r>
              <a:rPr lang="vi-VN" sz="2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 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chiếm một vị trí đặc biệt trong toàn bộ sự nghiệp mênh mông của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Cờ-lốt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Lê-vi-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Xtơ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rốt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"</a:t>
            </a:r>
            <a:r>
              <a:rPr lang="vi-VN" sz="20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đới buồn</a:t>
            </a:r>
            <a:r>
              <a:rPr lang="vi-VN" sz="2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 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vừa mang dáng dấp của một cuốn du kí, vừa là một khảo luận về triết học, dân tộc học, nhân chủng học, vừa rất giàu chất thơ.</a:t>
            </a:r>
          </a:p>
          <a:p>
            <a:pPr>
              <a:lnSpc>
                <a:spcPct val="150000"/>
              </a:lnSpc>
            </a:pPr>
            <a:endParaRPr lang="vi-VN" sz="2000" b="1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vi-VN" sz="2000" b="1" dirty="0">
              <a:latin typeface="+mj-lt"/>
            </a:endParaRPr>
          </a:p>
        </p:txBody>
      </p:sp>
      <p:pic>
        <p:nvPicPr>
          <p:cNvPr id="8" name="Picture 2" descr="Mua Nhiệt Đới Buồn | Tiki">
            <a:extLst>
              <a:ext uri="{FF2B5EF4-FFF2-40B4-BE49-F238E27FC236}">
                <a16:creationId xmlns:a16="http://schemas.microsoft.com/office/drawing/2014/main" id="{33CFC88D-54B1-7343-EB15-70CBCB116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44" b="99135" l="5917" r="98250">
                        <a14:foregroundMark x1="7000" y1="11816" x2="37333" y2="4899"/>
                        <a14:foregroundMark x1="37333" y1="4899" x2="93583" y2="12104"/>
                        <a14:foregroundMark x1="93583" y1="12104" x2="97583" y2="17483"/>
                        <a14:foregroundMark x1="36250" y1="17483" x2="32000" y2="66859"/>
                        <a14:foregroundMark x1="68250" y1="46974" x2="80167" y2="36984"/>
                        <a14:foregroundMark x1="80167" y1="36984" x2="95583" y2="33237"/>
                        <a14:foregroundMark x1="95583" y1="33237" x2="96750" y2="33429"/>
                        <a14:foregroundMark x1="67417" y1="48031" x2="93250" y2="44188"/>
                        <a14:foregroundMark x1="93250" y1="44188" x2="96833" y2="96734"/>
                        <a14:foregroundMark x1="54500" y1="97887" x2="98333" y2="90970"/>
                        <a14:foregroundMark x1="6833" y1="14986" x2="33083" y2="6244"/>
                        <a14:foregroundMark x1="33083" y1="6244" x2="43167" y2="7301"/>
                        <a14:foregroundMark x1="8500" y1="15274" x2="5917" y2="92411"/>
                        <a14:foregroundMark x1="9250" y1="90970" x2="50000" y2="97983"/>
                        <a14:foregroundMark x1="50000" y1="97983" x2="50750" y2="991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612" y="2735960"/>
            <a:ext cx="3868318" cy="35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5">
            <a:extLst>
              <a:ext uri="{FF2B5EF4-FFF2-40B4-BE49-F238E27FC236}">
                <a16:creationId xmlns:a16="http://schemas.microsoft.com/office/drawing/2014/main" id="{AF50D5AA-5AFB-CD65-B22C-81DDBC5A13F8}"/>
              </a:ext>
            </a:extLst>
          </p:cNvPr>
          <p:cNvGrpSpPr/>
          <p:nvPr/>
        </p:nvGrpSpPr>
        <p:grpSpPr>
          <a:xfrm>
            <a:off x="5568991" y="2080193"/>
            <a:ext cx="6058637" cy="3994829"/>
            <a:chOff x="9526586" y="5020964"/>
            <a:chExt cx="13487401" cy="758876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C2CC365-51FA-B206-A44A-480B0E8EED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6071148" y="5876038"/>
              <a:ext cx="189131" cy="13278255"/>
            </a:xfrm>
            <a:prstGeom prst="rect">
              <a:avLst/>
            </a:prstGeom>
            <a:gradFill>
              <a:gsLst>
                <a:gs pos="0">
                  <a:srgbClr val="00B0F0"/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7723"/>
              <a:endParaRPr lang="en-US" sz="2147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A2EF0DE4-7DE2-C24B-16B4-05E0EF898EF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1540853" y="11136598"/>
              <a:ext cx="2737980" cy="208288"/>
            </a:xfrm>
            <a:custGeom>
              <a:avLst/>
              <a:gdLst>
                <a:gd name="T0" fmla="*/ 1662 w 1662"/>
                <a:gd name="T1" fmla="*/ 118 h 118"/>
                <a:gd name="T2" fmla="*/ 0 w 1662"/>
                <a:gd name="T3" fmla="*/ 118 h 118"/>
                <a:gd name="T4" fmla="*/ 0 w 1662"/>
                <a:gd name="T5" fmla="*/ 0 h 118"/>
                <a:gd name="T6" fmla="*/ 1551 w 1662"/>
                <a:gd name="T7" fmla="*/ 0 h 118"/>
                <a:gd name="T8" fmla="*/ 1662 w 1662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2" h="118">
                  <a:moveTo>
                    <a:pt x="1662" y="118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1551" y="0"/>
                  </a:lnTo>
                  <a:lnTo>
                    <a:pt x="1662" y="118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7723"/>
              <a:endParaRPr lang="en-US" sz="2147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F1C8B515-650D-14C8-D1B6-1BF2B4F3D753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1540853" y="6285810"/>
              <a:ext cx="2737980" cy="208288"/>
            </a:xfrm>
            <a:custGeom>
              <a:avLst/>
              <a:gdLst>
                <a:gd name="T0" fmla="*/ 1662 w 1662"/>
                <a:gd name="T1" fmla="*/ 118 h 118"/>
                <a:gd name="T2" fmla="*/ 0 w 1662"/>
                <a:gd name="T3" fmla="*/ 118 h 118"/>
                <a:gd name="T4" fmla="*/ 0 w 1662"/>
                <a:gd name="T5" fmla="*/ 0 h 118"/>
                <a:gd name="T6" fmla="*/ 1551 w 1662"/>
                <a:gd name="T7" fmla="*/ 0 h 118"/>
                <a:gd name="T8" fmla="*/ 1662 w 1662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2" h="118">
                  <a:moveTo>
                    <a:pt x="1662" y="118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1551" y="0"/>
                  </a:lnTo>
                  <a:lnTo>
                    <a:pt x="1662" y="118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7723"/>
              <a:endParaRPr lang="en-US" sz="2147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  <p:sp>
          <p:nvSpPr>
            <p:cNvPr id="14" name="Rectangle 10">
              <a:extLst>
                <a:ext uri="{FF2B5EF4-FFF2-40B4-BE49-F238E27FC236}">
                  <a16:creationId xmlns:a16="http://schemas.microsoft.com/office/drawing/2014/main" id="{8B7E94C4-D999-BFAE-417B-4D318982517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V="1">
              <a:off x="18440281" y="850795"/>
              <a:ext cx="194393" cy="8534731"/>
            </a:xfrm>
            <a:prstGeom prst="rect">
              <a:avLst/>
            </a:prstGeom>
            <a:gradFill>
              <a:gsLst>
                <a:gs pos="0">
                  <a:srgbClr val="00B0F0"/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7723"/>
              <a:endParaRPr lang="en-US" sz="2147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  <p:sp>
          <p:nvSpPr>
            <p:cNvPr id="15" name="Rectangle 10">
              <a:extLst>
                <a:ext uri="{FF2B5EF4-FFF2-40B4-BE49-F238E27FC236}">
                  <a16:creationId xmlns:a16="http://schemas.microsoft.com/office/drawing/2014/main" id="{93BA2C8B-9988-8E2D-83C1-AEABCB0FF813}"/>
                </a:ext>
              </a:extLst>
            </p:cNvPr>
            <p:cNvSpPr/>
            <p:nvPr/>
          </p:nvSpPr>
          <p:spPr>
            <a:xfrm>
              <a:off x="22804841" y="7643378"/>
              <a:ext cx="209146" cy="293569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7723"/>
              <a:endParaRPr lang="en-US" sz="2147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254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62AC307-3A48-9911-3D22-1BAB56CCD01D}"/>
              </a:ext>
            </a:extLst>
          </p:cNvPr>
          <p:cNvSpPr txBox="1"/>
          <p:nvPr/>
        </p:nvSpPr>
        <p:spPr>
          <a:xfrm>
            <a:off x="3108960" y="230134"/>
            <a:ext cx="6453894" cy="586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PA-RA-NA (PARANA)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6600CC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2EF9B8FD-C614-1B11-4A0A-96ADB51323E0}"/>
              </a:ext>
            </a:extLst>
          </p:cNvPr>
          <p:cNvSpPr txBox="1"/>
          <p:nvPr/>
        </p:nvSpPr>
        <p:spPr>
          <a:xfrm>
            <a:off x="4056716" y="816192"/>
            <a:ext cx="4558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Trích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đới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buồn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Cờ-lốt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Lê-vi-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Xtơ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rốt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 </a:t>
            </a: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srgbClr val="33996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10-Point Star 3">
            <a:extLst>
              <a:ext uri="{FF2B5EF4-FFF2-40B4-BE49-F238E27FC236}">
                <a16:creationId xmlns:a16="http://schemas.microsoft.com/office/drawing/2014/main" id="{1A829B62-A829-053A-E982-716AF7494978}"/>
              </a:ext>
            </a:extLst>
          </p:cNvPr>
          <p:cNvSpPr/>
          <p:nvPr/>
        </p:nvSpPr>
        <p:spPr>
          <a:xfrm>
            <a:off x="495545" y="1454819"/>
            <a:ext cx="3315437" cy="2449143"/>
          </a:xfrm>
          <a:prstGeom prst="star10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87723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Văn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 -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ra-na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15" name="Line Callout 1 5">
            <a:extLst>
              <a:ext uri="{FF2B5EF4-FFF2-40B4-BE49-F238E27FC236}">
                <a16:creationId xmlns:a16="http://schemas.microsoft.com/office/drawing/2014/main" id="{CBBFFB8F-C5EB-F330-07DA-1131B32E2651}"/>
              </a:ext>
            </a:extLst>
          </p:cNvPr>
          <p:cNvSpPr/>
          <p:nvPr/>
        </p:nvSpPr>
        <p:spPr>
          <a:xfrm>
            <a:off x="4383524" y="2315556"/>
            <a:ext cx="7187712" cy="598365"/>
          </a:xfrm>
          <a:custGeom>
            <a:avLst/>
            <a:gdLst>
              <a:gd name="connsiteX0" fmla="*/ 0 w 7187712"/>
              <a:gd name="connsiteY0" fmla="*/ 0 h 598365"/>
              <a:gd name="connsiteX1" fmla="*/ 7187712 w 7187712"/>
              <a:gd name="connsiteY1" fmla="*/ 0 h 598365"/>
              <a:gd name="connsiteX2" fmla="*/ 7187712 w 7187712"/>
              <a:gd name="connsiteY2" fmla="*/ 598365 h 598365"/>
              <a:gd name="connsiteX3" fmla="*/ 0 w 7187712"/>
              <a:gd name="connsiteY3" fmla="*/ 598365 h 598365"/>
              <a:gd name="connsiteX4" fmla="*/ 0 w 7187712"/>
              <a:gd name="connsiteY4" fmla="*/ 0 h 598365"/>
              <a:gd name="connsiteX0" fmla="*/ -131607 w 7187712"/>
              <a:gd name="connsiteY0" fmla="*/ 290811 h 598365"/>
              <a:gd name="connsiteX1" fmla="*/ -505656 w 7187712"/>
              <a:gd name="connsiteY1" fmla="*/ 411813 h 598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87712" h="598365" fill="none" extrusionOk="0">
                <a:moveTo>
                  <a:pt x="0" y="0"/>
                </a:moveTo>
                <a:cubicBezTo>
                  <a:pt x="1509769" y="-38298"/>
                  <a:pt x="6394728" y="-131656"/>
                  <a:pt x="7187712" y="0"/>
                </a:cubicBezTo>
                <a:cubicBezTo>
                  <a:pt x="7144652" y="250652"/>
                  <a:pt x="7143435" y="466128"/>
                  <a:pt x="7187712" y="598365"/>
                </a:cubicBezTo>
                <a:cubicBezTo>
                  <a:pt x="4484755" y="711271"/>
                  <a:pt x="3572079" y="539257"/>
                  <a:pt x="0" y="598365"/>
                </a:cubicBezTo>
                <a:cubicBezTo>
                  <a:pt x="49452" y="430038"/>
                  <a:pt x="40528" y="243478"/>
                  <a:pt x="0" y="0"/>
                </a:cubicBezTo>
                <a:close/>
              </a:path>
              <a:path w="7187712" h="598365" fill="none" extrusionOk="0">
                <a:moveTo>
                  <a:pt x="-131607" y="290811"/>
                </a:moveTo>
                <a:cubicBezTo>
                  <a:pt x="-250276" y="331309"/>
                  <a:pt x="-327836" y="345131"/>
                  <a:pt x="-505656" y="411813"/>
                </a:cubicBezTo>
              </a:path>
              <a:path w="7187712" h="598365" stroke="0" extrusionOk="0">
                <a:moveTo>
                  <a:pt x="0" y="0"/>
                </a:moveTo>
                <a:cubicBezTo>
                  <a:pt x="1687467" y="-8268"/>
                  <a:pt x="3692272" y="113363"/>
                  <a:pt x="7187712" y="0"/>
                </a:cubicBezTo>
                <a:cubicBezTo>
                  <a:pt x="7171571" y="257127"/>
                  <a:pt x="7219553" y="458864"/>
                  <a:pt x="7187712" y="598365"/>
                </a:cubicBezTo>
                <a:cubicBezTo>
                  <a:pt x="4441977" y="559966"/>
                  <a:pt x="739748" y="533749"/>
                  <a:pt x="0" y="598365"/>
                </a:cubicBezTo>
                <a:cubicBezTo>
                  <a:pt x="-182" y="405270"/>
                  <a:pt x="-14159" y="290528"/>
                  <a:pt x="0" y="0"/>
                </a:cubicBezTo>
                <a:close/>
              </a:path>
              <a:path w="7187712" h="598365" fill="none" stroke="0" extrusionOk="0">
                <a:moveTo>
                  <a:pt x="-131607" y="290811"/>
                </a:moveTo>
                <a:cubicBezTo>
                  <a:pt x="-252045" y="294474"/>
                  <a:pt x="-442365" y="391039"/>
                  <a:pt x="-505656" y="411813"/>
                </a:cubicBezTo>
              </a:path>
            </a:pathLst>
          </a:custGeom>
          <a:solidFill>
            <a:srgbClr val="FFFF00"/>
          </a:solidFill>
          <a:ln w="28575">
            <a:prstDash val="lgDash"/>
            <a:extLst>
              <a:ext uri="{C807C97D-BFC1-408E-A445-0C87EB9F89A2}">
                <ask:lineSketchStyleProps xmlns:ask="http://schemas.microsoft.com/office/drawing/2018/sketchyshapes" sd="1927782525">
                  <a:prstGeom prst="borderCallout1">
                    <a:avLst>
                      <a:gd name="adj1" fmla="val 48601"/>
                      <a:gd name="adj2" fmla="val -1831"/>
                      <a:gd name="adj3" fmla="val 68823"/>
                      <a:gd name="adj4" fmla="val -7035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0" lang="en-US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kumimoji="0" lang="en-US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kumimoji="0" lang="en-US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kumimoji="0" lang="en-US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ine Callout 1 6">
            <a:extLst>
              <a:ext uri="{FF2B5EF4-FFF2-40B4-BE49-F238E27FC236}">
                <a16:creationId xmlns:a16="http://schemas.microsoft.com/office/drawing/2014/main" id="{D6426DFC-26E2-F16E-887E-09070E869628}"/>
              </a:ext>
            </a:extLst>
          </p:cNvPr>
          <p:cNvSpPr/>
          <p:nvPr/>
        </p:nvSpPr>
        <p:spPr>
          <a:xfrm>
            <a:off x="3502059" y="4542589"/>
            <a:ext cx="7456184" cy="478575"/>
          </a:xfrm>
          <a:custGeom>
            <a:avLst/>
            <a:gdLst>
              <a:gd name="connsiteX0" fmla="*/ 0 w 7456184"/>
              <a:gd name="connsiteY0" fmla="*/ 0 h 478575"/>
              <a:gd name="connsiteX1" fmla="*/ 7456184 w 7456184"/>
              <a:gd name="connsiteY1" fmla="*/ 0 h 478575"/>
              <a:gd name="connsiteX2" fmla="*/ 7456184 w 7456184"/>
              <a:gd name="connsiteY2" fmla="*/ 478575 h 478575"/>
              <a:gd name="connsiteX3" fmla="*/ 0 w 7456184"/>
              <a:gd name="connsiteY3" fmla="*/ 478575 h 478575"/>
              <a:gd name="connsiteX4" fmla="*/ 0 w 7456184"/>
              <a:gd name="connsiteY4" fmla="*/ 0 h 478575"/>
              <a:gd name="connsiteX0" fmla="*/ -106623 w 7456184"/>
              <a:gd name="connsiteY0" fmla="*/ -29246 h 478575"/>
              <a:gd name="connsiteX1" fmla="*/ -1001664 w 7456184"/>
              <a:gd name="connsiteY1" fmla="*/ -753220 h 47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56184" h="478575" fill="none" extrusionOk="0">
                <a:moveTo>
                  <a:pt x="0" y="0"/>
                </a:moveTo>
                <a:cubicBezTo>
                  <a:pt x="2045457" y="-150212"/>
                  <a:pt x="4059875" y="162343"/>
                  <a:pt x="7456184" y="0"/>
                </a:cubicBezTo>
                <a:cubicBezTo>
                  <a:pt x="7460356" y="193494"/>
                  <a:pt x="7450023" y="254117"/>
                  <a:pt x="7456184" y="478575"/>
                </a:cubicBezTo>
                <a:cubicBezTo>
                  <a:pt x="4714485" y="338249"/>
                  <a:pt x="2439722" y="568563"/>
                  <a:pt x="0" y="478575"/>
                </a:cubicBezTo>
                <a:cubicBezTo>
                  <a:pt x="-7528" y="422458"/>
                  <a:pt x="-39759" y="213476"/>
                  <a:pt x="0" y="0"/>
                </a:cubicBezTo>
                <a:close/>
              </a:path>
              <a:path w="7456184" h="478575" fill="none" extrusionOk="0">
                <a:moveTo>
                  <a:pt x="-106623" y="-29246"/>
                </a:moveTo>
                <a:cubicBezTo>
                  <a:pt x="-433164" y="-420690"/>
                  <a:pt x="-539417" y="-473900"/>
                  <a:pt x="-1001664" y="-753220"/>
                </a:cubicBezTo>
              </a:path>
              <a:path w="7456184" h="478575" stroke="0" extrusionOk="0">
                <a:moveTo>
                  <a:pt x="0" y="0"/>
                </a:moveTo>
                <a:cubicBezTo>
                  <a:pt x="2798951" y="157844"/>
                  <a:pt x="4674664" y="-140304"/>
                  <a:pt x="7456184" y="0"/>
                </a:cubicBezTo>
                <a:cubicBezTo>
                  <a:pt x="7493950" y="87678"/>
                  <a:pt x="7431377" y="326485"/>
                  <a:pt x="7456184" y="478575"/>
                </a:cubicBezTo>
                <a:cubicBezTo>
                  <a:pt x="4855787" y="446915"/>
                  <a:pt x="2379899" y="590750"/>
                  <a:pt x="0" y="478575"/>
                </a:cubicBezTo>
                <a:cubicBezTo>
                  <a:pt x="9409" y="413771"/>
                  <a:pt x="-31161" y="83697"/>
                  <a:pt x="0" y="0"/>
                </a:cubicBezTo>
                <a:close/>
              </a:path>
              <a:path w="7456184" h="478575" fill="none" stroke="0" extrusionOk="0">
                <a:moveTo>
                  <a:pt x="-106623" y="-29246"/>
                </a:moveTo>
                <a:cubicBezTo>
                  <a:pt x="-291696" y="-220400"/>
                  <a:pt x="-662118" y="-457567"/>
                  <a:pt x="-1001664" y="-75322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28575">
            <a:prstDash val="lgDash"/>
            <a:extLst>
              <a:ext uri="{C807C97D-BFC1-408E-A445-0C87EB9F89A2}">
                <ask:lineSketchStyleProps xmlns:ask="http://schemas.microsoft.com/office/drawing/2018/sketchyshapes" sd="3155858161">
                  <a:prstGeom prst="borderCallout1">
                    <a:avLst>
                      <a:gd name="adj1" fmla="val -6111"/>
                      <a:gd name="adj2" fmla="val -1430"/>
                      <a:gd name="adj3" fmla="val -157388"/>
                      <a:gd name="adj4" fmla="val -13434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PTBĐ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ine Callout 1 8">
            <a:extLst>
              <a:ext uri="{FF2B5EF4-FFF2-40B4-BE49-F238E27FC236}">
                <a16:creationId xmlns:a16="http://schemas.microsoft.com/office/drawing/2014/main" id="{BA1286C3-4581-E66C-6E65-B757E5E0AD9D}"/>
              </a:ext>
            </a:extLst>
          </p:cNvPr>
          <p:cNvSpPr/>
          <p:nvPr/>
        </p:nvSpPr>
        <p:spPr>
          <a:xfrm>
            <a:off x="4463306" y="1333254"/>
            <a:ext cx="7233149" cy="700528"/>
          </a:xfrm>
          <a:custGeom>
            <a:avLst/>
            <a:gdLst>
              <a:gd name="connsiteX0" fmla="*/ 0 w 7233149"/>
              <a:gd name="connsiteY0" fmla="*/ 0 h 700528"/>
              <a:gd name="connsiteX1" fmla="*/ 7233149 w 7233149"/>
              <a:gd name="connsiteY1" fmla="*/ 0 h 700528"/>
              <a:gd name="connsiteX2" fmla="*/ 7233149 w 7233149"/>
              <a:gd name="connsiteY2" fmla="*/ 700528 h 700528"/>
              <a:gd name="connsiteX3" fmla="*/ 0 w 7233149"/>
              <a:gd name="connsiteY3" fmla="*/ 700528 h 700528"/>
              <a:gd name="connsiteX4" fmla="*/ 0 w 7233149"/>
              <a:gd name="connsiteY4" fmla="*/ 0 h 700528"/>
              <a:gd name="connsiteX0" fmla="*/ -102855 w 7233149"/>
              <a:gd name="connsiteY0" fmla="*/ 145570 h 700528"/>
              <a:gd name="connsiteX1" fmla="*/ -1020453 w 7233149"/>
              <a:gd name="connsiteY1" fmla="*/ 745950 h 700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33149" h="700528" fill="none" extrusionOk="0">
                <a:moveTo>
                  <a:pt x="0" y="0"/>
                </a:moveTo>
                <a:cubicBezTo>
                  <a:pt x="1565651" y="-54804"/>
                  <a:pt x="4928051" y="142065"/>
                  <a:pt x="7233149" y="0"/>
                </a:cubicBezTo>
                <a:cubicBezTo>
                  <a:pt x="7174369" y="205029"/>
                  <a:pt x="7216930" y="590397"/>
                  <a:pt x="7233149" y="700528"/>
                </a:cubicBezTo>
                <a:cubicBezTo>
                  <a:pt x="6190276" y="583239"/>
                  <a:pt x="3498096" y="755242"/>
                  <a:pt x="0" y="700528"/>
                </a:cubicBezTo>
                <a:cubicBezTo>
                  <a:pt x="27710" y="428979"/>
                  <a:pt x="-38688" y="142541"/>
                  <a:pt x="0" y="0"/>
                </a:cubicBezTo>
                <a:close/>
              </a:path>
              <a:path w="7233149" h="700528" fill="none" extrusionOk="0">
                <a:moveTo>
                  <a:pt x="-102855" y="145570"/>
                </a:moveTo>
                <a:cubicBezTo>
                  <a:pt x="-569797" y="373174"/>
                  <a:pt x="-822091" y="723278"/>
                  <a:pt x="-1020453" y="745950"/>
                </a:cubicBezTo>
              </a:path>
              <a:path w="7233149" h="700528" stroke="0" extrusionOk="0">
                <a:moveTo>
                  <a:pt x="0" y="0"/>
                </a:moveTo>
                <a:cubicBezTo>
                  <a:pt x="3252360" y="59524"/>
                  <a:pt x="4559855" y="107638"/>
                  <a:pt x="7233149" y="0"/>
                </a:cubicBezTo>
                <a:cubicBezTo>
                  <a:pt x="7185457" y="310653"/>
                  <a:pt x="7180045" y="480093"/>
                  <a:pt x="7233149" y="700528"/>
                </a:cubicBezTo>
                <a:cubicBezTo>
                  <a:pt x="4031029" y="627880"/>
                  <a:pt x="3383567" y="662959"/>
                  <a:pt x="0" y="700528"/>
                </a:cubicBezTo>
                <a:cubicBezTo>
                  <a:pt x="-2866" y="437816"/>
                  <a:pt x="50540" y="318481"/>
                  <a:pt x="0" y="0"/>
                </a:cubicBezTo>
                <a:close/>
              </a:path>
              <a:path w="7233149" h="700528" fill="none" stroke="0" extrusionOk="0">
                <a:moveTo>
                  <a:pt x="-102855" y="145570"/>
                </a:moveTo>
                <a:cubicBezTo>
                  <a:pt x="-346500" y="331311"/>
                  <a:pt x="-853021" y="710840"/>
                  <a:pt x="-1020453" y="745950"/>
                </a:cubicBezTo>
              </a:path>
            </a:pathLst>
          </a:custGeom>
          <a:solidFill>
            <a:srgbClr val="CCFFFF"/>
          </a:solidFill>
          <a:ln w="28575">
            <a:prstDash val="lgDash"/>
            <a:extLst>
              <a:ext uri="{C807C97D-BFC1-408E-A445-0C87EB9F89A2}">
                <ask:lineSketchStyleProps xmlns:ask="http://schemas.microsoft.com/office/drawing/2018/sketchyshapes" sd="1670402538">
                  <a:prstGeom prst="borderCallout1">
                    <a:avLst>
                      <a:gd name="adj1" fmla="val 20780"/>
                      <a:gd name="adj2" fmla="val -1422"/>
                      <a:gd name="adj3" fmla="val 106484"/>
                      <a:gd name="adj4" fmla="val -14108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du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du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triết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ine Callout 1 11">
            <a:extLst>
              <a:ext uri="{FF2B5EF4-FFF2-40B4-BE49-F238E27FC236}">
                <a16:creationId xmlns:a16="http://schemas.microsoft.com/office/drawing/2014/main" id="{CF78DBE7-07B8-1D0F-29B1-64CB61575A91}"/>
              </a:ext>
            </a:extLst>
          </p:cNvPr>
          <p:cNvSpPr/>
          <p:nvPr/>
        </p:nvSpPr>
        <p:spPr>
          <a:xfrm>
            <a:off x="1545632" y="5326610"/>
            <a:ext cx="9320380" cy="1316138"/>
          </a:xfrm>
          <a:custGeom>
            <a:avLst/>
            <a:gdLst>
              <a:gd name="connsiteX0" fmla="*/ 0 w 9320380"/>
              <a:gd name="connsiteY0" fmla="*/ 0 h 1316138"/>
              <a:gd name="connsiteX1" fmla="*/ 9320380 w 9320380"/>
              <a:gd name="connsiteY1" fmla="*/ 0 h 1316138"/>
              <a:gd name="connsiteX2" fmla="*/ 9320380 w 9320380"/>
              <a:gd name="connsiteY2" fmla="*/ 1316138 h 1316138"/>
              <a:gd name="connsiteX3" fmla="*/ 0 w 9320380"/>
              <a:gd name="connsiteY3" fmla="*/ 1316138 h 1316138"/>
              <a:gd name="connsiteX4" fmla="*/ 0 w 9320380"/>
              <a:gd name="connsiteY4" fmla="*/ 0 h 1316138"/>
              <a:gd name="connsiteX0" fmla="*/ -311580 w 9320380"/>
              <a:gd name="connsiteY0" fmla="*/ -1591645 h 1316138"/>
              <a:gd name="connsiteX1" fmla="*/ 49212 w 9320380"/>
              <a:gd name="connsiteY1" fmla="*/ 2106 h 131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320380" h="1316138" fill="none" extrusionOk="0">
                <a:moveTo>
                  <a:pt x="0" y="0"/>
                </a:moveTo>
                <a:cubicBezTo>
                  <a:pt x="3220567" y="-120008"/>
                  <a:pt x="7472914" y="-137450"/>
                  <a:pt x="9320380" y="0"/>
                </a:cubicBezTo>
                <a:cubicBezTo>
                  <a:pt x="9266605" y="650521"/>
                  <a:pt x="9319231" y="1029302"/>
                  <a:pt x="9320380" y="1316138"/>
                </a:cubicBezTo>
                <a:cubicBezTo>
                  <a:pt x="7993457" y="1345503"/>
                  <a:pt x="2570722" y="1169379"/>
                  <a:pt x="0" y="1316138"/>
                </a:cubicBezTo>
                <a:cubicBezTo>
                  <a:pt x="-29139" y="694950"/>
                  <a:pt x="-79281" y="634377"/>
                  <a:pt x="0" y="0"/>
                </a:cubicBezTo>
                <a:close/>
              </a:path>
              <a:path w="9320380" h="1316138" fill="none" extrusionOk="0">
                <a:moveTo>
                  <a:pt x="-311580" y="-1591645"/>
                </a:moveTo>
                <a:cubicBezTo>
                  <a:pt x="-173692" y="-1383585"/>
                  <a:pt x="83358" y="-410185"/>
                  <a:pt x="49212" y="2106"/>
                </a:cubicBezTo>
              </a:path>
              <a:path w="9320380" h="1316138" stroke="0" extrusionOk="0">
                <a:moveTo>
                  <a:pt x="0" y="0"/>
                </a:moveTo>
                <a:cubicBezTo>
                  <a:pt x="1000832" y="-39892"/>
                  <a:pt x="4734093" y="75135"/>
                  <a:pt x="9320380" y="0"/>
                </a:cubicBezTo>
                <a:cubicBezTo>
                  <a:pt x="9358393" y="152148"/>
                  <a:pt x="9332238" y="750000"/>
                  <a:pt x="9320380" y="1316138"/>
                </a:cubicBezTo>
                <a:cubicBezTo>
                  <a:pt x="7060258" y="1300689"/>
                  <a:pt x="4107978" y="1194741"/>
                  <a:pt x="0" y="1316138"/>
                </a:cubicBezTo>
                <a:cubicBezTo>
                  <a:pt x="-10865" y="840316"/>
                  <a:pt x="-53199" y="185907"/>
                  <a:pt x="0" y="0"/>
                </a:cubicBezTo>
                <a:close/>
              </a:path>
              <a:path w="9320380" h="1316138" fill="none" stroke="0" extrusionOk="0">
                <a:moveTo>
                  <a:pt x="-311580" y="-1591645"/>
                </a:moveTo>
                <a:cubicBezTo>
                  <a:pt x="-167432" y="-890929"/>
                  <a:pt x="-77195" y="-623843"/>
                  <a:pt x="49212" y="2106"/>
                </a:cubicBezTo>
              </a:path>
            </a:pathLst>
          </a:custGeom>
          <a:solidFill>
            <a:srgbClr val="CCFFCC"/>
          </a:solidFill>
          <a:ln w="28575">
            <a:prstDash val="lgDash"/>
            <a:extLst>
              <a:ext uri="{C807C97D-BFC1-408E-A445-0C87EB9F89A2}">
                <ask:lineSketchStyleProps xmlns:ask="http://schemas.microsoft.com/office/drawing/2018/sketchyshapes" sd="1151745165">
                  <a:prstGeom prst="borderCallout1">
                    <a:avLst>
                      <a:gd name="adj1" fmla="val -120933"/>
                      <a:gd name="adj2" fmla="val -3343"/>
                      <a:gd name="adj3" fmla="val 160"/>
                      <a:gd name="adj4" fmla="val 528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 Nhan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Pa-</a:t>
            </a:r>
            <a:r>
              <a:rPr lang="en-US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bang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Bra-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bách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bài viết có liên quan chặt chẽ đến nội dung của văn bản: phản ánh lịch sử và văn </a:t>
            </a:r>
            <a:r>
              <a:rPr lang="vi-VN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vi-V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người Anh điêng ở nơi đây.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ine Callout 1 7">
            <a:extLst>
              <a:ext uri="{FF2B5EF4-FFF2-40B4-BE49-F238E27FC236}">
                <a16:creationId xmlns:a16="http://schemas.microsoft.com/office/drawing/2014/main" id="{40B9729F-DF55-3F47-C41F-0B59F1432F10}"/>
              </a:ext>
            </a:extLst>
          </p:cNvPr>
          <p:cNvSpPr/>
          <p:nvPr/>
        </p:nvSpPr>
        <p:spPr>
          <a:xfrm>
            <a:off x="4115450" y="3161481"/>
            <a:ext cx="7400932" cy="1080398"/>
          </a:xfrm>
          <a:custGeom>
            <a:avLst/>
            <a:gdLst>
              <a:gd name="connsiteX0" fmla="*/ 0 w 7400932"/>
              <a:gd name="connsiteY0" fmla="*/ 0 h 1080398"/>
              <a:gd name="connsiteX1" fmla="*/ 7400932 w 7400932"/>
              <a:gd name="connsiteY1" fmla="*/ 0 h 1080398"/>
              <a:gd name="connsiteX2" fmla="*/ 7400932 w 7400932"/>
              <a:gd name="connsiteY2" fmla="*/ 1080398 h 1080398"/>
              <a:gd name="connsiteX3" fmla="*/ 0 w 7400932"/>
              <a:gd name="connsiteY3" fmla="*/ 1080398 h 1080398"/>
              <a:gd name="connsiteX4" fmla="*/ 0 w 7400932"/>
              <a:gd name="connsiteY4" fmla="*/ 0 h 1080398"/>
              <a:gd name="connsiteX0" fmla="*/ -83853 w 7400932"/>
              <a:gd name="connsiteY0" fmla="*/ 548118 h 1080398"/>
              <a:gd name="connsiteX1" fmla="*/ -707307 w 7400932"/>
              <a:gd name="connsiteY1" fmla="*/ 205049 h 1080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00932" h="1080398" fill="none" extrusionOk="0">
                <a:moveTo>
                  <a:pt x="0" y="0"/>
                </a:moveTo>
                <a:cubicBezTo>
                  <a:pt x="1678591" y="38632"/>
                  <a:pt x="4103852" y="14382"/>
                  <a:pt x="7400932" y="0"/>
                </a:cubicBezTo>
                <a:cubicBezTo>
                  <a:pt x="7437143" y="181384"/>
                  <a:pt x="7386139" y="586162"/>
                  <a:pt x="7400932" y="1080398"/>
                </a:cubicBezTo>
                <a:cubicBezTo>
                  <a:pt x="3830196" y="1238124"/>
                  <a:pt x="2342742" y="1087716"/>
                  <a:pt x="0" y="1080398"/>
                </a:cubicBezTo>
                <a:cubicBezTo>
                  <a:pt x="38783" y="806413"/>
                  <a:pt x="-9933" y="355044"/>
                  <a:pt x="0" y="0"/>
                </a:cubicBezTo>
                <a:close/>
              </a:path>
              <a:path w="7400932" h="1080398" fill="none" extrusionOk="0">
                <a:moveTo>
                  <a:pt x="-83853" y="548118"/>
                </a:moveTo>
                <a:cubicBezTo>
                  <a:pt x="-223641" y="449011"/>
                  <a:pt x="-574847" y="216664"/>
                  <a:pt x="-707307" y="205049"/>
                </a:cubicBezTo>
              </a:path>
              <a:path w="7400932" h="1080398" stroke="0" extrusionOk="0">
                <a:moveTo>
                  <a:pt x="0" y="0"/>
                </a:moveTo>
                <a:cubicBezTo>
                  <a:pt x="1590877" y="17855"/>
                  <a:pt x="4934196" y="-142544"/>
                  <a:pt x="7400932" y="0"/>
                </a:cubicBezTo>
                <a:cubicBezTo>
                  <a:pt x="7332044" y="346453"/>
                  <a:pt x="7433224" y="731536"/>
                  <a:pt x="7400932" y="1080398"/>
                </a:cubicBezTo>
                <a:cubicBezTo>
                  <a:pt x="3759452" y="971445"/>
                  <a:pt x="2792619" y="987530"/>
                  <a:pt x="0" y="1080398"/>
                </a:cubicBezTo>
                <a:cubicBezTo>
                  <a:pt x="61689" y="930212"/>
                  <a:pt x="-92365" y="290442"/>
                  <a:pt x="0" y="0"/>
                </a:cubicBezTo>
                <a:close/>
              </a:path>
              <a:path w="7400932" h="1080398" fill="none" stroke="0" extrusionOk="0">
                <a:moveTo>
                  <a:pt x="-83853" y="548118"/>
                </a:moveTo>
                <a:cubicBezTo>
                  <a:pt x="-242944" y="485844"/>
                  <a:pt x="-456277" y="401578"/>
                  <a:pt x="-707307" y="205049"/>
                </a:cubicBezTo>
              </a:path>
            </a:pathLst>
          </a:custGeom>
          <a:solidFill>
            <a:srgbClr val="FFCCFF"/>
          </a:solidFill>
          <a:ln w="28575">
            <a:prstDash val="lgDash"/>
            <a:extLst>
              <a:ext uri="{C807C97D-BFC1-408E-A445-0C87EB9F89A2}">
                <ask:lineSketchStyleProps xmlns:ask="http://schemas.microsoft.com/office/drawing/2018/sketchyshapes" sd="999097943">
                  <a:prstGeom prst="borderCallout1">
                    <a:avLst>
                      <a:gd name="adj1" fmla="val 50733"/>
                      <a:gd name="adj2" fmla="val -1133"/>
                      <a:gd name="adj3" fmla="val 18979"/>
                      <a:gd name="adj4" fmla="val -955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Hoàn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Cờ-lốt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Lê-vi-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Xtơ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Bra-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Anh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điêng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hoại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94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8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62AC307-3A48-9911-3D22-1BAB56CCD01D}"/>
              </a:ext>
            </a:extLst>
          </p:cNvPr>
          <p:cNvSpPr txBox="1"/>
          <p:nvPr/>
        </p:nvSpPr>
        <p:spPr>
          <a:xfrm>
            <a:off x="3108961" y="230134"/>
            <a:ext cx="6453894" cy="586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PA-RA-NA (PARANA)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6600CC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2EF9B8FD-C614-1B11-4A0A-96ADB51323E0}"/>
              </a:ext>
            </a:extLst>
          </p:cNvPr>
          <p:cNvSpPr txBox="1"/>
          <p:nvPr/>
        </p:nvSpPr>
        <p:spPr>
          <a:xfrm>
            <a:off x="4056716" y="816192"/>
            <a:ext cx="4558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Trích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đới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buồn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Cờ-lốt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Lê-vi-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Xtơ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rốt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 </a:t>
            </a: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srgbClr val="33996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10-Point Star 3">
            <a:extLst>
              <a:ext uri="{FF2B5EF4-FFF2-40B4-BE49-F238E27FC236}">
                <a16:creationId xmlns:a16="http://schemas.microsoft.com/office/drawing/2014/main" id="{1A829B62-A829-053A-E982-716AF7494978}"/>
              </a:ext>
            </a:extLst>
          </p:cNvPr>
          <p:cNvSpPr/>
          <p:nvPr/>
        </p:nvSpPr>
        <p:spPr>
          <a:xfrm>
            <a:off x="536841" y="1703094"/>
            <a:ext cx="3315437" cy="2449143"/>
          </a:xfrm>
          <a:prstGeom prst="star10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0877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3. Văn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“Pa –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ra-na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15" name="Line Callout 1 5">
            <a:extLst>
              <a:ext uri="{FF2B5EF4-FFF2-40B4-BE49-F238E27FC236}">
                <a16:creationId xmlns:a16="http://schemas.microsoft.com/office/drawing/2014/main" id="{CBBFFB8F-C5EB-F330-07DA-1131B32E2651}"/>
              </a:ext>
            </a:extLst>
          </p:cNvPr>
          <p:cNvSpPr/>
          <p:nvPr/>
        </p:nvSpPr>
        <p:spPr>
          <a:xfrm>
            <a:off x="4349886" y="2558318"/>
            <a:ext cx="7187712" cy="905492"/>
          </a:xfrm>
          <a:custGeom>
            <a:avLst/>
            <a:gdLst>
              <a:gd name="connsiteX0" fmla="*/ 0 w 7187712"/>
              <a:gd name="connsiteY0" fmla="*/ 0 h 905492"/>
              <a:gd name="connsiteX1" fmla="*/ 7187712 w 7187712"/>
              <a:gd name="connsiteY1" fmla="*/ 0 h 905492"/>
              <a:gd name="connsiteX2" fmla="*/ 7187712 w 7187712"/>
              <a:gd name="connsiteY2" fmla="*/ 905492 h 905492"/>
              <a:gd name="connsiteX3" fmla="*/ 0 w 7187712"/>
              <a:gd name="connsiteY3" fmla="*/ 905492 h 905492"/>
              <a:gd name="connsiteX4" fmla="*/ 0 w 7187712"/>
              <a:gd name="connsiteY4" fmla="*/ 0 h 905492"/>
              <a:gd name="connsiteX0" fmla="*/ -131607 w 7187712"/>
              <a:gd name="connsiteY0" fmla="*/ 440078 h 905492"/>
              <a:gd name="connsiteX1" fmla="*/ -718052 w 7187712"/>
              <a:gd name="connsiteY1" fmla="*/ 381312 h 905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87712" h="905492" fill="none" extrusionOk="0">
                <a:moveTo>
                  <a:pt x="0" y="0"/>
                </a:moveTo>
                <a:cubicBezTo>
                  <a:pt x="1509769" y="-38298"/>
                  <a:pt x="6394728" y="-131656"/>
                  <a:pt x="7187712" y="0"/>
                </a:cubicBezTo>
                <a:cubicBezTo>
                  <a:pt x="7151049" y="237685"/>
                  <a:pt x="7151624" y="765674"/>
                  <a:pt x="7187712" y="905492"/>
                </a:cubicBezTo>
                <a:cubicBezTo>
                  <a:pt x="4484755" y="1018398"/>
                  <a:pt x="3572079" y="846384"/>
                  <a:pt x="0" y="905492"/>
                </a:cubicBezTo>
                <a:cubicBezTo>
                  <a:pt x="23689" y="692522"/>
                  <a:pt x="-28298" y="186090"/>
                  <a:pt x="0" y="0"/>
                </a:cubicBezTo>
                <a:close/>
              </a:path>
              <a:path w="7187712" h="905492" fill="none" extrusionOk="0">
                <a:moveTo>
                  <a:pt x="-131607" y="440078"/>
                </a:moveTo>
                <a:cubicBezTo>
                  <a:pt x="-192708" y="452818"/>
                  <a:pt x="-643975" y="399031"/>
                  <a:pt x="-718052" y="381312"/>
                </a:cubicBezTo>
              </a:path>
              <a:path w="7187712" h="905492" stroke="0" extrusionOk="0">
                <a:moveTo>
                  <a:pt x="0" y="0"/>
                </a:moveTo>
                <a:cubicBezTo>
                  <a:pt x="1687467" y="-8268"/>
                  <a:pt x="3692272" y="113363"/>
                  <a:pt x="7187712" y="0"/>
                </a:cubicBezTo>
                <a:cubicBezTo>
                  <a:pt x="7145768" y="388894"/>
                  <a:pt x="7173550" y="453562"/>
                  <a:pt x="7187712" y="905492"/>
                </a:cubicBezTo>
                <a:cubicBezTo>
                  <a:pt x="4441977" y="867093"/>
                  <a:pt x="739748" y="840876"/>
                  <a:pt x="0" y="905492"/>
                </a:cubicBezTo>
                <a:cubicBezTo>
                  <a:pt x="-21884" y="498452"/>
                  <a:pt x="-56175" y="193000"/>
                  <a:pt x="0" y="0"/>
                </a:cubicBezTo>
                <a:close/>
              </a:path>
              <a:path w="7187712" h="905492" fill="none" stroke="0" extrusionOk="0">
                <a:moveTo>
                  <a:pt x="-131607" y="440078"/>
                </a:moveTo>
                <a:cubicBezTo>
                  <a:pt x="-400388" y="378856"/>
                  <a:pt x="-443157" y="367555"/>
                  <a:pt x="-718052" y="381312"/>
                </a:cubicBezTo>
              </a:path>
            </a:pathLst>
          </a:custGeom>
          <a:solidFill>
            <a:srgbClr val="FFFF00"/>
          </a:solidFill>
          <a:ln w="28575">
            <a:prstDash val="lgDash"/>
            <a:extLst>
              <a:ext uri="{C807C97D-BFC1-408E-A445-0C87EB9F89A2}">
                <ask:lineSketchStyleProps xmlns:ask="http://schemas.microsoft.com/office/drawing/2018/sketchyshapes" sd="1927782525">
                  <a:prstGeom prst="borderCallout1">
                    <a:avLst>
                      <a:gd name="adj1" fmla="val 48601"/>
                      <a:gd name="adj2" fmla="val -1831"/>
                      <a:gd name="adj3" fmla="val 42111"/>
                      <a:gd name="adj4" fmla="val -999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ngẫm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ine Callout 1 6">
            <a:extLst>
              <a:ext uri="{FF2B5EF4-FFF2-40B4-BE49-F238E27FC236}">
                <a16:creationId xmlns:a16="http://schemas.microsoft.com/office/drawing/2014/main" id="{D6426DFC-26E2-F16E-887E-09070E869628}"/>
              </a:ext>
            </a:extLst>
          </p:cNvPr>
          <p:cNvSpPr/>
          <p:nvPr/>
        </p:nvSpPr>
        <p:spPr>
          <a:xfrm>
            <a:off x="3628103" y="3808762"/>
            <a:ext cx="7725398" cy="1346144"/>
          </a:xfrm>
          <a:custGeom>
            <a:avLst/>
            <a:gdLst>
              <a:gd name="connsiteX0" fmla="*/ 0 w 7725398"/>
              <a:gd name="connsiteY0" fmla="*/ 0 h 1346144"/>
              <a:gd name="connsiteX1" fmla="*/ 7725398 w 7725398"/>
              <a:gd name="connsiteY1" fmla="*/ 0 h 1346144"/>
              <a:gd name="connsiteX2" fmla="*/ 7725398 w 7725398"/>
              <a:gd name="connsiteY2" fmla="*/ 1346144 h 1346144"/>
              <a:gd name="connsiteX3" fmla="*/ 0 w 7725398"/>
              <a:gd name="connsiteY3" fmla="*/ 1346144 h 1346144"/>
              <a:gd name="connsiteX4" fmla="*/ 0 w 7725398"/>
              <a:gd name="connsiteY4" fmla="*/ 0 h 1346144"/>
              <a:gd name="connsiteX0" fmla="*/ -61571 w 7725398"/>
              <a:gd name="connsiteY0" fmla="*/ 786687 h 1346144"/>
              <a:gd name="connsiteX1" fmla="*/ -1083873 w 7725398"/>
              <a:gd name="connsiteY1" fmla="*/ 130576 h 134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725398" h="1346144" fill="none" extrusionOk="0">
                <a:moveTo>
                  <a:pt x="0" y="0"/>
                </a:moveTo>
                <a:cubicBezTo>
                  <a:pt x="3108181" y="-150212"/>
                  <a:pt x="6888999" y="162343"/>
                  <a:pt x="7725398" y="0"/>
                </a:cubicBezTo>
                <a:cubicBezTo>
                  <a:pt x="7808625" y="249264"/>
                  <a:pt x="7627732" y="798331"/>
                  <a:pt x="7725398" y="1346144"/>
                </a:cubicBezTo>
                <a:cubicBezTo>
                  <a:pt x="4984146" y="1205818"/>
                  <a:pt x="2015675" y="1436132"/>
                  <a:pt x="0" y="1346144"/>
                </a:cubicBezTo>
                <a:cubicBezTo>
                  <a:pt x="-48744" y="1080659"/>
                  <a:pt x="-117690" y="233178"/>
                  <a:pt x="0" y="0"/>
                </a:cubicBezTo>
                <a:close/>
              </a:path>
              <a:path w="7725398" h="1346144" fill="none" extrusionOk="0">
                <a:moveTo>
                  <a:pt x="-61571" y="786687"/>
                </a:moveTo>
                <a:cubicBezTo>
                  <a:pt x="-422933" y="433987"/>
                  <a:pt x="-757444" y="305048"/>
                  <a:pt x="-1083873" y="130576"/>
                </a:cubicBezTo>
              </a:path>
              <a:path w="7725398" h="1346144" stroke="0" extrusionOk="0">
                <a:moveTo>
                  <a:pt x="0" y="0"/>
                </a:moveTo>
                <a:cubicBezTo>
                  <a:pt x="1145144" y="157844"/>
                  <a:pt x="6913600" y="-140304"/>
                  <a:pt x="7725398" y="0"/>
                </a:cubicBezTo>
                <a:cubicBezTo>
                  <a:pt x="7701605" y="443330"/>
                  <a:pt x="7625420" y="1097006"/>
                  <a:pt x="7725398" y="1346144"/>
                </a:cubicBezTo>
                <a:cubicBezTo>
                  <a:pt x="6754417" y="1314484"/>
                  <a:pt x="3403359" y="1458319"/>
                  <a:pt x="0" y="1346144"/>
                </a:cubicBezTo>
                <a:cubicBezTo>
                  <a:pt x="-42633" y="1031372"/>
                  <a:pt x="88360" y="166595"/>
                  <a:pt x="0" y="0"/>
                </a:cubicBezTo>
                <a:close/>
              </a:path>
              <a:path w="7725398" h="1346144" fill="none" stroke="0" extrusionOk="0">
                <a:moveTo>
                  <a:pt x="-61571" y="786687"/>
                </a:moveTo>
                <a:cubicBezTo>
                  <a:pt x="-455906" y="424180"/>
                  <a:pt x="-616305" y="414853"/>
                  <a:pt x="-1083873" y="130576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28575">
            <a:prstDash val="lgDash"/>
            <a:extLst>
              <a:ext uri="{C807C97D-BFC1-408E-A445-0C87EB9F89A2}">
                <ask:lineSketchStyleProps xmlns:ask="http://schemas.microsoft.com/office/drawing/2018/sketchyshapes" sd="3155858161">
                  <a:prstGeom prst="borderCallout1">
                    <a:avLst>
                      <a:gd name="adj1" fmla="val 58440"/>
                      <a:gd name="adj2" fmla="val -797"/>
                      <a:gd name="adj3" fmla="val 9700"/>
                      <a:gd name="adj4" fmla="val -140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nl-NL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Pa-ra-na, Nhiệt đới buồn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bay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bổng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dấp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triết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endParaRPr lang="vi-V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ine Callout 1 8">
            <a:extLst>
              <a:ext uri="{FF2B5EF4-FFF2-40B4-BE49-F238E27FC236}">
                <a16:creationId xmlns:a16="http://schemas.microsoft.com/office/drawing/2014/main" id="{BA1286C3-4581-E66C-6E65-B757E5E0AD9D}"/>
              </a:ext>
            </a:extLst>
          </p:cNvPr>
          <p:cNvSpPr/>
          <p:nvPr/>
        </p:nvSpPr>
        <p:spPr>
          <a:xfrm>
            <a:off x="4349886" y="1539732"/>
            <a:ext cx="7233149" cy="700528"/>
          </a:xfrm>
          <a:custGeom>
            <a:avLst/>
            <a:gdLst>
              <a:gd name="connsiteX0" fmla="*/ 0 w 7233149"/>
              <a:gd name="connsiteY0" fmla="*/ 0 h 700528"/>
              <a:gd name="connsiteX1" fmla="*/ 7233149 w 7233149"/>
              <a:gd name="connsiteY1" fmla="*/ 0 h 700528"/>
              <a:gd name="connsiteX2" fmla="*/ 7233149 w 7233149"/>
              <a:gd name="connsiteY2" fmla="*/ 700528 h 700528"/>
              <a:gd name="connsiteX3" fmla="*/ 0 w 7233149"/>
              <a:gd name="connsiteY3" fmla="*/ 700528 h 700528"/>
              <a:gd name="connsiteX4" fmla="*/ 0 w 7233149"/>
              <a:gd name="connsiteY4" fmla="*/ 0 h 700528"/>
              <a:gd name="connsiteX0" fmla="*/ -102855 w 7233149"/>
              <a:gd name="connsiteY0" fmla="*/ 145570 h 700528"/>
              <a:gd name="connsiteX1" fmla="*/ -1020453 w 7233149"/>
              <a:gd name="connsiteY1" fmla="*/ 745950 h 700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33149" h="700528" fill="none" extrusionOk="0">
                <a:moveTo>
                  <a:pt x="0" y="0"/>
                </a:moveTo>
                <a:cubicBezTo>
                  <a:pt x="1565651" y="-54804"/>
                  <a:pt x="4928051" y="142065"/>
                  <a:pt x="7233149" y="0"/>
                </a:cubicBezTo>
                <a:cubicBezTo>
                  <a:pt x="7174369" y="205029"/>
                  <a:pt x="7216930" y="590397"/>
                  <a:pt x="7233149" y="700528"/>
                </a:cubicBezTo>
                <a:cubicBezTo>
                  <a:pt x="6190276" y="583239"/>
                  <a:pt x="3498096" y="755242"/>
                  <a:pt x="0" y="700528"/>
                </a:cubicBezTo>
                <a:cubicBezTo>
                  <a:pt x="27710" y="428979"/>
                  <a:pt x="-38688" y="142541"/>
                  <a:pt x="0" y="0"/>
                </a:cubicBezTo>
                <a:close/>
              </a:path>
              <a:path w="7233149" h="700528" fill="none" extrusionOk="0">
                <a:moveTo>
                  <a:pt x="-102855" y="145570"/>
                </a:moveTo>
                <a:cubicBezTo>
                  <a:pt x="-569797" y="373174"/>
                  <a:pt x="-822091" y="723278"/>
                  <a:pt x="-1020453" y="745950"/>
                </a:cubicBezTo>
              </a:path>
              <a:path w="7233149" h="700528" stroke="0" extrusionOk="0">
                <a:moveTo>
                  <a:pt x="0" y="0"/>
                </a:moveTo>
                <a:cubicBezTo>
                  <a:pt x="3252360" y="59524"/>
                  <a:pt x="4559855" y="107638"/>
                  <a:pt x="7233149" y="0"/>
                </a:cubicBezTo>
                <a:cubicBezTo>
                  <a:pt x="7185457" y="310653"/>
                  <a:pt x="7180045" y="480093"/>
                  <a:pt x="7233149" y="700528"/>
                </a:cubicBezTo>
                <a:cubicBezTo>
                  <a:pt x="4031029" y="627880"/>
                  <a:pt x="3383567" y="662959"/>
                  <a:pt x="0" y="700528"/>
                </a:cubicBezTo>
                <a:cubicBezTo>
                  <a:pt x="-2866" y="437816"/>
                  <a:pt x="50540" y="318481"/>
                  <a:pt x="0" y="0"/>
                </a:cubicBezTo>
                <a:close/>
              </a:path>
              <a:path w="7233149" h="700528" fill="none" stroke="0" extrusionOk="0">
                <a:moveTo>
                  <a:pt x="-102855" y="145570"/>
                </a:moveTo>
                <a:cubicBezTo>
                  <a:pt x="-346500" y="331311"/>
                  <a:pt x="-853021" y="710840"/>
                  <a:pt x="-1020453" y="745950"/>
                </a:cubicBezTo>
              </a:path>
            </a:pathLst>
          </a:custGeom>
          <a:solidFill>
            <a:srgbClr val="CCFFFF"/>
          </a:solidFill>
          <a:ln w="28575">
            <a:prstDash val="lgDash"/>
            <a:extLst>
              <a:ext uri="{C807C97D-BFC1-408E-A445-0C87EB9F89A2}">
                <ask:lineSketchStyleProps xmlns:ask="http://schemas.microsoft.com/office/drawing/2018/sketchyshapes" sd="1670402538">
                  <a:prstGeom prst="borderCallout1">
                    <a:avLst>
                      <a:gd name="adj1" fmla="val 20780"/>
                      <a:gd name="adj2" fmla="val -1422"/>
                      <a:gd name="adj3" fmla="val 106484"/>
                      <a:gd name="adj4" fmla="val -14108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vi-VN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</a:t>
            </a:r>
            <a:r>
              <a:rPr lang="vi-V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-ra-na" thể hiện một số thông tin về số phận của người bản địa trong lịch sử. 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Line Callout 1 5">
            <a:extLst>
              <a:ext uri="{FF2B5EF4-FFF2-40B4-BE49-F238E27FC236}">
                <a16:creationId xmlns:a16="http://schemas.microsoft.com/office/drawing/2014/main" id="{A74D4AFD-4D6D-D239-A4ED-7507EAA1592F}"/>
              </a:ext>
            </a:extLst>
          </p:cNvPr>
          <p:cNvSpPr/>
          <p:nvPr/>
        </p:nvSpPr>
        <p:spPr>
          <a:xfrm>
            <a:off x="2542622" y="5406162"/>
            <a:ext cx="8594052" cy="905492"/>
          </a:xfrm>
          <a:custGeom>
            <a:avLst/>
            <a:gdLst>
              <a:gd name="connsiteX0" fmla="*/ 0 w 8594052"/>
              <a:gd name="connsiteY0" fmla="*/ 0 h 905492"/>
              <a:gd name="connsiteX1" fmla="*/ 8594052 w 8594052"/>
              <a:gd name="connsiteY1" fmla="*/ 0 h 905492"/>
              <a:gd name="connsiteX2" fmla="*/ 8594052 w 8594052"/>
              <a:gd name="connsiteY2" fmla="*/ 905492 h 905492"/>
              <a:gd name="connsiteX3" fmla="*/ 0 w 8594052"/>
              <a:gd name="connsiteY3" fmla="*/ 905492 h 905492"/>
              <a:gd name="connsiteX4" fmla="*/ 0 w 8594052"/>
              <a:gd name="connsiteY4" fmla="*/ 0 h 905492"/>
              <a:gd name="connsiteX0" fmla="*/ -157357 w 8594052"/>
              <a:gd name="connsiteY0" fmla="*/ 440078 h 905492"/>
              <a:gd name="connsiteX1" fmla="*/ -716314 w 8594052"/>
              <a:gd name="connsiteY1" fmla="*/ -1465186 h 905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4052" h="905492" fill="none" extrusionOk="0">
                <a:moveTo>
                  <a:pt x="0" y="0"/>
                </a:moveTo>
                <a:cubicBezTo>
                  <a:pt x="3199943" y="-38298"/>
                  <a:pt x="7403740" y="-131656"/>
                  <a:pt x="8594052" y="0"/>
                </a:cubicBezTo>
                <a:cubicBezTo>
                  <a:pt x="8557389" y="237685"/>
                  <a:pt x="8557964" y="765674"/>
                  <a:pt x="8594052" y="905492"/>
                </a:cubicBezTo>
                <a:cubicBezTo>
                  <a:pt x="5878808" y="1018398"/>
                  <a:pt x="4291157" y="846384"/>
                  <a:pt x="0" y="905492"/>
                </a:cubicBezTo>
                <a:cubicBezTo>
                  <a:pt x="23689" y="692522"/>
                  <a:pt x="-28298" y="186090"/>
                  <a:pt x="0" y="0"/>
                </a:cubicBezTo>
                <a:close/>
              </a:path>
              <a:path w="8594052" h="905492" fill="none" extrusionOk="0">
                <a:moveTo>
                  <a:pt x="-157357" y="440078"/>
                </a:moveTo>
                <a:cubicBezTo>
                  <a:pt x="-475705" y="-150960"/>
                  <a:pt x="-598015" y="-768095"/>
                  <a:pt x="-716314" y="-1465186"/>
                </a:cubicBezTo>
              </a:path>
              <a:path w="8594052" h="905492" stroke="0" extrusionOk="0">
                <a:moveTo>
                  <a:pt x="0" y="0"/>
                </a:moveTo>
                <a:cubicBezTo>
                  <a:pt x="1619672" y="-8268"/>
                  <a:pt x="7684389" y="113363"/>
                  <a:pt x="8594052" y="0"/>
                </a:cubicBezTo>
                <a:cubicBezTo>
                  <a:pt x="8552108" y="388894"/>
                  <a:pt x="8579890" y="453562"/>
                  <a:pt x="8594052" y="905492"/>
                </a:cubicBezTo>
                <a:cubicBezTo>
                  <a:pt x="5650580" y="867093"/>
                  <a:pt x="3703668" y="840876"/>
                  <a:pt x="0" y="905492"/>
                </a:cubicBezTo>
                <a:cubicBezTo>
                  <a:pt x="-21884" y="498452"/>
                  <a:pt x="-56175" y="193000"/>
                  <a:pt x="0" y="0"/>
                </a:cubicBezTo>
                <a:close/>
              </a:path>
              <a:path w="8594052" h="905492" fill="none" stroke="0" extrusionOk="0">
                <a:moveTo>
                  <a:pt x="-157357" y="440078"/>
                </a:moveTo>
                <a:cubicBezTo>
                  <a:pt x="-228669" y="33718"/>
                  <a:pt x="-723974" y="-912734"/>
                  <a:pt x="-716314" y="-1465186"/>
                </a:cubicBezTo>
              </a:path>
            </a:pathLst>
          </a:custGeom>
          <a:solidFill>
            <a:schemeClr val="accent1"/>
          </a:solidFill>
          <a:ln w="28575">
            <a:prstDash val="lgDash"/>
            <a:extLst>
              <a:ext uri="{C807C97D-BFC1-408E-A445-0C87EB9F89A2}">
                <ask:lineSketchStyleProps xmlns:ask="http://schemas.microsoft.com/office/drawing/2018/sketchyshapes" sd="1927782525">
                  <a:prstGeom prst="borderCallout1">
                    <a:avLst>
                      <a:gd name="adj1" fmla="val 48601"/>
                      <a:gd name="adj2" fmla="val -1831"/>
                      <a:gd name="adj3" fmla="val -161811"/>
                      <a:gd name="adj4" fmla="val -8335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Thông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41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8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62AC307-3A48-9911-3D22-1BAB56CCD01D}"/>
              </a:ext>
            </a:extLst>
          </p:cNvPr>
          <p:cNvSpPr txBox="1"/>
          <p:nvPr/>
        </p:nvSpPr>
        <p:spPr>
          <a:xfrm>
            <a:off x="3108961" y="230134"/>
            <a:ext cx="6453894" cy="586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66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PA-RA-NA (PARANA)</a:t>
            </a:r>
            <a:endParaRPr lang="vi-VN" sz="3200" dirty="0">
              <a:solidFill>
                <a:srgbClr val="66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2EF9B8FD-C614-1B11-4A0A-96ADB51323E0}"/>
              </a:ext>
            </a:extLst>
          </p:cNvPr>
          <p:cNvSpPr txBox="1"/>
          <p:nvPr/>
        </p:nvSpPr>
        <p:spPr>
          <a:xfrm>
            <a:off x="4056716" y="816192"/>
            <a:ext cx="4558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b="1" dirty="0" err="1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Trích</a:t>
            </a:r>
            <a:r>
              <a:rPr lang="en-US" b="1" dirty="0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Nhiệt</a:t>
            </a:r>
            <a:r>
              <a:rPr lang="en-US" b="1" i="1" dirty="0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đới</a:t>
            </a:r>
            <a:r>
              <a:rPr lang="en-US" b="1" i="1" dirty="0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buồn</a:t>
            </a:r>
            <a:r>
              <a:rPr lang="en-US" b="1" i="1" dirty="0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</a:t>
            </a:r>
            <a:r>
              <a:rPr lang="en-US" b="1" dirty="0" err="1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Cờ-lốt</a:t>
            </a:r>
            <a:r>
              <a:rPr lang="en-US" b="1" dirty="0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Lê-vi-</a:t>
            </a:r>
            <a:r>
              <a:rPr lang="en-US" b="1" dirty="0" err="1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Xtơ</a:t>
            </a:r>
            <a:r>
              <a:rPr lang="en-US" b="1" dirty="0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b="1" dirty="0" err="1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rốt</a:t>
            </a:r>
            <a:r>
              <a:rPr lang="en-US" b="1" dirty="0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 </a:t>
            </a:r>
            <a:endParaRPr lang="vi-VN" b="1" dirty="0">
              <a:solidFill>
                <a:srgbClr val="339966"/>
              </a:solidFill>
            </a:endParaRPr>
          </a:p>
        </p:txBody>
      </p:sp>
      <p:sp>
        <p:nvSpPr>
          <p:cNvPr id="4" name="TextBox 15">
            <a:extLst>
              <a:ext uri="{FF2B5EF4-FFF2-40B4-BE49-F238E27FC236}">
                <a16:creationId xmlns:a16="http://schemas.microsoft.com/office/drawing/2014/main" id="{1B325130-CC3A-BDAF-9041-4B1804397470}"/>
              </a:ext>
            </a:extLst>
          </p:cNvPr>
          <p:cNvSpPr txBox="1"/>
          <p:nvPr/>
        </p:nvSpPr>
        <p:spPr>
          <a:xfrm>
            <a:off x="829769" y="1213069"/>
            <a:ext cx="4558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723"/>
            <a:r>
              <a:rPr lang="en-US" b="1" dirty="0">
                <a:solidFill>
                  <a:srgbClr val="00808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II. TÌM HIỂU NỘI DUNG VĂN BẢN</a:t>
            </a: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B51BE43B-C2AD-20A1-0467-35E451ABBED9}"/>
              </a:ext>
            </a:extLst>
          </p:cNvPr>
          <p:cNvSpPr txBox="1"/>
          <p:nvPr/>
        </p:nvSpPr>
        <p:spPr>
          <a:xfrm>
            <a:off x="925825" y="1599534"/>
            <a:ext cx="8452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723"/>
            <a:r>
              <a:rPr lang="en-US" sz="2000" b="1" dirty="0">
                <a:solidFill>
                  <a:srgbClr val="0066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</a:t>
            </a:r>
            <a:r>
              <a:rPr lang="en-US" sz="2000" b="1" i="1" dirty="0">
                <a:solidFill>
                  <a:srgbClr val="0066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 </a:t>
            </a:r>
            <a:r>
              <a:rPr lang="en-US" sz="20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 tin </a:t>
            </a:r>
            <a:r>
              <a:rPr lang="en-US" sz="20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phận</a:t>
            </a:r>
            <a:r>
              <a:rPr lang="en-US" sz="20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en-US" sz="20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địa</a:t>
            </a:r>
            <a:r>
              <a:rPr lang="en-US" sz="20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lịch</a:t>
            </a:r>
            <a:r>
              <a:rPr lang="en-US" sz="20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endParaRPr lang="vi-VN" sz="2000" b="1" dirty="0">
              <a:solidFill>
                <a:srgbClr val="0066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1087723"/>
            <a:endParaRPr lang="en-US" sz="2000" b="1" i="1" dirty="0">
              <a:solidFill>
                <a:srgbClr val="0066FF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Hình chữ nhật: Cắt Góc Chéo 6">
            <a:extLst>
              <a:ext uri="{FF2B5EF4-FFF2-40B4-BE49-F238E27FC236}">
                <a16:creationId xmlns:a16="http://schemas.microsoft.com/office/drawing/2014/main" id="{8D2F8009-9F67-6382-6D10-72C064F4D0EA}"/>
              </a:ext>
            </a:extLst>
          </p:cNvPr>
          <p:cNvSpPr/>
          <p:nvPr/>
        </p:nvSpPr>
        <p:spPr>
          <a:xfrm>
            <a:off x="436553" y="3181209"/>
            <a:ext cx="2070674" cy="1203468"/>
          </a:xfrm>
          <a:prstGeom prst="snip2Diag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PHẬN CỦA NGƯỜI BẢN ĐỊA TRONG LỊCH SỬ</a:t>
            </a:r>
            <a:endParaRPr lang="vi-VN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9E3F400A-79C7-0F3D-D348-D65B5CB06286}"/>
              </a:ext>
            </a:extLst>
          </p:cNvPr>
          <p:cNvSpPr txBox="1"/>
          <p:nvPr/>
        </p:nvSpPr>
        <p:spPr>
          <a:xfrm>
            <a:off x="3014571" y="3429000"/>
            <a:ext cx="1480738" cy="707886"/>
          </a:xfrm>
          <a:prstGeom prst="rect">
            <a:avLst/>
          </a:prstGeom>
          <a:solidFill>
            <a:schemeClr val="accent1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Trước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thời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kì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thuộc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địa</a:t>
            </a:r>
            <a:endParaRPr lang="vi-VN" sz="2000" b="1" dirty="0"/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5CD0DBEB-D9D4-68D5-02BA-FDF6AEC7F83A}"/>
              </a:ext>
            </a:extLst>
          </p:cNvPr>
          <p:cNvSpPr txBox="1"/>
          <p:nvPr/>
        </p:nvSpPr>
        <p:spPr>
          <a:xfrm>
            <a:off x="2813993" y="2107958"/>
            <a:ext cx="2070674" cy="923330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Người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Giê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(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Gé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)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sống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ở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toàn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bộ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khu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vực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nam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Bra-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xin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vi-VN" b="1" dirty="0"/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A1E97FFE-21CF-98DA-3147-F2EB127212F6}"/>
              </a:ext>
            </a:extLst>
          </p:cNvPr>
          <p:cNvSpPr txBox="1"/>
          <p:nvPr/>
        </p:nvSpPr>
        <p:spPr>
          <a:xfrm>
            <a:off x="5244526" y="3377531"/>
            <a:ext cx="1480738" cy="707886"/>
          </a:xfrm>
          <a:prstGeom prst="rect">
            <a:avLst/>
          </a:prstGeom>
          <a:solidFill>
            <a:schemeClr val="accent1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Vài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thế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kỉ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trước</a:t>
            </a:r>
            <a:endParaRPr lang="vi-VN" sz="2000" b="1" dirty="0"/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FD2046C0-B9FA-0BB9-EDA3-0C56E1C3A39D}"/>
              </a:ext>
            </a:extLst>
          </p:cNvPr>
          <p:cNvSpPr txBox="1"/>
          <p:nvPr/>
        </p:nvSpPr>
        <p:spPr>
          <a:xfrm>
            <a:off x="5156706" y="4461317"/>
            <a:ext cx="1712935" cy="1200329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Người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Tu-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pí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chiếm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vùng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biển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bị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xóa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sổ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bởi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thực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dân</a:t>
            </a:r>
            <a:endParaRPr lang="vi-VN" b="1" dirty="0"/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887E56B3-63B0-25B5-055B-C072A0940E6A}"/>
              </a:ext>
            </a:extLst>
          </p:cNvPr>
          <p:cNvSpPr txBox="1"/>
          <p:nvPr/>
        </p:nvSpPr>
        <p:spPr>
          <a:xfrm>
            <a:off x="7349613" y="3429000"/>
            <a:ext cx="1740309" cy="707886"/>
          </a:xfrm>
          <a:prstGeom prst="rect">
            <a:avLst/>
          </a:prstGeom>
          <a:solidFill>
            <a:schemeClr val="accent1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Khoảng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năm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1914</a:t>
            </a:r>
            <a:endParaRPr lang="vi-VN" sz="2000" b="1" dirty="0"/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8B330F47-86D0-727C-6F39-70335677320B}"/>
              </a:ext>
            </a:extLst>
          </p:cNvPr>
          <p:cNvSpPr txBox="1"/>
          <p:nvPr/>
        </p:nvSpPr>
        <p:spPr>
          <a:xfrm>
            <a:off x="7307335" y="1892809"/>
            <a:ext cx="1781604" cy="1200329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Phần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lớn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người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Giê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bị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ép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phải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định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cư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để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khai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hóa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văn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minh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vi-VN" b="1" dirty="0"/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1D2D6F20-82B1-3403-ABCC-71DA667AAD78}"/>
              </a:ext>
            </a:extLst>
          </p:cNvPr>
          <p:cNvSpPr txBox="1"/>
          <p:nvPr/>
        </p:nvSpPr>
        <p:spPr>
          <a:xfrm>
            <a:off x="9863722" y="3484733"/>
            <a:ext cx="1126776" cy="40011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Sau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đó</a:t>
            </a:r>
            <a:endParaRPr lang="vi-VN" sz="2000" b="1" dirty="0"/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EC2C2D63-A646-450A-24B0-919D216B7500}"/>
              </a:ext>
            </a:extLst>
          </p:cNvPr>
          <p:cNvSpPr txBox="1"/>
          <p:nvPr/>
        </p:nvSpPr>
        <p:spPr>
          <a:xfrm>
            <a:off x="9562855" y="4322817"/>
            <a:ext cx="2170962" cy="1477328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Chính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quyền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để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họ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tự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do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sống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theo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cách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mình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Người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Giê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quay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lại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với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lối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sống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cổ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xưa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vi-VN" b="1" dirty="0"/>
          </a:p>
        </p:txBody>
      </p:sp>
      <p:cxnSp>
        <p:nvCxnSpPr>
          <p:cNvPr id="25" name="Đường nối Thẳng 24">
            <a:extLst>
              <a:ext uri="{FF2B5EF4-FFF2-40B4-BE49-F238E27FC236}">
                <a16:creationId xmlns:a16="http://schemas.microsoft.com/office/drawing/2014/main" id="{14C37B0F-8697-7145-86CD-ED9F90ADF673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3754940" y="3031288"/>
            <a:ext cx="0" cy="39771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Đường nối Thẳng 27">
            <a:extLst>
              <a:ext uri="{FF2B5EF4-FFF2-40B4-BE49-F238E27FC236}">
                <a16:creationId xmlns:a16="http://schemas.microsoft.com/office/drawing/2014/main" id="{48E82EFE-1870-2251-3CE9-53B46264D951}"/>
              </a:ext>
            </a:extLst>
          </p:cNvPr>
          <p:cNvCxnSpPr>
            <a:cxnSpLocks/>
          </p:cNvCxnSpPr>
          <p:nvPr/>
        </p:nvCxnSpPr>
        <p:spPr>
          <a:xfrm>
            <a:off x="5984895" y="4063605"/>
            <a:ext cx="0" cy="39771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Đường nối Thẳng 28">
            <a:extLst>
              <a:ext uri="{FF2B5EF4-FFF2-40B4-BE49-F238E27FC236}">
                <a16:creationId xmlns:a16="http://schemas.microsoft.com/office/drawing/2014/main" id="{ABDF6450-E6B5-1466-B0B1-CAFE6CEE8330}"/>
              </a:ext>
            </a:extLst>
          </p:cNvPr>
          <p:cNvCxnSpPr>
            <a:cxnSpLocks/>
          </p:cNvCxnSpPr>
          <p:nvPr/>
        </p:nvCxnSpPr>
        <p:spPr>
          <a:xfrm>
            <a:off x="8194205" y="3087021"/>
            <a:ext cx="0" cy="39771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Đường nối Thẳng 29">
            <a:extLst>
              <a:ext uri="{FF2B5EF4-FFF2-40B4-BE49-F238E27FC236}">
                <a16:creationId xmlns:a16="http://schemas.microsoft.com/office/drawing/2014/main" id="{4B5C7AFC-1524-7FD8-23BF-59B7BD865745}"/>
              </a:ext>
            </a:extLst>
          </p:cNvPr>
          <p:cNvCxnSpPr>
            <a:cxnSpLocks/>
          </p:cNvCxnSpPr>
          <p:nvPr/>
        </p:nvCxnSpPr>
        <p:spPr>
          <a:xfrm>
            <a:off x="10427110" y="3892751"/>
            <a:ext cx="0" cy="39771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Đường nối Thẳng 30">
            <a:extLst>
              <a:ext uri="{FF2B5EF4-FFF2-40B4-BE49-F238E27FC236}">
                <a16:creationId xmlns:a16="http://schemas.microsoft.com/office/drawing/2014/main" id="{0567A972-D40D-B87A-AF31-4B1C86622864}"/>
              </a:ext>
            </a:extLst>
          </p:cNvPr>
          <p:cNvCxnSpPr>
            <a:cxnSpLocks/>
          </p:cNvCxnSpPr>
          <p:nvPr/>
        </p:nvCxnSpPr>
        <p:spPr>
          <a:xfrm>
            <a:off x="2440366" y="3775074"/>
            <a:ext cx="57420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Đường nối Thẳng 32">
            <a:extLst>
              <a:ext uri="{FF2B5EF4-FFF2-40B4-BE49-F238E27FC236}">
                <a16:creationId xmlns:a16="http://schemas.microsoft.com/office/drawing/2014/main" id="{6F195A66-E6B8-276E-52EF-1DCF8F944E01}"/>
              </a:ext>
            </a:extLst>
          </p:cNvPr>
          <p:cNvCxnSpPr>
            <a:cxnSpLocks/>
          </p:cNvCxnSpPr>
          <p:nvPr/>
        </p:nvCxnSpPr>
        <p:spPr>
          <a:xfrm>
            <a:off x="4582501" y="3741776"/>
            <a:ext cx="57420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Đường nối Thẳng 33">
            <a:extLst>
              <a:ext uri="{FF2B5EF4-FFF2-40B4-BE49-F238E27FC236}">
                <a16:creationId xmlns:a16="http://schemas.microsoft.com/office/drawing/2014/main" id="{5A6FAEDA-3C55-2910-D04B-ED036949280E}"/>
              </a:ext>
            </a:extLst>
          </p:cNvPr>
          <p:cNvCxnSpPr>
            <a:cxnSpLocks/>
          </p:cNvCxnSpPr>
          <p:nvPr/>
        </p:nvCxnSpPr>
        <p:spPr>
          <a:xfrm>
            <a:off x="6775408" y="3775074"/>
            <a:ext cx="57420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Đường nối Thẳng 34">
            <a:extLst>
              <a:ext uri="{FF2B5EF4-FFF2-40B4-BE49-F238E27FC236}">
                <a16:creationId xmlns:a16="http://schemas.microsoft.com/office/drawing/2014/main" id="{6A72E48F-34D4-220F-80FF-0231355003C6}"/>
              </a:ext>
            </a:extLst>
          </p:cNvPr>
          <p:cNvCxnSpPr>
            <a:cxnSpLocks/>
          </p:cNvCxnSpPr>
          <p:nvPr/>
        </p:nvCxnSpPr>
        <p:spPr>
          <a:xfrm>
            <a:off x="9185043" y="3741776"/>
            <a:ext cx="57420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B2EE688E-F1B4-198F-0B3C-9507D5A4DE9C}"/>
              </a:ext>
            </a:extLst>
          </p:cNvPr>
          <p:cNvSpPr txBox="1"/>
          <p:nvPr/>
        </p:nvSpPr>
        <p:spPr>
          <a:xfrm>
            <a:off x="2046321" y="5757661"/>
            <a:ext cx="7707508" cy="728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thấy</a:t>
            </a: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ngặt</a:t>
            </a: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nghèo</a:t>
            </a: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địa</a:t>
            </a: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sức</a:t>
            </a: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ép</a:t>
            </a: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cuộc</a:t>
            </a: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bành</a:t>
            </a: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trướng</a:t>
            </a: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thuộc</a:t>
            </a: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địa</a:t>
            </a: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Tây</a:t>
            </a: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vi-VN" sz="20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0" name="Nhóm 39">
            <a:extLst>
              <a:ext uri="{FF2B5EF4-FFF2-40B4-BE49-F238E27FC236}">
                <a16:creationId xmlns:a16="http://schemas.microsoft.com/office/drawing/2014/main" id="{2D3EC9EE-79AE-9810-CE5C-144B295196E6}"/>
              </a:ext>
            </a:extLst>
          </p:cNvPr>
          <p:cNvGrpSpPr/>
          <p:nvPr/>
        </p:nvGrpSpPr>
        <p:grpSpPr>
          <a:xfrm>
            <a:off x="972801" y="4512751"/>
            <a:ext cx="1073520" cy="1541160"/>
            <a:chOff x="972801" y="4512751"/>
            <a:chExt cx="1073520" cy="154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8" name="Viết tay 37">
                  <a:extLst>
                    <a:ext uri="{FF2B5EF4-FFF2-40B4-BE49-F238E27FC236}">
                      <a16:creationId xmlns:a16="http://schemas.microsoft.com/office/drawing/2014/main" id="{B7E243C0-3284-A00C-9ACB-406FBC52949B}"/>
                    </a:ext>
                  </a:extLst>
                </p14:cNvPr>
                <p14:cNvContentPartPr/>
                <p14:nvPr/>
              </p14:nvContentPartPr>
              <p14:xfrm>
                <a:off x="972801" y="4512751"/>
                <a:ext cx="950760" cy="1504800"/>
              </p14:xfrm>
            </p:contentPart>
          </mc:Choice>
          <mc:Fallback xmlns="">
            <p:pic>
              <p:nvPicPr>
                <p:cNvPr id="38" name="Viết tay 37">
                  <a:extLst>
                    <a:ext uri="{FF2B5EF4-FFF2-40B4-BE49-F238E27FC236}">
                      <a16:creationId xmlns:a16="http://schemas.microsoft.com/office/drawing/2014/main" id="{B7E243C0-3284-A00C-9ACB-406FBC52949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37161" y="4476751"/>
                  <a:ext cx="1022400" cy="157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9" name="Viết tay 38">
                  <a:extLst>
                    <a:ext uri="{FF2B5EF4-FFF2-40B4-BE49-F238E27FC236}">
                      <a16:creationId xmlns:a16="http://schemas.microsoft.com/office/drawing/2014/main" id="{B497B25C-F646-50FE-E151-DF50F2BFB8AA}"/>
                    </a:ext>
                  </a:extLst>
                </p14:cNvPr>
                <p14:cNvContentPartPr/>
                <p14:nvPr/>
              </p14:nvContentPartPr>
              <p14:xfrm>
                <a:off x="1758321" y="5863831"/>
                <a:ext cx="288000" cy="190080"/>
              </p14:xfrm>
            </p:contentPart>
          </mc:Choice>
          <mc:Fallback xmlns="">
            <p:pic>
              <p:nvPicPr>
                <p:cNvPr id="39" name="Viết tay 38">
                  <a:extLst>
                    <a:ext uri="{FF2B5EF4-FFF2-40B4-BE49-F238E27FC236}">
                      <a16:creationId xmlns:a16="http://schemas.microsoft.com/office/drawing/2014/main" id="{B497B25C-F646-50FE-E151-DF50F2BFB8A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722321" y="5827831"/>
                  <a:ext cx="359640" cy="261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0664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62AC307-3A48-9911-3D22-1BAB56CCD01D}"/>
              </a:ext>
            </a:extLst>
          </p:cNvPr>
          <p:cNvSpPr txBox="1"/>
          <p:nvPr/>
        </p:nvSpPr>
        <p:spPr>
          <a:xfrm>
            <a:off x="3108960" y="152768"/>
            <a:ext cx="6453894" cy="586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66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PA-RA-NA (PARANA)</a:t>
            </a:r>
            <a:endParaRPr lang="vi-VN" sz="3200" dirty="0">
              <a:solidFill>
                <a:srgbClr val="66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2EF9B8FD-C614-1B11-4A0A-96ADB51323E0}"/>
              </a:ext>
            </a:extLst>
          </p:cNvPr>
          <p:cNvSpPr txBox="1"/>
          <p:nvPr/>
        </p:nvSpPr>
        <p:spPr>
          <a:xfrm>
            <a:off x="4056715" y="654703"/>
            <a:ext cx="4558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b="1" dirty="0" err="1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Trích</a:t>
            </a:r>
            <a:r>
              <a:rPr lang="en-US" b="1" dirty="0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Nhiệt</a:t>
            </a:r>
            <a:r>
              <a:rPr lang="en-US" b="1" i="1" dirty="0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đới</a:t>
            </a:r>
            <a:r>
              <a:rPr lang="en-US" b="1" i="1" dirty="0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buồn</a:t>
            </a:r>
            <a:r>
              <a:rPr lang="en-US" b="1" i="1" dirty="0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</a:t>
            </a:r>
            <a:r>
              <a:rPr lang="en-US" b="1" dirty="0" err="1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Cờ-lốt</a:t>
            </a:r>
            <a:r>
              <a:rPr lang="en-US" b="1" dirty="0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Lê-vi-</a:t>
            </a:r>
            <a:r>
              <a:rPr lang="en-US" b="1" dirty="0" err="1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Xtơ</a:t>
            </a:r>
            <a:r>
              <a:rPr lang="en-US" b="1" dirty="0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b="1" dirty="0" err="1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rốt</a:t>
            </a:r>
            <a:r>
              <a:rPr lang="en-US" b="1" dirty="0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 </a:t>
            </a:r>
            <a:endParaRPr lang="vi-VN" b="1" dirty="0">
              <a:solidFill>
                <a:srgbClr val="339966"/>
              </a:solidFill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06D927C-18A7-7ED8-C7DD-8F790BB5C943}"/>
              </a:ext>
            </a:extLst>
          </p:cNvPr>
          <p:cNvSpPr txBox="1"/>
          <p:nvPr/>
        </p:nvSpPr>
        <p:spPr>
          <a:xfrm>
            <a:off x="855407" y="1107581"/>
            <a:ext cx="4540451" cy="399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Chi </a:t>
            </a:r>
            <a:r>
              <a:rPr lang="en-US" sz="20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20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dữ</a:t>
            </a:r>
            <a:r>
              <a:rPr lang="en-US" sz="20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0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</a:t>
            </a:r>
            <a:r>
              <a:rPr lang="en-US" sz="20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en-US" sz="20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vi-VN" sz="2000" dirty="0">
              <a:solidFill>
                <a:srgbClr val="0066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B26BE86-D863-8937-66D9-D955FBF95B7D}"/>
              </a:ext>
            </a:extLst>
          </p:cNvPr>
          <p:cNvSpPr txBox="1"/>
          <p:nvPr/>
        </p:nvSpPr>
        <p:spPr>
          <a:xfrm>
            <a:off x="855407" y="1756760"/>
            <a:ext cx="7250307" cy="399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66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a. Thông tin </a:t>
            </a:r>
            <a:r>
              <a:rPr lang="en-US" sz="2000" b="1" dirty="0" err="1">
                <a:solidFill>
                  <a:srgbClr val="66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solidFill>
                  <a:srgbClr val="66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66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cuộc</a:t>
            </a:r>
            <a:r>
              <a:rPr lang="en-US" sz="2000" b="1" dirty="0">
                <a:solidFill>
                  <a:srgbClr val="66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66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2000" b="1" dirty="0">
                <a:solidFill>
                  <a:srgbClr val="66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66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solidFill>
                  <a:srgbClr val="66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66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Giê</a:t>
            </a:r>
            <a:r>
              <a:rPr lang="en-US" sz="2000" b="1" dirty="0">
                <a:solidFill>
                  <a:srgbClr val="66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66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2000" b="1" dirty="0">
                <a:solidFill>
                  <a:srgbClr val="66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66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chế</a:t>
            </a:r>
            <a:r>
              <a:rPr lang="en-US" sz="2000" b="1" dirty="0">
                <a:solidFill>
                  <a:srgbClr val="66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66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000" b="1" dirty="0">
                <a:solidFill>
                  <a:srgbClr val="66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66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solidFill>
                  <a:srgbClr val="66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66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dân</a:t>
            </a:r>
            <a:r>
              <a:rPr lang="en-US" sz="2000" b="1" dirty="0">
                <a:solidFill>
                  <a:srgbClr val="66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vi-VN" sz="2000" b="1" dirty="0">
              <a:solidFill>
                <a:srgbClr val="66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Bảng 7">
            <a:extLst>
              <a:ext uri="{FF2B5EF4-FFF2-40B4-BE49-F238E27FC236}">
                <a16:creationId xmlns:a16="http://schemas.microsoft.com/office/drawing/2014/main" id="{A667F906-2CAA-D914-CA2D-E70D9497C3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79144"/>
              </p:ext>
            </p:extLst>
          </p:nvPr>
        </p:nvGraphicFramePr>
        <p:xfrm>
          <a:off x="955696" y="2524920"/>
          <a:ext cx="10618837" cy="298507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284621">
                  <a:extLst>
                    <a:ext uri="{9D8B030D-6E8A-4147-A177-3AD203B41FA5}">
                      <a16:colId xmlns:a16="http://schemas.microsoft.com/office/drawing/2014/main" val="1335126050"/>
                    </a:ext>
                  </a:extLst>
                </a:gridCol>
                <a:gridCol w="5334216">
                  <a:extLst>
                    <a:ext uri="{9D8B030D-6E8A-4147-A177-3AD203B41FA5}">
                      <a16:colId xmlns:a16="http://schemas.microsoft.com/office/drawing/2014/main" val="2362401536"/>
                    </a:ext>
                  </a:extLst>
                </a:gridCol>
              </a:tblGrid>
              <a:tr h="421938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quyền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endParaRPr lang="vi-VN" sz="20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xứ</a:t>
                      </a:r>
                      <a:endParaRPr lang="vi-VN" sz="20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1955354"/>
                  </a:ext>
                </a:extLst>
              </a:tr>
              <a:tr h="993908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Ép người bản xứ phải định cư trong các ngôi làng, </a:t>
                      </a:r>
                      <a:r>
                        <a:rPr lang="vi-VN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vi-VN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họ vào đối tượng cần được khai </a:t>
                      </a:r>
                      <a:r>
                        <a:rPr lang="vi-VN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hoá</a:t>
                      </a:r>
                      <a:r>
                        <a:rPr lang="vi-VN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văn minh.</a:t>
                      </a:r>
                      <a:endParaRPr lang="vi-VN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 err="1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Vẫn</a:t>
                      </a:r>
                      <a:r>
                        <a:rPr lang="en-US" sz="2000" b="1" dirty="0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000" b="1" dirty="0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 </a:t>
                      </a:r>
                      <a:r>
                        <a:rPr lang="en-US" sz="2000" b="1" dirty="0" err="1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</a:t>
                      </a:r>
                      <a:endParaRPr lang="vi-VN" sz="2000" b="1" dirty="0">
                        <a:solidFill>
                          <a:srgbClr val="0066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6819280"/>
                  </a:ext>
                </a:extLst>
              </a:tr>
              <a:tr h="660741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Gửi đến rìu, dao, đinh, chày gỗ; quần áo, chăn màn.</a:t>
                      </a:r>
                      <a:endParaRPr lang="vi-VN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 err="1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b="1" dirty="0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000" b="1" dirty="0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000" b="1" dirty="0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vẫn</a:t>
                      </a:r>
                      <a:r>
                        <a:rPr lang="en-US" sz="2000" b="1" dirty="0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000" b="1" dirty="0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000" b="1" dirty="0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b="1" dirty="0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000" b="1" dirty="0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000" b="1" dirty="0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="1" dirty="0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2000" b="1" dirty="0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000" b="1" dirty="0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cổ</a:t>
                      </a:r>
                      <a:r>
                        <a:rPr lang="en-US" sz="2000" b="1" dirty="0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xưa</a:t>
                      </a:r>
                      <a:r>
                        <a:rPr lang="en-US" sz="2000" b="1" dirty="0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2000" b="1" dirty="0">
                        <a:solidFill>
                          <a:srgbClr val="0066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7179355"/>
                  </a:ext>
                </a:extLst>
              </a:tr>
              <a:tr h="436539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giường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 err="1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Vẫn</a:t>
                      </a:r>
                      <a:r>
                        <a:rPr lang="en-US" sz="2000" b="1" dirty="0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000" b="1" dirty="0" err="1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ngoài</a:t>
                      </a:r>
                      <a:r>
                        <a:rPr lang="en-US" sz="2000" b="1" dirty="0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2000" b="1" dirty="0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</a:t>
                      </a:r>
                      <a:r>
                        <a:rPr lang="en-US" sz="2000" b="1" dirty="0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giường</a:t>
                      </a:r>
                      <a:r>
                        <a:rPr lang="en-US" sz="2000" b="1" dirty="0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000" b="1" dirty="0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củi</a:t>
                      </a:r>
                      <a:r>
                        <a:rPr lang="en-US" sz="2000" b="1" dirty="0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đun</a:t>
                      </a:r>
                      <a:r>
                        <a:rPr lang="en-US" sz="2000" b="1" dirty="0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2000" b="1" dirty="0">
                        <a:solidFill>
                          <a:srgbClr val="0066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0755104"/>
                  </a:ext>
                </a:extLst>
              </a:tr>
              <a:tr h="471948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Gửi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bò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 err="1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000" b="1" dirty="0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mặc</a:t>
                      </a:r>
                      <a:r>
                        <a:rPr lang="en-US" sz="2000" b="1" dirty="0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2000" b="1" dirty="0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000" b="1" dirty="0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lang thang, </a:t>
                      </a:r>
                      <a:r>
                        <a:rPr lang="en-US" sz="2000" b="1" dirty="0" err="1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b="1" dirty="0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chối</a:t>
                      </a:r>
                      <a:r>
                        <a:rPr lang="en-US" sz="2000" b="1" dirty="0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sữa</a:t>
                      </a:r>
                      <a:r>
                        <a:rPr lang="en-US" sz="2000" b="1" dirty="0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="1" dirty="0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sz="2000" b="1" dirty="0"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2000" b="1" dirty="0">
                        <a:solidFill>
                          <a:srgbClr val="0066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97717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806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69333A5C-3DB4-B007-33C8-CE70F8784560}"/>
              </a:ext>
            </a:extLst>
          </p:cNvPr>
          <p:cNvSpPr txBox="1"/>
          <p:nvPr/>
        </p:nvSpPr>
        <p:spPr>
          <a:xfrm>
            <a:off x="3108960" y="152768"/>
            <a:ext cx="6453894" cy="586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66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PA-RA-NA (PARANA)</a:t>
            </a:r>
            <a:endParaRPr lang="vi-VN" sz="3200" dirty="0">
              <a:solidFill>
                <a:srgbClr val="66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DE25C9E7-5DCD-182E-F484-815D553294C4}"/>
              </a:ext>
            </a:extLst>
          </p:cNvPr>
          <p:cNvSpPr txBox="1"/>
          <p:nvPr/>
        </p:nvSpPr>
        <p:spPr>
          <a:xfrm>
            <a:off x="4056715" y="654703"/>
            <a:ext cx="4558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b="1" dirty="0" err="1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Trích</a:t>
            </a:r>
            <a:r>
              <a:rPr lang="en-US" b="1" dirty="0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Nhiệt</a:t>
            </a:r>
            <a:r>
              <a:rPr lang="en-US" b="1" i="1" dirty="0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đới</a:t>
            </a:r>
            <a:r>
              <a:rPr lang="en-US" b="1" i="1" dirty="0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buồn</a:t>
            </a:r>
            <a:r>
              <a:rPr lang="en-US" b="1" i="1" dirty="0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</a:t>
            </a:r>
            <a:r>
              <a:rPr lang="en-US" b="1" dirty="0" err="1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Cờ-lốt</a:t>
            </a:r>
            <a:r>
              <a:rPr lang="en-US" b="1" dirty="0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Lê-vi-</a:t>
            </a:r>
            <a:r>
              <a:rPr lang="en-US" b="1" dirty="0" err="1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Xtơ</a:t>
            </a:r>
            <a:r>
              <a:rPr lang="en-US" b="1" dirty="0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b="1" dirty="0" err="1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rốt</a:t>
            </a:r>
            <a:r>
              <a:rPr lang="en-US" b="1" dirty="0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 </a:t>
            </a:r>
            <a:endParaRPr lang="vi-VN" b="1" dirty="0">
              <a:solidFill>
                <a:srgbClr val="339966"/>
              </a:solidFill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11B16C3-FF89-08B9-DC4B-29D7085135E6}"/>
              </a:ext>
            </a:extLst>
          </p:cNvPr>
          <p:cNvSpPr txBox="1"/>
          <p:nvPr/>
        </p:nvSpPr>
        <p:spPr>
          <a:xfrm>
            <a:off x="855407" y="1107581"/>
            <a:ext cx="4540451" cy="399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Chi </a:t>
            </a:r>
            <a:r>
              <a:rPr lang="en-US" sz="20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20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dữ</a:t>
            </a:r>
            <a:r>
              <a:rPr lang="en-US" sz="20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0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</a:t>
            </a:r>
            <a:r>
              <a:rPr lang="en-US" sz="20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en-US" sz="20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vi-VN" sz="2000" dirty="0">
              <a:solidFill>
                <a:srgbClr val="0066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B972E88-E64C-C58A-0870-55091AC97861}"/>
              </a:ext>
            </a:extLst>
          </p:cNvPr>
          <p:cNvSpPr txBox="1"/>
          <p:nvPr/>
        </p:nvSpPr>
        <p:spPr>
          <a:xfrm>
            <a:off x="855407" y="1525970"/>
            <a:ext cx="7250307" cy="399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66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a. Thông tin </a:t>
            </a:r>
            <a:r>
              <a:rPr lang="en-US" sz="2000" b="1" dirty="0" err="1">
                <a:solidFill>
                  <a:srgbClr val="66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solidFill>
                  <a:srgbClr val="66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66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cuộc</a:t>
            </a:r>
            <a:r>
              <a:rPr lang="en-US" sz="2000" b="1" dirty="0">
                <a:solidFill>
                  <a:srgbClr val="66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66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2000" b="1" dirty="0">
                <a:solidFill>
                  <a:srgbClr val="66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66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solidFill>
                  <a:srgbClr val="66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66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Giê</a:t>
            </a:r>
            <a:r>
              <a:rPr lang="en-US" sz="2000" b="1" dirty="0">
                <a:solidFill>
                  <a:srgbClr val="66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66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2000" b="1" dirty="0">
                <a:solidFill>
                  <a:srgbClr val="66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66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chế</a:t>
            </a:r>
            <a:r>
              <a:rPr lang="en-US" sz="2000" b="1" dirty="0">
                <a:solidFill>
                  <a:srgbClr val="66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66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000" b="1" dirty="0">
                <a:solidFill>
                  <a:srgbClr val="66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66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solidFill>
                  <a:srgbClr val="66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66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dân</a:t>
            </a:r>
            <a:r>
              <a:rPr lang="en-US" sz="2000" b="1" dirty="0">
                <a:solidFill>
                  <a:srgbClr val="66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vi-VN" sz="2000" b="1" dirty="0">
              <a:solidFill>
                <a:srgbClr val="66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Hình chữ nhật: Cắt Góc Chéo 5">
            <a:extLst>
              <a:ext uri="{FF2B5EF4-FFF2-40B4-BE49-F238E27FC236}">
                <a16:creationId xmlns:a16="http://schemas.microsoft.com/office/drawing/2014/main" id="{E2AC3925-4A70-ECAE-7EF5-4F4E6DCD7A7B}"/>
              </a:ext>
            </a:extLst>
          </p:cNvPr>
          <p:cNvSpPr/>
          <p:nvPr/>
        </p:nvSpPr>
        <p:spPr>
          <a:xfrm>
            <a:off x="436553" y="3181209"/>
            <a:ext cx="1563328" cy="895245"/>
          </a:xfrm>
          <a:prstGeom prst="snip2Diag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</a:t>
            </a:r>
            <a:endParaRPr lang="vi-VN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CBA7F265-214D-D5B3-E013-424C8413AA3D}"/>
              </a:ext>
            </a:extLst>
          </p:cNvPr>
          <p:cNvSpPr txBox="1"/>
          <p:nvPr/>
        </p:nvSpPr>
        <p:spPr>
          <a:xfrm>
            <a:off x="2750573" y="2427310"/>
            <a:ext cx="7944957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-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Những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dữ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liệu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cho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thấy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sự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xung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đột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đột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quyền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lực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giữa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một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bên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là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những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nỗ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lực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trấn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áp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đồng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hoá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khai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hoá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văn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minh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của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người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 da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trắng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và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một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bên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là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sự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kháng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cự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của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thổ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dân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 da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đỏ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</a:rPr>
              <a:t>.</a:t>
            </a:r>
            <a:endParaRPr lang="vi-VN" sz="2000" b="1" dirty="0"/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91FB1776-0A25-C5F3-5D5C-52A208853CD3}"/>
              </a:ext>
            </a:extLst>
          </p:cNvPr>
          <p:cNvSpPr txBox="1"/>
          <p:nvPr/>
        </p:nvSpPr>
        <p:spPr>
          <a:xfrm>
            <a:off x="2705590" y="4021841"/>
            <a:ext cx="8034921" cy="138736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trần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thuật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xưng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"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tôi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"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vừa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vai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trò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quan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sát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khảo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cứu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thu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thập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dữ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liệu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ghi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chép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mô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tả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lại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thông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tin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lịch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sử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cuộc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sống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Anh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điêng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;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vừa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suy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ngẫm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phân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tích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tìm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ra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cấu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trúc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bản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chất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quy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luật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xung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đột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quyền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lực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chìm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bên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dưới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dữ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liệu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bề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mặt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Quattrocento Sans" panose="020B0502050000020003" pitchFamily="34" charset="0"/>
                <a:cs typeface="Times New Roman" panose="02020603050405020304" pitchFamily="18" charset="0"/>
              </a:rPr>
              <a:t>.</a:t>
            </a:r>
            <a:endParaRPr lang="vi-VN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76AB084F-0BB9-5CAC-F36A-F0AFBA26F986}"/>
              </a:ext>
            </a:extLst>
          </p:cNvPr>
          <p:cNvCxnSpPr>
            <a:stCxn id="6" idx="0"/>
            <a:endCxn id="8" idx="1"/>
          </p:cNvCxnSpPr>
          <p:nvPr/>
        </p:nvCxnSpPr>
        <p:spPr>
          <a:xfrm flipV="1">
            <a:off x="1999881" y="2935142"/>
            <a:ext cx="750692" cy="69369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670BD8A9-5D41-3617-47D3-58E6500C63D5}"/>
              </a:ext>
            </a:extLst>
          </p:cNvPr>
          <p:cNvCxnSpPr>
            <a:stCxn id="6" idx="0"/>
            <a:endCxn id="10" idx="1"/>
          </p:cNvCxnSpPr>
          <p:nvPr/>
        </p:nvCxnSpPr>
        <p:spPr>
          <a:xfrm>
            <a:off x="1999881" y="3628832"/>
            <a:ext cx="705709" cy="108669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87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rofessional &amp; Elegant Boho Watercolor Brushtrokes MK Plan by Slidesgo">
  <a:themeElements>
    <a:clrScheme name="Simple Light">
      <a:dk1>
        <a:srgbClr val="453121"/>
      </a:dk1>
      <a:lt1>
        <a:srgbClr val="F7F3E7"/>
      </a:lt1>
      <a:dk2>
        <a:srgbClr val="FAE2CB"/>
      </a:dk2>
      <a:lt2>
        <a:srgbClr val="FFAE96"/>
      </a:lt2>
      <a:accent1>
        <a:srgbClr val="FFC9B8"/>
      </a:accent1>
      <a:accent2>
        <a:srgbClr val="C1B3AD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45312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1436</Words>
  <Application>Microsoft Office PowerPoint</Application>
  <PresentationFormat>Widescreen</PresentationFormat>
  <Paragraphs>97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Elsie</vt:lpstr>
      <vt:lpstr>Krub</vt:lpstr>
      <vt:lpstr>Times New Roman</vt:lpstr>
      <vt:lpstr>Chủ đề Office</vt:lpstr>
      <vt:lpstr>Office Theme</vt:lpstr>
      <vt:lpstr>Professional &amp; Elegant Boho Watercolor Brushtrokes MK Plan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Hoang Duong</dc:creator>
  <cp:lastModifiedBy>hoanganhthcs2006@gmail.com</cp:lastModifiedBy>
  <cp:revision>6</cp:revision>
  <dcterms:created xsi:type="dcterms:W3CDTF">2024-07-30T19:05:07Z</dcterms:created>
  <dcterms:modified xsi:type="dcterms:W3CDTF">2024-08-09T13:16:09Z</dcterms:modified>
</cp:coreProperties>
</file>